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9"/>
  </p:notesMasterIdLst>
  <p:handoutMasterIdLst>
    <p:handoutMasterId r:id="rId20"/>
  </p:handoutMasterIdLst>
  <p:sldIdLst>
    <p:sldId id="267" r:id="rId5"/>
    <p:sldId id="261" r:id="rId6"/>
    <p:sldId id="268" r:id="rId7"/>
    <p:sldId id="269" r:id="rId8"/>
    <p:sldId id="270" r:id="rId9"/>
    <p:sldId id="271" r:id="rId10"/>
    <p:sldId id="272" r:id="rId11"/>
    <p:sldId id="273" r:id="rId12"/>
    <p:sldId id="274" r:id="rId13"/>
    <p:sldId id="275" r:id="rId14"/>
    <p:sldId id="278" r:id="rId15"/>
    <p:sldId id="276" r:id="rId16"/>
    <p:sldId id="277" r:id="rId17"/>
    <p:sldId id="279" r:id="rId1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447D3B9-DCBF-481F-B9FA-CE347A4F5725}" type="datetime1">
              <a:rPr lang="es-ES" smtClean="0"/>
              <a:t>13/10/2022</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9700615-FC3B-4524-998A-FA09C4A3CF1A}" type="slidenum">
              <a:rPr lang="es-ES" smtClean="0"/>
              <a:t>‹Nº›</a:t>
            </a:fld>
            <a:endParaRPr lang="es-ES"/>
          </a:p>
        </p:txBody>
      </p:sp>
    </p:spTree>
    <p:extLst>
      <p:ext uri="{BB962C8B-B14F-4D97-AF65-F5344CB8AC3E}">
        <p14:creationId xmlns:p14="http://schemas.microsoft.com/office/powerpoint/2010/main" val="27323433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9A275B4-5B64-4E33-BCFC-1617FF8471F2}" type="datetime1">
              <a:rPr lang="es-ES" noProof="0" smtClean="0"/>
              <a:t>13/10/2022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589827E-D12D-45BE-8B06-B53B720C9074}" type="slidenum">
              <a:rPr lang="es-ES" noProof="0" smtClean="0"/>
              <a:t>‹Nº›</a:t>
            </a:fld>
            <a:endParaRPr lang="es-ES" noProof="0"/>
          </a:p>
        </p:txBody>
      </p:sp>
    </p:spTree>
    <p:extLst>
      <p:ext uri="{BB962C8B-B14F-4D97-AF65-F5344CB8AC3E}">
        <p14:creationId xmlns:p14="http://schemas.microsoft.com/office/powerpoint/2010/main" val="1655102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1</a:t>
            </a:fld>
            <a:endParaRPr lang="es-ES"/>
          </a:p>
        </p:txBody>
      </p:sp>
    </p:spTree>
    <p:extLst>
      <p:ext uri="{BB962C8B-B14F-4D97-AF65-F5344CB8AC3E}">
        <p14:creationId xmlns:p14="http://schemas.microsoft.com/office/powerpoint/2010/main" val="229752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10</a:t>
            </a:fld>
            <a:endParaRPr lang="es-ES"/>
          </a:p>
        </p:txBody>
      </p:sp>
    </p:spTree>
    <p:extLst>
      <p:ext uri="{BB962C8B-B14F-4D97-AF65-F5344CB8AC3E}">
        <p14:creationId xmlns:p14="http://schemas.microsoft.com/office/powerpoint/2010/main" val="3045981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11</a:t>
            </a:fld>
            <a:endParaRPr lang="es-ES"/>
          </a:p>
        </p:txBody>
      </p:sp>
    </p:spTree>
    <p:extLst>
      <p:ext uri="{BB962C8B-B14F-4D97-AF65-F5344CB8AC3E}">
        <p14:creationId xmlns:p14="http://schemas.microsoft.com/office/powerpoint/2010/main" val="1133680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13</a:t>
            </a:fld>
            <a:endParaRPr lang="es-ES"/>
          </a:p>
        </p:txBody>
      </p:sp>
    </p:spTree>
    <p:extLst>
      <p:ext uri="{BB962C8B-B14F-4D97-AF65-F5344CB8AC3E}">
        <p14:creationId xmlns:p14="http://schemas.microsoft.com/office/powerpoint/2010/main" val="4102895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14</a:t>
            </a:fld>
            <a:endParaRPr lang="es-ES"/>
          </a:p>
        </p:txBody>
      </p:sp>
    </p:spTree>
    <p:extLst>
      <p:ext uri="{BB962C8B-B14F-4D97-AF65-F5344CB8AC3E}">
        <p14:creationId xmlns:p14="http://schemas.microsoft.com/office/powerpoint/2010/main" val="1371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2</a:t>
            </a:fld>
            <a:endParaRPr lang="es-ES"/>
          </a:p>
        </p:txBody>
      </p:sp>
    </p:spTree>
    <p:extLst>
      <p:ext uri="{BB962C8B-B14F-4D97-AF65-F5344CB8AC3E}">
        <p14:creationId xmlns:p14="http://schemas.microsoft.com/office/powerpoint/2010/main" val="128472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3</a:t>
            </a:fld>
            <a:endParaRPr lang="es-ES"/>
          </a:p>
        </p:txBody>
      </p:sp>
    </p:spTree>
    <p:extLst>
      <p:ext uri="{BB962C8B-B14F-4D97-AF65-F5344CB8AC3E}">
        <p14:creationId xmlns:p14="http://schemas.microsoft.com/office/powerpoint/2010/main" val="2821846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4</a:t>
            </a:fld>
            <a:endParaRPr lang="es-ES"/>
          </a:p>
        </p:txBody>
      </p:sp>
    </p:spTree>
    <p:extLst>
      <p:ext uri="{BB962C8B-B14F-4D97-AF65-F5344CB8AC3E}">
        <p14:creationId xmlns:p14="http://schemas.microsoft.com/office/powerpoint/2010/main" val="2038783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5</a:t>
            </a:fld>
            <a:endParaRPr lang="es-ES"/>
          </a:p>
        </p:txBody>
      </p:sp>
    </p:spTree>
    <p:extLst>
      <p:ext uri="{BB962C8B-B14F-4D97-AF65-F5344CB8AC3E}">
        <p14:creationId xmlns:p14="http://schemas.microsoft.com/office/powerpoint/2010/main" val="418954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6</a:t>
            </a:fld>
            <a:endParaRPr lang="es-ES"/>
          </a:p>
        </p:txBody>
      </p:sp>
    </p:spTree>
    <p:extLst>
      <p:ext uri="{BB962C8B-B14F-4D97-AF65-F5344CB8AC3E}">
        <p14:creationId xmlns:p14="http://schemas.microsoft.com/office/powerpoint/2010/main" val="381670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7</a:t>
            </a:fld>
            <a:endParaRPr lang="es-ES"/>
          </a:p>
        </p:txBody>
      </p:sp>
    </p:spTree>
    <p:extLst>
      <p:ext uri="{BB962C8B-B14F-4D97-AF65-F5344CB8AC3E}">
        <p14:creationId xmlns:p14="http://schemas.microsoft.com/office/powerpoint/2010/main" val="87846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8</a:t>
            </a:fld>
            <a:endParaRPr lang="es-ES"/>
          </a:p>
        </p:txBody>
      </p:sp>
    </p:spTree>
    <p:extLst>
      <p:ext uri="{BB962C8B-B14F-4D97-AF65-F5344CB8AC3E}">
        <p14:creationId xmlns:p14="http://schemas.microsoft.com/office/powerpoint/2010/main" val="134594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F589827E-D12D-45BE-8B06-B53B720C9074}" type="slidenum">
              <a:rPr lang="es-ES" smtClean="0"/>
              <a:t>9</a:t>
            </a:fld>
            <a:endParaRPr lang="es-ES"/>
          </a:p>
        </p:txBody>
      </p:sp>
    </p:spTree>
    <p:extLst>
      <p:ext uri="{BB962C8B-B14F-4D97-AF65-F5344CB8AC3E}">
        <p14:creationId xmlns:p14="http://schemas.microsoft.com/office/powerpoint/2010/main" val="123075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2" name="Forma libre 6" title="Forma de número de página"/>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ítulo 1"/>
          <p:cNvSpPr>
            <a:spLocks noGrp="1"/>
          </p:cNvSpPr>
          <p:nvPr>
            <p:ph type="ctrTitle"/>
          </p:nvPr>
        </p:nvSpPr>
        <p:spPr>
          <a:xfrm>
            <a:off x="1088913" y="1143293"/>
            <a:ext cx="7034362" cy="4268965"/>
          </a:xfrm>
        </p:spPr>
        <p:txBody>
          <a:bodyPr rtlCol="0" anchor="t">
            <a:normAutofit/>
          </a:bodyPr>
          <a:lstStyle>
            <a:lvl1pPr algn="l">
              <a:lnSpc>
                <a:spcPct val="85000"/>
              </a:lnSpc>
              <a:defRPr sz="7700" cap="all" baseline="0">
                <a:solidFill>
                  <a:schemeClr val="tx2"/>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p:nvPr>
        </p:nvSpPr>
        <p:spPr>
          <a:xfrm>
            <a:off x="1088914" y="5537925"/>
            <a:ext cx="7034362" cy="706355"/>
          </a:xfrm>
        </p:spPr>
        <p:txBody>
          <a:bodyPr rtlCol="0">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a:p>
        </p:txBody>
      </p:sp>
      <p:sp>
        <p:nvSpPr>
          <p:cNvPr id="4" name="Marcador de fecha 3"/>
          <p:cNvSpPr>
            <a:spLocks noGrp="1"/>
          </p:cNvSpPr>
          <p:nvPr>
            <p:ph type="dt" sz="half" idx="10"/>
          </p:nvPr>
        </p:nvSpPr>
        <p:spPr>
          <a:xfrm>
            <a:off x="1088913" y="6314440"/>
            <a:ext cx="1596622" cy="365125"/>
          </a:xfrm>
        </p:spPr>
        <p:txBody>
          <a:bodyPr rtlCol="0"/>
          <a:lstStyle>
            <a:lvl1pPr algn="l">
              <a:defRPr sz="1200">
                <a:solidFill>
                  <a:schemeClr val="tx2"/>
                </a:solidFill>
              </a:defRPr>
            </a:lvl1pPr>
          </a:lstStyle>
          <a:p>
            <a:pPr rtl="0"/>
            <a:fld id="{6FFCC2A5-43AC-4338-BA4D-F70475545DF9}" type="datetime1">
              <a:rPr lang="es-ES" noProof="0" smtClean="0"/>
              <a:t>13/10/2022</a:t>
            </a:fld>
            <a:endParaRPr lang="es-ES" noProof="0"/>
          </a:p>
        </p:txBody>
      </p:sp>
      <p:sp>
        <p:nvSpPr>
          <p:cNvPr id="5" name="Marcador de pie de página 4"/>
          <p:cNvSpPr>
            <a:spLocks noGrp="1"/>
          </p:cNvSpPr>
          <p:nvPr>
            <p:ph type="ftr" sz="quarter" idx="11"/>
          </p:nvPr>
        </p:nvSpPr>
        <p:spPr>
          <a:xfrm>
            <a:off x="3000591" y="6314440"/>
            <a:ext cx="5122683" cy="365125"/>
          </a:xfrm>
        </p:spPr>
        <p:txBody>
          <a:bodyPr rtlCol="0"/>
          <a:lstStyle>
            <a:lvl1pPr algn="l">
              <a:defRPr b="0">
                <a:solidFill>
                  <a:schemeClr val="tx2"/>
                </a:solidFill>
              </a:defRPr>
            </a:lvl1pPr>
          </a:lstStyle>
          <a:p>
            <a:pPr rtl="0"/>
            <a:endParaRPr lang="es-ES" noProof="0"/>
          </a:p>
        </p:txBody>
      </p:sp>
      <p:sp>
        <p:nvSpPr>
          <p:cNvPr id="6" name="Marcador de número de diapositiva 5"/>
          <p:cNvSpPr>
            <a:spLocks noGrp="1"/>
          </p:cNvSpPr>
          <p:nvPr>
            <p:ph type="sldNum" sz="quarter" idx="12"/>
          </p:nvPr>
        </p:nvSpPr>
        <p:spPr>
          <a:xfrm>
            <a:off x="11784011" y="1416216"/>
            <a:ext cx="407988" cy="365125"/>
          </a:xfrm>
        </p:spPr>
        <p:txBody>
          <a:bodyPr rtlCol="0"/>
          <a:lstStyle>
            <a:lvl1pPr algn="r">
              <a:defRPr>
                <a:solidFill>
                  <a:schemeClr val="bg2"/>
                </a:solidFill>
              </a:defRPr>
            </a:lvl1pPr>
          </a:lstStyle>
          <a:p>
            <a:pPr rtl="0"/>
            <a:fld id="{2AC27A5A-7290-4DE1-BA94-4BE8A8E57DCF}" type="slidenum">
              <a:rPr lang="es-ES" noProof="0" smtClean="0"/>
              <a:pPr rtl="0"/>
              <a:t>‹Nº›</a:t>
            </a:fld>
            <a:endParaRPr lang="es-ES" noProof="0"/>
          </a:p>
        </p:txBody>
      </p:sp>
      <p:cxnSp>
        <p:nvCxnSpPr>
          <p:cNvPr id="9" name="Conector recto 8" title="Línea de regla vertical"/>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p:nvPr>
        </p:nvSpPr>
        <p:spPr>
          <a:xfrm>
            <a:off x="5181600" y="640080"/>
            <a:ext cx="6248398" cy="5584142"/>
          </a:xfrm>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4" name="Marcador de fecha 3"/>
          <p:cNvSpPr>
            <a:spLocks noGrp="1"/>
          </p:cNvSpPr>
          <p:nvPr>
            <p:ph type="dt" sz="half" idx="10"/>
          </p:nvPr>
        </p:nvSpPr>
        <p:spPr/>
        <p:txBody>
          <a:bodyPr rtlCol="0"/>
          <a:lstStyle/>
          <a:p>
            <a:pPr rtl="0"/>
            <a:fld id="{5F1977DC-E0B6-46CF-9DCE-4ADE83FF3BDE}" type="datetime1">
              <a:rPr lang="es-ES" noProof="0" smtClean="0"/>
              <a:t>13/10/2022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2AC27A5A-7290-4DE1-BA94-4BE8A8E57DCF}"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12" name="Forma libre 6" title="Forma de número de página"/>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Título vertical 1"/>
          <p:cNvSpPr>
            <a:spLocks noGrp="1"/>
          </p:cNvSpPr>
          <p:nvPr>
            <p:ph type="title" orient="vert"/>
          </p:nvPr>
        </p:nvSpPr>
        <p:spPr>
          <a:xfrm>
            <a:off x="7990765" y="642931"/>
            <a:ext cx="2446670" cy="4678106"/>
          </a:xfrm>
        </p:spPr>
        <p:txBody>
          <a:bodyPr vert="eaVert" rtlCol="0"/>
          <a:lstStyle>
            <a:lvl1pPr algn="l">
              <a:defRPr/>
            </a:lvl1pPr>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p:nvPr>
        </p:nvSpPr>
        <p:spPr>
          <a:xfrm>
            <a:off x="838200" y="642932"/>
            <a:ext cx="7070678" cy="4678105"/>
          </a:xfrm>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4" name="Marcador de fecha 3"/>
          <p:cNvSpPr>
            <a:spLocks noGrp="1"/>
          </p:cNvSpPr>
          <p:nvPr>
            <p:ph type="dt" sz="half" idx="10"/>
          </p:nvPr>
        </p:nvSpPr>
        <p:spPr>
          <a:xfrm>
            <a:off x="6536187" y="5927131"/>
            <a:ext cx="3814856" cy="365125"/>
          </a:xfrm>
        </p:spPr>
        <p:txBody>
          <a:bodyPr rtlCol="0"/>
          <a:lstStyle/>
          <a:p>
            <a:pPr rtl="0"/>
            <a:fld id="{D37BC99A-9F6C-430A-88D2-745CE072E4C4}" type="datetime1">
              <a:rPr lang="es-ES" noProof="0" smtClean="0"/>
              <a:t>13/10/2022</a:t>
            </a:fld>
            <a:endParaRPr lang="es-ES" noProof="0"/>
          </a:p>
        </p:txBody>
      </p:sp>
      <p:sp>
        <p:nvSpPr>
          <p:cNvPr id="5" name="Marcador de pie de página 4"/>
          <p:cNvSpPr>
            <a:spLocks noGrp="1"/>
          </p:cNvSpPr>
          <p:nvPr>
            <p:ph type="ftr" sz="quarter" idx="11"/>
          </p:nvPr>
        </p:nvSpPr>
        <p:spPr>
          <a:xfrm>
            <a:off x="6536187" y="6315949"/>
            <a:ext cx="3814856"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1784011" y="5607592"/>
            <a:ext cx="407988" cy="365125"/>
          </a:xfrm>
        </p:spPr>
        <p:txBody>
          <a:bodyPr rtlCol="0"/>
          <a:lstStyle/>
          <a:p>
            <a:pPr rtl="0"/>
            <a:fld id="{2AC27A5A-7290-4DE1-BA94-4BE8A8E57DCF}" type="slidenum">
              <a:rPr lang="es-ES" noProof="0" smtClean="0"/>
              <a:t>‹Nº›</a:t>
            </a:fld>
            <a:endParaRPr lang="es-ES" noProof="0"/>
          </a:p>
        </p:txBody>
      </p:sp>
      <p:cxnSp>
        <p:nvCxnSpPr>
          <p:cNvPr id="13" name="Conector recto 12" title="Líneas de regla horizontal"/>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p:nvPr>
        </p:nvSpPr>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4" name="Marcador de fecha 3"/>
          <p:cNvSpPr>
            <a:spLocks noGrp="1"/>
          </p:cNvSpPr>
          <p:nvPr>
            <p:ph type="dt" sz="half" idx="10"/>
          </p:nvPr>
        </p:nvSpPr>
        <p:spPr/>
        <p:txBody>
          <a:bodyPr rtlCol="0"/>
          <a:lstStyle/>
          <a:p>
            <a:pPr rtl="0"/>
            <a:fld id="{A397B53A-042C-4F92-B0F9-0499AF084334}" type="datetime1">
              <a:rPr lang="es-ES" noProof="0" smtClean="0"/>
              <a:t>13/10/2022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2AC27A5A-7290-4DE1-BA94-4BE8A8E57DCF}"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7" name="Forma libre 6" title="Forma de número de página"/>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ítulo 1"/>
          <p:cNvSpPr>
            <a:spLocks noGrp="1"/>
          </p:cNvSpPr>
          <p:nvPr>
            <p:ph type="title"/>
          </p:nvPr>
        </p:nvSpPr>
        <p:spPr>
          <a:xfrm>
            <a:off x="1947673" y="2571722"/>
            <a:ext cx="8296654" cy="3286153"/>
          </a:xfrm>
        </p:spPr>
        <p:txBody>
          <a:bodyPr rtlCol="0" anchor="t">
            <a:normAutofit/>
          </a:bodyPr>
          <a:lstStyle>
            <a:lvl1pPr>
              <a:lnSpc>
                <a:spcPct val="85000"/>
              </a:lnSpc>
              <a:defRPr sz="7700" cap="all" baseline="0">
                <a:solidFill>
                  <a:schemeClr val="tx1">
                    <a:lumMod val="85000"/>
                    <a:lumOff val="15000"/>
                  </a:schemeClr>
                </a:solidFill>
              </a:defRPr>
            </a:lvl1pPr>
          </a:lstStyle>
          <a:p>
            <a:pPr rtl="0"/>
            <a:r>
              <a:rPr lang="es-ES" noProof="0" smtClean="0"/>
              <a:t>Haga clic para modificar el estilo de título del patrón</a:t>
            </a:r>
            <a:endParaRPr lang="es-ES" noProof="0"/>
          </a:p>
        </p:txBody>
      </p:sp>
      <p:sp>
        <p:nvSpPr>
          <p:cNvPr id="3" name="Marcador de texto 2"/>
          <p:cNvSpPr>
            <a:spLocks noGrp="1"/>
          </p:cNvSpPr>
          <p:nvPr>
            <p:ph type="body" idx="1"/>
          </p:nvPr>
        </p:nvSpPr>
        <p:spPr>
          <a:xfrm>
            <a:off x="1947673" y="1393748"/>
            <a:ext cx="8401429" cy="819150"/>
          </a:xfrm>
        </p:spPr>
        <p:txBody>
          <a:bodyPr rtlCol="0"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smtClean="0"/>
              <a:t>Editar el estilo de texto del patrón</a:t>
            </a:r>
          </a:p>
        </p:txBody>
      </p:sp>
      <p:sp>
        <p:nvSpPr>
          <p:cNvPr id="4" name="Marcador de fecha 3"/>
          <p:cNvSpPr>
            <a:spLocks noGrp="1"/>
          </p:cNvSpPr>
          <p:nvPr>
            <p:ph type="dt" sz="half" idx="10"/>
          </p:nvPr>
        </p:nvSpPr>
        <p:spPr>
          <a:xfrm>
            <a:off x="8742955" y="6314439"/>
            <a:ext cx="1596622" cy="365125"/>
          </a:xfrm>
        </p:spPr>
        <p:txBody>
          <a:bodyPr rtlCol="0"/>
          <a:lstStyle>
            <a:lvl1pPr>
              <a:defRPr sz="1200">
                <a:solidFill>
                  <a:schemeClr val="tx1">
                    <a:lumMod val="85000"/>
                    <a:lumOff val="15000"/>
                  </a:schemeClr>
                </a:solidFill>
              </a:defRPr>
            </a:lvl1pPr>
          </a:lstStyle>
          <a:p>
            <a:pPr rtl="0"/>
            <a:fld id="{E4D6F1EE-B828-419C-9A9B-26CBB7E83566}" type="datetime1">
              <a:rPr lang="es-ES" noProof="0" smtClean="0"/>
              <a:t>13/10/2022</a:t>
            </a:fld>
            <a:endParaRPr lang="es-ES" noProof="0"/>
          </a:p>
        </p:txBody>
      </p:sp>
      <p:sp>
        <p:nvSpPr>
          <p:cNvPr id="5" name="Marcador de pie de página 4"/>
          <p:cNvSpPr>
            <a:spLocks noGrp="1"/>
          </p:cNvSpPr>
          <p:nvPr>
            <p:ph type="ftr" sz="quarter" idx="11"/>
          </p:nvPr>
        </p:nvSpPr>
        <p:spPr>
          <a:xfrm>
            <a:off x="1947673" y="6314440"/>
            <a:ext cx="6480226" cy="365125"/>
          </a:xfrm>
        </p:spPr>
        <p:txBody>
          <a:bodyPr rtlCol="0"/>
          <a:lstStyle>
            <a:lvl1pPr>
              <a:defRPr b="0">
                <a:solidFill>
                  <a:schemeClr val="tx1">
                    <a:lumMod val="85000"/>
                    <a:lumOff val="1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1784011" y="1620760"/>
            <a:ext cx="407988" cy="365125"/>
          </a:xfrm>
        </p:spPr>
        <p:txBody>
          <a:bodyPr rtlCol="0"/>
          <a:lstStyle>
            <a:lvl1pPr>
              <a:defRPr>
                <a:solidFill>
                  <a:schemeClr val="bg2"/>
                </a:solidFill>
              </a:defRPr>
            </a:lvl1pPr>
          </a:lstStyle>
          <a:p>
            <a:pPr rtl="0"/>
            <a:fld id="{2AC27A5A-7290-4DE1-BA94-4BE8A8E57DCF}" type="slidenum">
              <a:rPr lang="es-ES" noProof="0" smtClean="0"/>
              <a:pPr rtl="0"/>
              <a:t>‹Nº›</a:t>
            </a:fld>
            <a:endParaRPr lang="es-ES" noProof="0"/>
          </a:p>
        </p:txBody>
      </p:sp>
      <p:cxnSp>
        <p:nvCxnSpPr>
          <p:cNvPr id="10" name="Conector recto 9" title="Líneas de regla horizontal"/>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p:nvPr>
        </p:nvSpPr>
        <p:spPr>
          <a:xfrm>
            <a:off x="5181600" y="540628"/>
            <a:ext cx="6248400" cy="2488946"/>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4" name="Marcador de posición de contenido 3"/>
          <p:cNvSpPr>
            <a:spLocks noGrp="1"/>
          </p:cNvSpPr>
          <p:nvPr>
            <p:ph sz="half" idx="2"/>
          </p:nvPr>
        </p:nvSpPr>
        <p:spPr>
          <a:xfrm>
            <a:off x="5181600" y="3712467"/>
            <a:ext cx="6248400" cy="2482228"/>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5" name="Marcador de fecha 4"/>
          <p:cNvSpPr>
            <a:spLocks noGrp="1"/>
          </p:cNvSpPr>
          <p:nvPr>
            <p:ph type="dt" sz="half" idx="10"/>
          </p:nvPr>
        </p:nvSpPr>
        <p:spPr/>
        <p:txBody>
          <a:bodyPr rtlCol="0"/>
          <a:lstStyle/>
          <a:p>
            <a:pPr rtl="0"/>
            <a:fld id="{578EC985-1D4F-4CD0-83B9-1FAE3B9ABB0D}" type="datetime1">
              <a:rPr lang="es-ES" noProof="0" smtClean="0"/>
              <a:t>13/10/2022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2AC27A5A-7290-4DE1-BA94-4BE8A8E57DCF}"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762000" y="557784"/>
            <a:ext cx="3831336" cy="4956048"/>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p:nvPr>
        </p:nvSpPr>
        <p:spPr>
          <a:xfrm>
            <a:off x="5181600" y="558065"/>
            <a:ext cx="6245352" cy="914400"/>
          </a:xfrm>
        </p:spPr>
        <p:txBody>
          <a:bodyPr rtlCol="0"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5181600" y="1526671"/>
            <a:ext cx="6245352" cy="1755648"/>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5" name="Marcador de texto 4"/>
          <p:cNvSpPr>
            <a:spLocks noGrp="1"/>
          </p:cNvSpPr>
          <p:nvPr>
            <p:ph type="body" sz="quarter" idx="3"/>
          </p:nvPr>
        </p:nvSpPr>
        <p:spPr>
          <a:xfrm>
            <a:off x="5181600" y="3700826"/>
            <a:ext cx="6248400" cy="914400"/>
          </a:xfrm>
        </p:spPr>
        <p:txBody>
          <a:bodyPr rtlCol="0"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5181600" y="4669432"/>
            <a:ext cx="6245352" cy="1755648"/>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7" name="Marcador de fecha 6"/>
          <p:cNvSpPr>
            <a:spLocks noGrp="1"/>
          </p:cNvSpPr>
          <p:nvPr>
            <p:ph type="dt" sz="half" idx="10"/>
          </p:nvPr>
        </p:nvSpPr>
        <p:spPr/>
        <p:txBody>
          <a:bodyPr rtlCol="0"/>
          <a:lstStyle/>
          <a:p>
            <a:pPr rtl="0"/>
            <a:fld id="{B32BDFF5-0AF4-4B8E-9AAE-FF0409890749}" type="datetime1">
              <a:rPr lang="es-ES" noProof="0" smtClean="0"/>
              <a:t>13/10/2022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2AC27A5A-7290-4DE1-BA94-4BE8A8E57DCF}"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fecha 2"/>
          <p:cNvSpPr>
            <a:spLocks noGrp="1"/>
          </p:cNvSpPr>
          <p:nvPr>
            <p:ph type="dt" sz="half" idx="10"/>
          </p:nvPr>
        </p:nvSpPr>
        <p:spPr/>
        <p:txBody>
          <a:bodyPr rtlCol="0"/>
          <a:lstStyle/>
          <a:p>
            <a:pPr rtl="0"/>
            <a:fld id="{AB07016A-5C79-4174-B736-9C676DDE70A8}" type="datetime1">
              <a:rPr lang="es-ES" noProof="0" smtClean="0"/>
              <a:t>13/10/2022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2AC27A5A-7290-4DE1-BA94-4BE8A8E57DCF}"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D5BDD0DC-413C-48DF-838B-2DEA96DDD822}" type="datetime1">
              <a:rPr lang="es-ES" noProof="0" smtClean="0"/>
              <a:t>13/10/2022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2AC27A5A-7290-4DE1-BA94-4BE8A8E57DCF}"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62000" y="555479"/>
            <a:ext cx="3838776" cy="1921022"/>
          </a:xfrm>
        </p:spPr>
        <p:txBody>
          <a:bodyPr rtlCol="0" anchor="t">
            <a:noAutofit/>
          </a:bodyPr>
          <a:lstStyle>
            <a:lvl1pPr>
              <a:lnSpc>
                <a:spcPct val="93000"/>
              </a:lnSpc>
              <a:defRPr sz="4000"/>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p:nvPr>
        </p:nvSpPr>
        <p:spPr>
          <a:xfrm>
            <a:off x="5181600" y="564147"/>
            <a:ext cx="6248400" cy="5622644"/>
          </a:xfrm>
        </p:spPr>
        <p:txBody>
          <a:bodyPr rtlCol="0"/>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4" name="Marcador de posición de texto 3"/>
          <p:cNvSpPr>
            <a:spLocks noGrp="1"/>
          </p:cNvSpPr>
          <p:nvPr>
            <p:ph type="body" sz="half" idx="2"/>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5" name="Marcador de fecha 4"/>
          <p:cNvSpPr>
            <a:spLocks noGrp="1"/>
          </p:cNvSpPr>
          <p:nvPr>
            <p:ph type="dt" sz="half" idx="10"/>
          </p:nvPr>
        </p:nvSpPr>
        <p:spPr/>
        <p:txBody>
          <a:bodyPr rtlCol="0"/>
          <a:lstStyle/>
          <a:p>
            <a:pPr rtl="0"/>
            <a:fld id="{0422081C-98E7-41CE-A5B5-51BC36595865}" type="datetime1">
              <a:rPr lang="es-ES" noProof="0" smtClean="0"/>
              <a:t>13/10/2022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2AC27A5A-7290-4DE1-BA94-4BE8A8E57DCF}"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58952" y="557261"/>
            <a:ext cx="3840480" cy="1919239"/>
          </a:xfrm>
        </p:spPr>
        <p:txBody>
          <a:bodyPr rtlCol="0" anchor="t">
            <a:noAutofit/>
          </a:bodyPr>
          <a:lstStyle>
            <a:lvl1pPr>
              <a:lnSpc>
                <a:spcPct val="93000"/>
              </a:lnSpc>
              <a:defRPr sz="4000" baseline="0"/>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5257800" y="0"/>
            <a:ext cx="6172200" cy="6857999"/>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p:nvPr>
        </p:nvSpPr>
        <p:spPr>
          <a:xfrm>
            <a:off x="758952" y="2621512"/>
            <a:ext cx="3840480" cy="3236976"/>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5" name="Marcador de fecha 4"/>
          <p:cNvSpPr>
            <a:spLocks noGrp="1"/>
          </p:cNvSpPr>
          <p:nvPr>
            <p:ph type="dt" sz="half" idx="10"/>
          </p:nvPr>
        </p:nvSpPr>
        <p:spPr/>
        <p:txBody>
          <a:bodyPr rtlCol="0"/>
          <a:lstStyle/>
          <a:p>
            <a:pPr rtl="0"/>
            <a:fld id="{CDA2CFC6-D7AA-41A7-9208-0A317C3DF850}" type="datetime1">
              <a:rPr lang="es-ES" noProof="0" smtClean="0"/>
              <a:t>13/10/2022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2AC27A5A-7290-4DE1-BA94-4BE8A8E57DCF}"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orma libre 6" title="Forma de número de página"/>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Marcador de título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pPr rtl="0"/>
            <a:fld id="{886E5E2B-2FFB-410E-9959-7DC5E8030183}" type="datetime1">
              <a:rPr lang="es-ES" noProof="0" smtClean="0"/>
              <a:t>13/10/2022</a:t>
            </a:fld>
            <a:endParaRPr lang="es-ES" noProof="0" dirty="0"/>
          </a:p>
        </p:txBody>
      </p:sp>
      <p:sp>
        <p:nvSpPr>
          <p:cNvPr id="5" name="Marcador de pie de página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pPr rtl="0"/>
            <a:endParaRPr lang="es-ES" noProof="0"/>
          </a:p>
        </p:txBody>
      </p:sp>
      <p:sp>
        <p:nvSpPr>
          <p:cNvPr id="6" name="Marcador de número de diapositiva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pPr rtl="0"/>
            <a:fld id="{2AC27A5A-7290-4DE1-BA94-4BE8A8E57DCF}" type="slidenum">
              <a:rPr lang="es-ES" noProof="0" smtClean="0"/>
              <a:pPr rtl="0"/>
              <a:t>‹Nº›</a:t>
            </a:fld>
            <a:endParaRPr lang="es-ES" noProof="0"/>
          </a:p>
        </p:txBody>
      </p:sp>
      <p:cxnSp>
        <p:nvCxnSpPr>
          <p:cNvPr id="10" name="Conector recto 9" title="Líneas de regla horizontal"/>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62219-1CC5-461F-B93A-AD74100DF9C8}"/>
              </a:ext>
            </a:extLst>
          </p:cNvPr>
          <p:cNvSpPr>
            <a:spLocks noGrp="1"/>
          </p:cNvSpPr>
          <p:nvPr>
            <p:ph type="ctrTitle"/>
          </p:nvPr>
        </p:nvSpPr>
        <p:spPr>
          <a:xfrm>
            <a:off x="5591454" y="1143293"/>
            <a:ext cx="5946953" cy="4268965"/>
          </a:xfrm>
        </p:spPr>
        <p:txBody>
          <a:bodyPr rtlCol="0">
            <a:normAutofit/>
          </a:bodyPr>
          <a:lstStyle/>
          <a:p>
            <a:r>
              <a:rPr lang="es-ES" sz="5400" dirty="0" smtClean="0"/>
              <a:t>PATRÓN </a:t>
            </a:r>
            <a:br>
              <a:rPr lang="es-ES" sz="5400" dirty="0" smtClean="0"/>
            </a:br>
            <a:r>
              <a:rPr lang="es-ES" sz="5400" dirty="0" smtClean="0"/>
              <a:t>UNIT OF WORK</a:t>
            </a:r>
            <a:endParaRPr lang="es-ES" sz="5400" dirty="0"/>
          </a:p>
        </p:txBody>
      </p:sp>
      <p:sp>
        <p:nvSpPr>
          <p:cNvPr id="3" name="Subtítulo 2">
            <a:extLst>
              <a:ext uri="{FF2B5EF4-FFF2-40B4-BE49-F238E27FC236}">
                <a16:creationId xmlns:a16="http://schemas.microsoft.com/office/drawing/2014/main" id="{83ABC79F-F6F5-4F2D-8F47-A2F710579967}"/>
              </a:ext>
            </a:extLst>
          </p:cNvPr>
          <p:cNvSpPr>
            <a:spLocks noGrp="1"/>
          </p:cNvSpPr>
          <p:nvPr>
            <p:ph type="subTitle" idx="1"/>
          </p:nvPr>
        </p:nvSpPr>
        <p:spPr>
          <a:xfrm>
            <a:off x="5591453" y="2651760"/>
            <a:ext cx="6600545" cy="4206239"/>
          </a:xfrm>
        </p:spPr>
        <p:txBody>
          <a:bodyPr rtlCol="0">
            <a:normAutofit/>
          </a:bodyPr>
          <a:lstStyle/>
          <a:p>
            <a:pPr rtl="0">
              <a:spcAft>
                <a:spcPts val="600"/>
              </a:spcAft>
            </a:pPr>
            <a:r>
              <a:rPr lang="es-ES" dirty="0" smtClean="0"/>
              <a:t>También conocido Patrón Unidad de Trabajo</a:t>
            </a:r>
          </a:p>
          <a:p>
            <a:pPr rtl="0">
              <a:spcAft>
                <a:spcPts val="600"/>
              </a:spcAft>
            </a:pPr>
            <a:endParaRPr lang="es-ES" dirty="0"/>
          </a:p>
          <a:p>
            <a:pPr rtl="0">
              <a:spcAft>
                <a:spcPts val="600"/>
              </a:spcAft>
            </a:pPr>
            <a:endParaRPr lang="es-ES" dirty="0" smtClean="0"/>
          </a:p>
          <a:p>
            <a:pPr rtl="0">
              <a:spcAft>
                <a:spcPts val="600"/>
              </a:spcAft>
            </a:pPr>
            <a:endParaRPr lang="es-ES" dirty="0"/>
          </a:p>
          <a:p>
            <a:pPr rtl="0">
              <a:spcAft>
                <a:spcPts val="600"/>
              </a:spcAft>
            </a:pPr>
            <a:endParaRPr lang="es-ES" dirty="0" smtClean="0"/>
          </a:p>
          <a:p>
            <a:pPr rtl="0">
              <a:spcAft>
                <a:spcPts val="600"/>
              </a:spcAft>
            </a:pPr>
            <a:endParaRPr lang="es-ES" dirty="0"/>
          </a:p>
          <a:p>
            <a:pPr rtl="0">
              <a:spcAft>
                <a:spcPts val="600"/>
              </a:spcAft>
            </a:pPr>
            <a:endParaRPr lang="es-ES" dirty="0" smtClean="0"/>
          </a:p>
          <a:p>
            <a:pPr rtl="0">
              <a:spcAft>
                <a:spcPts val="600"/>
              </a:spcAft>
            </a:pPr>
            <a:r>
              <a:rPr lang="es-ES" dirty="0" smtClean="0"/>
              <a:t>				Alumno: Tomás Eschoyez</a:t>
            </a:r>
          </a:p>
          <a:p>
            <a:pPr rtl="0">
              <a:spcAft>
                <a:spcPts val="600"/>
              </a:spcAft>
            </a:pPr>
            <a:r>
              <a:rPr lang="es-ES" dirty="0" smtClean="0"/>
              <a:t>				Diseño de Sistemas 2022</a:t>
            </a:r>
            <a:endParaRPr lang="es-ES" dirty="0"/>
          </a:p>
        </p:txBody>
      </p:sp>
      <p:pic>
        <p:nvPicPr>
          <p:cNvPr id="6" name="Imagen 5">
            <a:extLst>
              <a:ext uri="{FF2B5EF4-FFF2-40B4-BE49-F238E27FC236}">
                <a16:creationId xmlns:a16="http://schemas.microsoft.com/office/drawing/2014/main" id="{4BBFEC06-B1D3-4F3C-9119-B7D9ACA15180}"/>
              </a:ext>
              <a:ext uri="{C183D7F6-B498-43B3-948B-1728B52AA6E4}">
                <adec:decorative xmlns="" xmlns:adec="http://schemas.microsoft.com/office/drawing/2017/decorative" val="1"/>
              </a:ext>
            </a:extLst>
          </p:cNvPr>
          <p:cNvPicPr>
            <a:picLocks noChangeAspect="1"/>
          </p:cNvPicPr>
          <p:nvPr/>
        </p:nvPicPr>
        <p:blipFill rotWithShape="1">
          <a:blip r:embed="rId3"/>
          <a:srcRect l="47304" r="7579" b="-1"/>
          <a:stretch/>
        </p:blipFill>
        <p:spPr>
          <a:xfrm>
            <a:off x="20" y="10"/>
            <a:ext cx="4635294" cy="6857990"/>
          </a:xfrm>
          <a:prstGeom prst="rect">
            <a:avLst/>
          </a:prstGeom>
        </p:spPr>
      </p:pic>
      <p:cxnSp>
        <p:nvCxnSpPr>
          <p:cNvPr id="46" name="Conector recto 45">
            <a:extLst>
              <a:ext uri="{FF2B5EF4-FFF2-40B4-BE49-F238E27FC236}">
                <a16:creationId xmlns:a16="http://schemas.microsoft.com/office/drawing/2014/main" id="{6C7A4BEB-4899-4448-A309-875F28EA60D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69584"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Forma libre 6">
            <a:extLst>
              <a:ext uri="{FF2B5EF4-FFF2-40B4-BE49-F238E27FC236}">
                <a16:creationId xmlns:a16="http://schemas.microsoft.com/office/drawing/2014/main" id="{9D7560CF-257B-4022-9664-FA9DE30306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38934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Patrón Unit Of Work</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42" y="3343430"/>
            <a:ext cx="10839313" cy="2164897"/>
          </a:xfrm>
          <a:prstGeom prst="rect">
            <a:avLst/>
          </a:prstGeom>
        </p:spPr>
      </p:pic>
    </p:spTree>
    <p:extLst>
      <p:ext uri="{BB962C8B-B14F-4D97-AF65-F5344CB8AC3E}">
        <p14:creationId xmlns:p14="http://schemas.microsoft.com/office/powerpoint/2010/main" val="38048926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Estructura</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653" y="2511094"/>
            <a:ext cx="10347642" cy="4111775"/>
          </a:xfrm>
          <a:prstGeom prst="rect">
            <a:avLst/>
          </a:prstGeom>
        </p:spPr>
      </p:pic>
    </p:spTree>
    <p:extLst>
      <p:ext uri="{BB962C8B-B14F-4D97-AF65-F5344CB8AC3E}">
        <p14:creationId xmlns:p14="http://schemas.microsoft.com/office/powerpoint/2010/main" val="21987865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0858" y="461477"/>
            <a:ext cx="5416731" cy="929488"/>
          </a:xfrm>
        </p:spPr>
        <p:txBody>
          <a:bodyPr>
            <a:normAutofit/>
          </a:bodyPr>
          <a:lstStyle/>
          <a:p>
            <a:r>
              <a:rPr lang="es-ES" sz="4400" dirty="0" smtClean="0"/>
              <a:t>Implementación</a:t>
            </a:r>
            <a:endParaRPr lang="es-AR" sz="4400" dirty="0"/>
          </a:p>
        </p:txBody>
      </p:sp>
      <p:sp>
        <p:nvSpPr>
          <p:cNvPr id="4" name="CuadroTexto 3"/>
          <p:cNvSpPr txBox="1"/>
          <p:nvPr/>
        </p:nvSpPr>
        <p:spPr>
          <a:xfrm>
            <a:off x="-91441" y="926221"/>
            <a:ext cx="5273041" cy="400110"/>
          </a:xfrm>
          <a:prstGeom prst="rect">
            <a:avLst/>
          </a:prstGeom>
          <a:noFill/>
        </p:spPr>
        <p:txBody>
          <a:bodyPr wrap="square" rtlCol="0">
            <a:spAutoFit/>
          </a:bodyPr>
          <a:lstStyle/>
          <a:p>
            <a:r>
              <a:rPr lang="es-ES" sz="2000" b="1" dirty="0" smtClean="0"/>
              <a:t>______________________________________</a:t>
            </a:r>
            <a:endParaRPr lang="es-AR" sz="2000" b="1" dirty="0"/>
          </a:p>
        </p:txBody>
      </p:sp>
      <p:pic>
        <p:nvPicPr>
          <p:cNvPr id="5" name="Imagen 4"/>
          <p:cNvPicPr/>
          <p:nvPr/>
        </p:nvPicPr>
        <p:blipFill rotWithShape="1">
          <a:blip r:embed="rId2"/>
          <a:srcRect r="6959"/>
          <a:stretch/>
        </p:blipFill>
        <p:spPr>
          <a:xfrm>
            <a:off x="4880428" y="0"/>
            <a:ext cx="6810829" cy="6858000"/>
          </a:xfrm>
          <a:prstGeom prst="rect">
            <a:avLst/>
          </a:prstGeom>
        </p:spPr>
      </p:pic>
      <p:sp>
        <p:nvSpPr>
          <p:cNvPr id="6" name="CuadroTexto 5"/>
          <p:cNvSpPr txBox="1"/>
          <p:nvPr/>
        </p:nvSpPr>
        <p:spPr>
          <a:xfrm>
            <a:off x="130629" y="1573845"/>
            <a:ext cx="4749799" cy="4154984"/>
          </a:xfrm>
          <a:prstGeom prst="rect">
            <a:avLst/>
          </a:prstGeom>
          <a:noFill/>
        </p:spPr>
        <p:txBody>
          <a:bodyPr wrap="square" rtlCol="0">
            <a:spAutoFit/>
          </a:bodyPr>
          <a:lstStyle/>
          <a:p>
            <a:r>
              <a:rPr lang="es-ES" sz="2200" dirty="0"/>
              <a:t>Dentro de la definición de la clase podemos encontrar lo siguiente:</a:t>
            </a:r>
          </a:p>
          <a:p>
            <a:r>
              <a:rPr lang="es-ES" sz="2200" dirty="0"/>
              <a:t>– Declaración de las listas que van a contener los objetos Nuevos, Modificados y Eliminados.</a:t>
            </a:r>
          </a:p>
          <a:p>
            <a:r>
              <a:rPr lang="es-ES" sz="2200" dirty="0"/>
              <a:t>– Métodos para agregar los elementos Nuevos, los elementos </a:t>
            </a:r>
            <a:r>
              <a:rPr lang="es-ES" sz="2200" dirty="0" smtClean="0"/>
              <a:t>Modificados </a:t>
            </a:r>
            <a:r>
              <a:rPr lang="es-ES" sz="2200" dirty="0"/>
              <a:t>y los que serán </a:t>
            </a:r>
            <a:r>
              <a:rPr lang="es-ES" sz="2200" dirty="0" smtClean="0"/>
              <a:t>Eliminados</a:t>
            </a:r>
            <a:r>
              <a:rPr lang="es-ES" sz="2200" dirty="0"/>
              <a:t>.</a:t>
            </a:r>
          </a:p>
          <a:p>
            <a:r>
              <a:rPr lang="es-ES" sz="2200" dirty="0"/>
              <a:t>– Método “Confirmar” que será el encargado de enviar los cambios a la Base de Datos.</a:t>
            </a:r>
          </a:p>
          <a:p>
            <a:r>
              <a:rPr lang="es-ES" sz="2200" dirty="0"/>
              <a:t>– Método limpiar para vaciar las listas.</a:t>
            </a:r>
          </a:p>
        </p:txBody>
      </p:sp>
    </p:spTree>
    <p:extLst>
      <p:ext uri="{BB962C8B-B14F-4D97-AF65-F5344CB8AC3E}">
        <p14:creationId xmlns:p14="http://schemas.microsoft.com/office/powerpoint/2010/main" val="3471669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Implementación</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5" name="CuadroTexto 4"/>
          <p:cNvSpPr txBox="1"/>
          <p:nvPr/>
        </p:nvSpPr>
        <p:spPr>
          <a:xfrm>
            <a:off x="607423" y="2567500"/>
            <a:ext cx="10770326" cy="3693319"/>
          </a:xfrm>
          <a:prstGeom prst="rect">
            <a:avLst/>
          </a:prstGeom>
          <a:noFill/>
        </p:spPr>
        <p:txBody>
          <a:bodyPr wrap="square" rtlCol="0">
            <a:spAutoFit/>
          </a:bodyPr>
          <a:lstStyle/>
          <a:p>
            <a:r>
              <a:rPr lang="es-ES" sz="2600" dirty="0"/>
              <a:t>Las definiciones de los métodos están vacías, falta la lógica donde se va a comprobar si se deben o no añadir a la lista indicada el objeto deseado</a:t>
            </a:r>
            <a:r>
              <a:rPr lang="es-ES" sz="2600" dirty="0" smtClean="0"/>
              <a:t>.</a:t>
            </a:r>
          </a:p>
          <a:p>
            <a:endParaRPr lang="es-ES" sz="2600" dirty="0"/>
          </a:p>
          <a:p>
            <a:r>
              <a:rPr lang="es-ES" sz="2600" dirty="0"/>
              <a:t>En el ejemplo estoy utilizando el tipo “cBase” que digamos es la clase base de cada una de las entidades de mi negocio</a:t>
            </a:r>
            <a:r>
              <a:rPr lang="es-ES" sz="2600" dirty="0" smtClean="0"/>
              <a:t>.</a:t>
            </a:r>
          </a:p>
          <a:p>
            <a:endParaRPr lang="es-ES" sz="2600" dirty="0"/>
          </a:p>
          <a:p>
            <a:r>
              <a:rPr lang="es-ES" sz="2600" dirty="0"/>
              <a:t>A la hora de Confirmar los cambios, se podrían realizar las comprobaciones correspondientes para determinar que los datos no han sido modificados o eliminados por otro Usuario.</a:t>
            </a:r>
          </a:p>
        </p:txBody>
      </p:sp>
    </p:spTree>
    <p:extLst>
      <p:ext uri="{BB962C8B-B14F-4D97-AF65-F5344CB8AC3E}">
        <p14:creationId xmlns:p14="http://schemas.microsoft.com/office/powerpoint/2010/main" val="32310435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Fin…</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12161645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Definición</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5" name="CuadroTexto 4"/>
          <p:cNvSpPr txBox="1"/>
          <p:nvPr/>
        </p:nvSpPr>
        <p:spPr>
          <a:xfrm>
            <a:off x="564537" y="2720100"/>
            <a:ext cx="11062924" cy="3416320"/>
          </a:xfrm>
          <a:prstGeom prst="rect">
            <a:avLst/>
          </a:prstGeom>
          <a:noFill/>
        </p:spPr>
        <p:txBody>
          <a:bodyPr wrap="square" rtlCol="0">
            <a:spAutoFit/>
          </a:bodyPr>
          <a:lstStyle/>
          <a:p>
            <a:r>
              <a:rPr lang="es-AR" sz="2400" dirty="0"/>
              <a:t>Se hace referencia a </a:t>
            </a:r>
            <a:r>
              <a:rPr lang="es-AR" sz="2400" i="1" dirty="0"/>
              <a:t>UoW</a:t>
            </a:r>
            <a:r>
              <a:rPr lang="es-AR" sz="2400" dirty="0"/>
              <a:t> como una sola transacción que implica múltiples operaciones de inserción, actualización, eliminación, etc.</a:t>
            </a:r>
          </a:p>
          <a:p>
            <a:r>
              <a:rPr lang="es-AR" sz="2400" dirty="0"/>
              <a:t>El patrón de </a:t>
            </a:r>
            <a:r>
              <a:rPr lang="es-AR" sz="2400" i="1" dirty="0" smtClean="0"/>
              <a:t>UoW</a:t>
            </a:r>
            <a:r>
              <a:rPr lang="es-AR" sz="2400" dirty="0" smtClean="0"/>
              <a:t> </a:t>
            </a:r>
            <a:r>
              <a:rPr lang="es-AR" sz="2400" dirty="0"/>
              <a:t>administra los estados de la base de datos. Una vez que se completan todas las actualizaciones de las entidades en un ámbito, los cambios rastreados se reproducen en la base de datos en una transacción para que la base de datos refleje los cambios deseados.</a:t>
            </a:r>
          </a:p>
          <a:p>
            <a:r>
              <a:rPr lang="es-AR" sz="2400" dirty="0"/>
              <a:t>Las transacciones permiten procesar varias operaciones </a:t>
            </a:r>
            <a:r>
              <a:rPr lang="es-AR" sz="2400" dirty="0" smtClean="0"/>
              <a:t>de </a:t>
            </a:r>
            <a:r>
              <a:rPr lang="es-AR" sz="2400" dirty="0"/>
              <a:t>forma simultánea. Si se confirma la transacción, todas las operaciones se aplican con éxito a la base de datos. Si se revierte la transacción, ninguna de las operaciones se aplica a la base de datos</a:t>
            </a:r>
          </a:p>
        </p:txBody>
      </p:sp>
    </p:spTree>
    <p:extLst>
      <p:ext uri="{BB962C8B-B14F-4D97-AF65-F5344CB8AC3E}">
        <p14:creationId xmlns:p14="http://schemas.microsoft.com/office/powerpoint/2010/main" val="4446698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En pocas palabras</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5" name="CuadroTexto 4"/>
          <p:cNvSpPr txBox="1"/>
          <p:nvPr/>
        </p:nvSpPr>
        <p:spPr>
          <a:xfrm>
            <a:off x="960120" y="2929107"/>
            <a:ext cx="8553337" cy="3046988"/>
          </a:xfrm>
          <a:prstGeom prst="rect">
            <a:avLst/>
          </a:prstGeom>
          <a:noFill/>
        </p:spPr>
        <p:txBody>
          <a:bodyPr wrap="square" rtlCol="0">
            <a:spAutoFit/>
          </a:bodyPr>
          <a:lstStyle/>
          <a:p>
            <a:r>
              <a:rPr lang="es-ES" sz="3200" dirty="0" smtClean="0"/>
              <a:t>Se </a:t>
            </a:r>
            <a:r>
              <a:rPr lang="es-ES" sz="3200" dirty="0"/>
              <a:t>trata de un patrón en el cual internamente el objeto Unit of Work mantiene una lista de cambios a las entidades o demás operaciones a realizar, y cuando se desean escribir en la base de datos, se ejecuta como una única operación (transacción).</a:t>
            </a:r>
            <a:endParaRPr lang="es-AR" sz="3200" dirty="0"/>
          </a:p>
        </p:txBody>
      </p:sp>
    </p:spTree>
    <p:extLst>
      <p:ext uri="{BB962C8B-B14F-4D97-AF65-F5344CB8AC3E}">
        <p14:creationId xmlns:p14="http://schemas.microsoft.com/office/powerpoint/2010/main" val="17541138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Objetivo</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5" name="CuadroTexto 4"/>
          <p:cNvSpPr txBox="1"/>
          <p:nvPr/>
        </p:nvSpPr>
        <p:spPr>
          <a:xfrm>
            <a:off x="487829" y="3031047"/>
            <a:ext cx="5675811" cy="2554545"/>
          </a:xfrm>
          <a:prstGeom prst="rect">
            <a:avLst/>
          </a:prstGeom>
          <a:noFill/>
        </p:spPr>
        <p:txBody>
          <a:bodyPr wrap="square" rtlCol="0">
            <a:spAutoFit/>
          </a:bodyPr>
          <a:lstStyle/>
          <a:p>
            <a:r>
              <a:rPr lang="es-ES" sz="3200" dirty="0"/>
              <a:t>Este patrón tiene como objetivo tratar como una </a:t>
            </a:r>
            <a:r>
              <a:rPr lang="es-ES" sz="3200" dirty="0" smtClean="0"/>
              <a:t>Unidad a </a:t>
            </a:r>
            <a:r>
              <a:rPr lang="es-ES" sz="3200" dirty="0"/>
              <a:t>todos aquellos objetos nuevos, modificados o eliminados con respecto de una fuente de datos.</a:t>
            </a:r>
            <a:endParaRPr lang="es-AR" sz="3200" dirty="0"/>
          </a:p>
        </p:txBody>
      </p:sp>
      <p:pic>
        <p:nvPicPr>
          <p:cNvPr id="3" name="Imagen 2"/>
          <p:cNvPicPr>
            <a:picLocks noChangeAspect="1"/>
          </p:cNvPicPr>
          <p:nvPr/>
        </p:nvPicPr>
        <p:blipFill>
          <a:blip r:embed="rId3"/>
          <a:stretch>
            <a:fillRect/>
          </a:stretch>
        </p:blipFill>
        <p:spPr>
          <a:xfrm>
            <a:off x="6503927" y="2813377"/>
            <a:ext cx="5280084" cy="3517244"/>
          </a:xfrm>
          <a:prstGeom prst="rect">
            <a:avLst/>
          </a:prstGeom>
        </p:spPr>
      </p:pic>
    </p:spTree>
    <p:extLst>
      <p:ext uri="{BB962C8B-B14F-4D97-AF65-F5344CB8AC3E}">
        <p14:creationId xmlns:p14="http://schemas.microsoft.com/office/powerpoint/2010/main" val="32111900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Ventajas</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5" name="CuadroTexto 4"/>
          <p:cNvSpPr txBox="1"/>
          <p:nvPr/>
        </p:nvSpPr>
        <p:spPr>
          <a:xfrm>
            <a:off x="632459" y="2720100"/>
            <a:ext cx="10927080" cy="3539430"/>
          </a:xfrm>
          <a:prstGeom prst="rect">
            <a:avLst/>
          </a:prstGeom>
          <a:noFill/>
        </p:spPr>
        <p:txBody>
          <a:bodyPr wrap="square" rtlCol="0">
            <a:spAutoFit/>
          </a:bodyPr>
          <a:lstStyle/>
          <a:p>
            <a:r>
              <a:rPr lang="es-ES" sz="2800" dirty="0"/>
              <a:t>El patrón UoW nos va a resultar muy útil a la hora de persistir un conjunto de acciones a ejecutar sobre la base de datos, evitando el exceso de conexiones contra la misma</a:t>
            </a:r>
            <a:r>
              <a:rPr lang="es-ES" sz="2800" dirty="0" smtClean="0"/>
              <a:t>.</a:t>
            </a:r>
          </a:p>
          <a:p>
            <a:r>
              <a:rPr lang="es-ES" sz="2800" dirty="0" smtClean="0"/>
              <a:t>No </a:t>
            </a:r>
            <a:r>
              <a:rPr lang="es-ES" sz="2800" dirty="0"/>
              <a:t>solo </a:t>
            </a:r>
            <a:r>
              <a:rPr lang="es-ES" sz="2800" dirty="0" smtClean="0"/>
              <a:t>se aplica </a:t>
            </a:r>
            <a:r>
              <a:rPr lang="es-ES" sz="2800" dirty="0"/>
              <a:t>para el caso </a:t>
            </a:r>
            <a:r>
              <a:rPr lang="es-ES" sz="2800" dirty="0" smtClean="0"/>
              <a:t>de persistencia </a:t>
            </a:r>
            <a:r>
              <a:rPr lang="es-ES" sz="2800" dirty="0"/>
              <a:t>de objetos a una base de datos, sino que puede usarse en todas aquellas ocasiones en que sea necesario hacer un seguimiento de los cambios que se van realizando en un conjunto de objetos con el fin de, una vez finalizadas, determinar cuál debe ser el nuevo estado del sistema.</a:t>
            </a:r>
            <a:endParaRPr lang="es-AR" sz="2800" dirty="0"/>
          </a:p>
        </p:txBody>
      </p:sp>
    </p:spTree>
    <p:extLst>
      <p:ext uri="{BB962C8B-B14F-4D97-AF65-F5344CB8AC3E}">
        <p14:creationId xmlns:p14="http://schemas.microsoft.com/office/powerpoint/2010/main" val="29517158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Desventajas</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5" name="CuadroTexto 4"/>
          <p:cNvSpPr txBox="1"/>
          <p:nvPr/>
        </p:nvSpPr>
        <p:spPr>
          <a:xfrm>
            <a:off x="960120" y="2720100"/>
            <a:ext cx="9843952" cy="3539430"/>
          </a:xfrm>
          <a:prstGeom prst="rect">
            <a:avLst/>
          </a:prstGeom>
          <a:noFill/>
        </p:spPr>
        <p:txBody>
          <a:bodyPr wrap="square" rtlCol="0">
            <a:spAutoFit/>
          </a:bodyPr>
          <a:lstStyle/>
          <a:p>
            <a:r>
              <a:rPr lang="es-ES" sz="3200" dirty="0" smtClean="0"/>
              <a:t>Para el desarrollo de pruebas unitarias se deberá desacoplar los componentes para poder facilitarla y también aprovechar la separación de responsabilidades. Sino será </a:t>
            </a:r>
            <a:r>
              <a:rPr lang="es-ES" sz="3200" dirty="0"/>
              <a:t>muy difícil o casi imposible probar </a:t>
            </a:r>
            <a:r>
              <a:rPr lang="es-ES" sz="3200" dirty="0" smtClean="0"/>
              <a:t>componentes. </a:t>
            </a:r>
            <a:r>
              <a:rPr lang="es-ES" sz="3200" dirty="0"/>
              <a:t>T</a:t>
            </a:r>
            <a:r>
              <a:rPr lang="es-ES" sz="3200" dirty="0" smtClean="0"/>
              <a:t>ambién </a:t>
            </a:r>
            <a:r>
              <a:rPr lang="es-ES" sz="3200" dirty="0"/>
              <a:t>tendría como consecuencia que no podrías reutilizar código debido a que no esta centralizado.</a:t>
            </a:r>
            <a:endParaRPr lang="es-AR" sz="3200" dirty="0"/>
          </a:p>
        </p:txBody>
      </p:sp>
    </p:spTree>
    <p:extLst>
      <p:ext uri="{BB962C8B-B14F-4D97-AF65-F5344CB8AC3E}">
        <p14:creationId xmlns:p14="http://schemas.microsoft.com/office/powerpoint/2010/main" val="12143661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Aplicación</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5" name="CuadroTexto 4"/>
          <p:cNvSpPr txBox="1"/>
          <p:nvPr/>
        </p:nvSpPr>
        <p:spPr>
          <a:xfrm>
            <a:off x="731519" y="2720100"/>
            <a:ext cx="9731830" cy="3785652"/>
          </a:xfrm>
          <a:prstGeom prst="rect">
            <a:avLst/>
          </a:prstGeom>
          <a:noFill/>
        </p:spPr>
        <p:txBody>
          <a:bodyPr wrap="square" rtlCol="0">
            <a:spAutoFit/>
          </a:bodyPr>
          <a:lstStyle/>
          <a:p>
            <a:r>
              <a:rPr lang="es-ES" sz="2400" dirty="0"/>
              <a:t>Una aplicación de software </a:t>
            </a:r>
            <a:r>
              <a:rPr lang="es-ES" sz="2400" dirty="0" smtClean="0"/>
              <a:t>típica, </a:t>
            </a:r>
            <a:r>
              <a:rPr lang="es-ES" sz="2400" dirty="0"/>
              <a:t>naturalmente necesitará acceder a algún tipo de almacén de datos para llevar a cabo operaciones CRUD (Crear, Leer, Actualizar, Eliminar) </a:t>
            </a:r>
            <a:r>
              <a:rPr lang="es-ES" sz="2400" dirty="0" smtClean="0"/>
              <a:t>, </a:t>
            </a:r>
            <a:r>
              <a:rPr lang="es-ES" sz="2400" dirty="0"/>
              <a:t>por lo general esto podría ser algún tipo de base de datos, sistema de archivos o cualquier tipo de mecanismo de almacenamiento utilizado para persistir de información.</a:t>
            </a:r>
          </a:p>
          <a:p>
            <a:r>
              <a:rPr lang="es-ES" sz="2400" dirty="0"/>
              <a:t>En algunos casos guardar o crear datos puede requerir persistencia en archivos nuevos o crear una nueva fila en una tabla de una base de datos, en otros casos guardar datos nuevos puede requerir varias interacciones con varios servicios basados en la web o aplicaciones y otros servicios que no son generalmente gestionados por nosotros mismos</a:t>
            </a:r>
            <a:r>
              <a:rPr lang="es-ES" sz="2400" dirty="0" smtClean="0"/>
              <a:t>.</a:t>
            </a:r>
            <a:endParaRPr lang="es-ES" sz="2400" dirty="0"/>
          </a:p>
        </p:txBody>
      </p:sp>
    </p:spTree>
    <p:extLst>
      <p:ext uri="{BB962C8B-B14F-4D97-AF65-F5344CB8AC3E}">
        <p14:creationId xmlns:p14="http://schemas.microsoft.com/office/powerpoint/2010/main" val="29393678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Aplicación</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5" name="CuadroTexto 4"/>
          <p:cNvSpPr txBox="1"/>
          <p:nvPr/>
        </p:nvSpPr>
        <p:spPr>
          <a:xfrm>
            <a:off x="764177" y="2720100"/>
            <a:ext cx="9940835" cy="3416320"/>
          </a:xfrm>
          <a:prstGeom prst="rect">
            <a:avLst/>
          </a:prstGeom>
          <a:noFill/>
        </p:spPr>
        <p:txBody>
          <a:bodyPr wrap="square" rtlCol="0">
            <a:spAutoFit/>
          </a:bodyPr>
          <a:lstStyle/>
          <a:p>
            <a:r>
              <a:rPr lang="es-ES" sz="2400" dirty="0"/>
              <a:t>Para ambos casos podemos hacer uso del patrón repositorio (Repository Pattern) y una unidad de trabajo (Unit Of Work), pero, ¿qué es el patrón repositorio?</a:t>
            </a:r>
          </a:p>
          <a:p>
            <a:r>
              <a:rPr lang="es-ES" sz="2400" dirty="0"/>
              <a:t>El patrón repositorio no es más que una clase definida para una entidad, con todas las operaciones posibles en esa entidad específica. Por ejemplo, un repositorio para la entidad cliente, tendrá operaciones CRUD básicas (Crear, Leer, Actualizar y Borrar). ahora bien, ¿qué hace el patrón unidad de trabajo?</a:t>
            </a:r>
          </a:p>
          <a:p>
            <a:r>
              <a:rPr lang="es-ES" sz="2400" dirty="0"/>
              <a:t>Este centraliza las conexiones a la base de datos realizando un seguimiento de todo lo que sucede durante una transacción cuando se usan capas de datos</a:t>
            </a:r>
          </a:p>
        </p:txBody>
      </p:sp>
    </p:spTree>
    <p:extLst>
      <p:ext uri="{BB962C8B-B14F-4D97-AF65-F5344CB8AC3E}">
        <p14:creationId xmlns:p14="http://schemas.microsoft.com/office/powerpoint/2010/main" val="7666137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41" name="Rectángulo 4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p>
        </p:txBody>
      </p:sp>
      <p:sp>
        <p:nvSpPr>
          <p:cNvPr id="2" name="Título 1">
            <a:extLst>
              <a:ext uri="{FF2B5EF4-FFF2-40B4-BE49-F238E27FC236}">
                <a16:creationId xmlns:a16="http://schemas.microsoft.com/office/drawing/2014/main" id="{533E90B9-CE78-4CCC-BB4C-F36D710238BB}"/>
              </a:ext>
            </a:extLst>
          </p:cNvPr>
          <p:cNvSpPr>
            <a:spLocks noGrp="1"/>
          </p:cNvSpPr>
          <p:nvPr>
            <p:ph type="title"/>
          </p:nvPr>
        </p:nvSpPr>
        <p:spPr>
          <a:xfrm>
            <a:off x="960120" y="434101"/>
            <a:ext cx="7169753" cy="1232750"/>
          </a:xfrm>
        </p:spPr>
        <p:txBody>
          <a:bodyPr rtlCol="0" anchor="b">
            <a:normAutofit/>
          </a:bodyPr>
          <a:lstStyle/>
          <a:p>
            <a:pPr algn="l"/>
            <a:r>
              <a:rPr lang="es-ES" noProof="1" smtClean="0">
                <a:solidFill>
                  <a:schemeClr val="bg1"/>
                </a:solidFill>
              </a:rPr>
              <a:t>Patrón Repositorio</a:t>
            </a:r>
            <a:endParaRPr lang="es-ES" noProof="1">
              <a:solidFill>
                <a:schemeClr val="bg1"/>
              </a:solidFill>
            </a:endParaRPr>
          </a:p>
        </p:txBody>
      </p:sp>
      <p:cxnSp>
        <p:nvCxnSpPr>
          <p:cNvPr id="43" name="Conector recto 4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Forma libre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680" y="3233599"/>
            <a:ext cx="9204468" cy="2579371"/>
          </a:xfrm>
          <a:prstGeom prst="rect">
            <a:avLst/>
          </a:prstGeom>
        </p:spPr>
      </p:pic>
    </p:spTree>
    <p:extLst>
      <p:ext uri="{BB962C8B-B14F-4D97-AF65-F5344CB8AC3E}">
        <p14:creationId xmlns:p14="http://schemas.microsoft.com/office/powerpoint/2010/main" val="31441180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Titular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07059_TF00089993.potx" id="{F35D720C-5279-4F83-8756-4130A3031F70}" vid="{F3D3DEC9-3B54-4788-874D-CC1A6A4173D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5F677CF-1C0A-4204-9388-FE4775515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37D0EA-FE7E-4E9C-9357-7A88A33B427C}">
  <ds:schemaRefs>
    <ds:schemaRef ds:uri="http://schemas.microsoft.com/sharepoint/v3/contenttype/forms"/>
  </ds:schemaRefs>
</ds:datastoreItem>
</file>

<file path=customXml/itemProps3.xml><?xml version="1.0" encoding="utf-8"?>
<ds:datastoreItem xmlns:ds="http://schemas.openxmlformats.org/officeDocument/2006/customXml" ds:itemID="{ACCBBD45-8B40-43D7-9EDE-9F29D8BA8013}">
  <ds:schemaRefs>
    <ds:schemaRef ds:uri="http://schemas.microsoft.com/office/2006/documentManagement/types"/>
    <ds:schemaRef ds:uri="http://purl.org/dc/terms/"/>
    <ds:schemaRef ds:uri="http://schemas.microsoft.com/office/2006/metadata/properties"/>
    <ds:schemaRef ds:uri="http://purl.org/dc/dcmitype/"/>
    <ds:schemaRef ds:uri="16c05727-aa75-4e4a-9b5f-8a80a1165891"/>
    <ds:schemaRef ds:uri="http://purl.org/dc/elements/1.1/"/>
    <ds:schemaRef ds:uri="http://schemas.microsoft.com/office/infopath/2007/PartnerControls"/>
    <ds:schemaRef ds:uri="71af3243-3dd4-4a8d-8c0d-dd76da1f02a5"/>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Diseño de títulos</Template>
  <TotalTime>0</TotalTime>
  <Words>659</Words>
  <Application>Microsoft Office PowerPoint</Application>
  <PresentationFormat>Panorámica</PresentationFormat>
  <Paragraphs>60</Paragraphs>
  <Slides>14</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Century Schoolbook</vt:lpstr>
      <vt:lpstr>Corbel</vt:lpstr>
      <vt:lpstr>Titulares</vt:lpstr>
      <vt:lpstr>PATRÓN  UNIT OF WORK</vt:lpstr>
      <vt:lpstr>Definición</vt:lpstr>
      <vt:lpstr>En pocas palabras</vt:lpstr>
      <vt:lpstr>Objetivo</vt:lpstr>
      <vt:lpstr>Ventajas</vt:lpstr>
      <vt:lpstr>Desventajas</vt:lpstr>
      <vt:lpstr>Aplicación</vt:lpstr>
      <vt:lpstr>Aplicación</vt:lpstr>
      <vt:lpstr>Patrón Repositorio</vt:lpstr>
      <vt:lpstr>Patrón Unit Of Work</vt:lpstr>
      <vt:lpstr>Estructura</vt:lpstr>
      <vt:lpstr>Implementación</vt:lpstr>
      <vt:lpstr>Implementación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2022-10-13T11:37:43Z</dcterms:created>
  <dcterms:modified xsi:type="dcterms:W3CDTF">2022-10-13T14:16:49Z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