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9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7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3303-DD2D-3947-97F3-E78958D56A01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725E-9C5E-1742-AB75-6C524FB0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9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76093" y="1311418"/>
            <a:ext cx="8158707" cy="4791071"/>
            <a:chOff x="624049" y="1311418"/>
            <a:chExt cx="8158707" cy="4791071"/>
          </a:xfrm>
        </p:grpSpPr>
        <p:pic>
          <p:nvPicPr>
            <p:cNvPr id="4" name="Picture 3" descr="canetoad47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49" y="1311418"/>
              <a:ext cx="8158707" cy="479107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80272" y="3226436"/>
              <a:ext cx="71983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solidFill>
                    <a:schemeClr val="bg1"/>
                  </a:solidFill>
                </a:rPr>
                <a:t>TOADALLY DUDE</a:t>
              </a:r>
              <a:endParaRPr lang="en-US" sz="8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49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Schwieterman</dc:creator>
  <cp:lastModifiedBy>Edward Schwieterman</cp:lastModifiedBy>
  <cp:revision>1</cp:revision>
  <dcterms:created xsi:type="dcterms:W3CDTF">2013-04-14T20:21:25Z</dcterms:created>
  <dcterms:modified xsi:type="dcterms:W3CDTF">2013-04-14T20:24:49Z</dcterms:modified>
</cp:coreProperties>
</file>