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462" strictFirstAndLastChars="0" saveSubsetFonts="1">
  <p:sldMasterIdLst>
    <p:sldMasterId id="2147483649" r:id="rId1"/>
  </p:sldMasterIdLst>
  <p:notesMasterIdLst>
    <p:notesMasterId r:id="rId18"/>
  </p:notesMasterIdLst>
  <p:sldIdLst>
    <p:sldId id="256" r:id="rId2"/>
    <p:sldId id="311" r:id="rId3"/>
    <p:sldId id="310" r:id="rId4"/>
    <p:sldId id="312" r:id="rId5"/>
    <p:sldId id="309" r:id="rId6"/>
    <p:sldId id="298" r:id="rId7"/>
    <p:sldId id="301" r:id="rId8"/>
    <p:sldId id="303" r:id="rId9"/>
    <p:sldId id="314" r:id="rId10"/>
    <p:sldId id="305" r:id="rId11"/>
    <p:sldId id="304" r:id="rId12"/>
    <p:sldId id="306" r:id="rId13"/>
    <p:sldId id="307" r:id="rId14"/>
    <p:sldId id="308" r:id="rId15"/>
    <p:sldId id="313" r:id="rId16"/>
    <p:sldId id="315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8E0F0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8" autoAdjust="0"/>
    <p:restoredTop sz="94660"/>
  </p:normalViewPr>
  <p:slideViewPr>
    <p:cSldViewPr>
      <p:cViewPr varScale="1">
        <p:scale>
          <a:sx n="104" d="100"/>
          <a:sy n="104" d="100"/>
        </p:scale>
        <p:origin x="-270" y="-96"/>
      </p:cViewPr>
      <p:guideLst>
        <p:guide orient="horz" pos="4248"/>
        <p:guide pos="7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60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264B5C3-369E-44C1-9053-D5B1895A419C}" type="slidenum">
              <a:rPr lang="de-DE"/>
              <a:pPr/>
              <a:t>‹Nr.›</a:t>
            </a:fld>
            <a:endParaRPr lang="de-DE">
              <a:latin typeface="Trebuchet MS" pitchFamily="-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F888F-4013-4E63-AAC0-2654D4789D85}" type="slidenum">
              <a:rPr lang="de-DE"/>
              <a:pPr/>
              <a:t>1</a:t>
            </a:fld>
            <a:endParaRPr lang="de-DE">
              <a:latin typeface="Trebuchet MS" pitchFamily="-112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endParaRPr lang="de-DE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6" name="Picture 62" descr="hintergrund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57638"/>
            <a:ext cx="7772400" cy="190976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Master-Untertitelformat bearbeiten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2159000"/>
            <a:ext cx="7772400" cy="114300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6199" name="Text Box 55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rgbClr val="909090"/>
                </a:solidFill>
              </a:rPr>
              <a:t>Titelfolie</a:t>
            </a:r>
          </a:p>
        </p:txBody>
      </p:sp>
      <p:sp>
        <p:nvSpPr>
          <p:cNvPr id="6200" name="Text Box 56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67E388BA-F73B-410A-8BAF-882516F1D5AD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24.03.2010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5600" y="1447800"/>
            <a:ext cx="1828800" cy="4343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200" y="1447800"/>
            <a:ext cx="5334000" cy="4343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2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2" name="Picture 62" descr="hintergrund_folgefoli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69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447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517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590800"/>
            <a:ext cx="7315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5176" name="Text Box 56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9C00BC23-3883-4470-ABBC-71E28D4F040E}" type="slidenum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rgbClr val="909090"/>
              </a:solidFill>
            </a:endParaRPr>
          </a:p>
        </p:txBody>
      </p:sp>
      <p:sp>
        <p:nvSpPr>
          <p:cNvPr id="5177" name="Text Box 57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EB3E4D81-8468-45BC-A8A4-3949B3487B2B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24.03.2010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90909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90909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90909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90909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cidoc.org/" TargetMode="External"/><Relationship Id="rId2" Type="http://schemas.openxmlformats.org/officeDocument/2006/relationships/hyperlink" Target="mailto:infrastructure-user@escidoc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5038" y="-149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eSciDoc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and</a:t>
            </a:r>
            <a:r>
              <a:rPr lang="de-DE" sz="2000" dirty="0" smtClean="0"/>
              <a:t> Java Client Library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 User Grants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valid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http://&lt;host&gt;/aa/user-account/&lt;objid&gt;/</a:t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resources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current-grants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http://&lt;host&gt;/cmm/content-model/&lt;objid&gt;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http://&lt;host&gt;/ir/item/&lt;objid&gt;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endParaRPr lang="de-DE" dirty="0" smtClean="0"/>
          </a:p>
          <a:p>
            <a:r>
              <a:rPr lang="de-DE" dirty="0" smtClean="0"/>
              <a:t>http://&lt;host&gt;/ir/container/&lt;objid&gt;</a:t>
            </a:r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Second 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</a:t>
            </a:r>
            <a:r>
              <a:rPr lang="de-DE" smtClean="0"/>
              <a:t>reate</a:t>
            </a:r>
            <a:endParaRPr lang="de-DE" dirty="0" smtClean="0"/>
          </a:p>
          <a:p>
            <a:r>
              <a:rPr lang="de-DE" dirty="0" smtClean="0"/>
              <a:t>Add Member</a:t>
            </a:r>
          </a:p>
          <a:p>
            <a:pPr lvl="1"/>
            <a:r>
              <a:rPr lang="de-DE" dirty="0" smtClean="0"/>
              <a:t>Item</a:t>
            </a:r>
          </a:p>
          <a:p>
            <a:pPr lvl="1"/>
            <a:r>
              <a:rPr lang="de-DE" dirty="0" smtClean="0"/>
              <a:t>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</a:t>
            </a: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second</a:t>
            </a:r>
            <a:r>
              <a:rPr lang="de-DE" dirty="0" smtClean="0"/>
              <a:t> OU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OU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 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Mailingliste: infrastructure-user@escidoc.org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Website: www.escidoc.org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eSciDoc XML </a:t>
            </a:r>
            <a:r>
              <a:rPr lang="de-DE" dirty="0" err="1" smtClean="0"/>
              <a:t>representation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http://&lt;host&gt;:8080/ir/item/escidoc:ex5</a:t>
            </a:r>
            <a:endParaRPr lang="de-DE" dirty="0" smtClean="0"/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eSciDoc </a:t>
            </a:r>
            <a:r>
              <a:rPr lang="de-DE" dirty="0" err="1" smtClean="0"/>
              <a:t>resources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eSciDoc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200" y="2214554"/>
            <a:ext cx="7315200" cy="3576646"/>
          </a:xfrm>
        </p:spPr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r>
              <a:rPr lang="de-DE" dirty="0" smtClean="0"/>
              <a:t>User, Grants</a:t>
            </a:r>
          </a:p>
          <a:p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Item</a:t>
            </a:r>
          </a:p>
          <a:p>
            <a:r>
              <a:rPr lang="de-DE" dirty="0" smtClean="0"/>
              <a:t>Container</a:t>
            </a:r>
          </a:p>
          <a:p>
            <a:r>
              <a:rPr lang="de-DE" dirty="0" smtClean="0"/>
              <a:t>…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Mapping</a:t>
            </a:r>
          </a:p>
          <a:p>
            <a:r>
              <a:rPr lang="de-DE" dirty="0" smtClean="0"/>
              <a:t>REST Handler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197621" cy="46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Basic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‚open‘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User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grant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Content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Item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(OU)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OU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http://&lt;host&gt;/oum/organizational-unit/&lt;objid&gt;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Unit(s)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‚open‘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http://&lt;host&gt;/ir/context/&lt;objid&gt;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poperties</a:t>
            </a:r>
            <a:endParaRPr lang="de-DE" dirty="0" smtClean="0"/>
          </a:p>
          <a:p>
            <a:pPr lvl="1"/>
            <a:r>
              <a:rPr lang="de-DE" dirty="0" smtClean="0"/>
              <a:t>Login </a:t>
            </a:r>
            <a:r>
              <a:rPr lang="de-DE" dirty="0" err="1" smtClean="0"/>
              <a:t>name</a:t>
            </a:r>
            <a:endParaRPr lang="de-DE" dirty="0" smtClean="0"/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lvl="1"/>
            <a:r>
              <a:rPr lang="de-DE" dirty="0" smtClean="0"/>
              <a:t>Real Name </a:t>
            </a:r>
            <a:r>
              <a:rPr lang="de-DE" dirty="0" err="1" smtClean="0"/>
              <a:t>of</a:t>
            </a:r>
            <a:r>
              <a:rPr lang="de-DE" dirty="0" smtClean="0"/>
              <a:t> User</a:t>
            </a:r>
          </a:p>
          <a:p>
            <a:pPr lvl="1"/>
            <a:r>
              <a:rPr lang="de-DE" dirty="0" smtClean="0"/>
              <a:t>Email </a:t>
            </a:r>
            <a:r>
              <a:rPr lang="de-DE" dirty="0" err="1" smtClean="0"/>
              <a:t>address</a:t>
            </a:r>
            <a:endParaRPr lang="de-DE" dirty="0" smtClean="0"/>
          </a:p>
          <a:p>
            <a:pPr lvl="1"/>
            <a:r>
              <a:rPr lang="de-DE" dirty="0" smtClean="0"/>
              <a:t>..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http://&lt;host&gt;/aa/user-account/&lt;objid&gt;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pine-Skihotel Powerpoint">
  <a:themeElements>
    <a:clrScheme name="">
      <a:dk1>
        <a:srgbClr val="9BA5AF"/>
      </a:dk1>
      <a:lt1>
        <a:srgbClr val="FFFFFF"/>
      </a:lt1>
      <a:dk2>
        <a:srgbClr val="38B4D2"/>
      </a:dk2>
      <a:lt2>
        <a:srgbClr val="E9E240"/>
      </a:lt2>
      <a:accent1>
        <a:srgbClr val="633A70"/>
      </a:accent1>
      <a:accent2>
        <a:srgbClr val="FF0900"/>
      </a:accent2>
      <a:accent3>
        <a:srgbClr val="AED6E5"/>
      </a:accent3>
      <a:accent4>
        <a:srgbClr val="DADADA"/>
      </a:accent4>
      <a:accent5>
        <a:srgbClr val="B7AEBB"/>
      </a:accent5>
      <a:accent6>
        <a:srgbClr val="E70700"/>
      </a:accent6>
      <a:hlink>
        <a:srgbClr val="FF9D1C"/>
      </a:hlink>
      <a:folHlink>
        <a:srgbClr val="D3A219"/>
      </a:folHlink>
    </a:clrScheme>
    <a:fontScheme name="Alpine-Skihotel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pine-Skihotel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3">
        <a:dk1>
          <a:srgbClr val="9BA5AF"/>
        </a:dk1>
        <a:lt1>
          <a:srgbClr val="FFFFFF"/>
        </a:lt1>
        <a:dk2>
          <a:srgbClr val="38B4D2"/>
        </a:dk2>
        <a:lt2>
          <a:srgbClr val="643C70"/>
        </a:lt2>
        <a:accent1>
          <a:srgbClr val="633A70"/>
        </a:accent1>
        <a:accent2>
          <a:srgbClr val="FF0900"/>
        </a:accent2>
        <a:accent3>
          <a:srgbClr val="AED6E5"/>
        </a:accent3>
        <a:accent4>
          <a:srgbClr val="DADADA"/>
        </a:accent4>
        <a:accent5>
          <a:srgbClr val="B7AEBB"/>
        </a:accent5>
        <a:accent6>
          <a:srgbClr val="E70700"/>
        </a:accent6>
        <a:hlink>
          <a:srgbClr val="FF9D1C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Bildschirmpräsentation (4:3)</PresentationFormat>
  <Paragraphs>86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Alpine-Skihotel Powerpoint</vt:lpstr>
      <vt:lpstr>First Steps with eSciDoc and Java Client Library </vt:lpstr>
      <vt:lpstr>Overview</vt:lpstr>
      <vt:lpstr>eSciDoc Resources</vt:lpstr>
      <vt:lpstr>Structure of example Package </vt:lpstr>
      <vt:lpstr>Folie 5</vt:lpstr>
      <vt:lpstr>Creating of the Basic Objects</vt:lpstr>
      <vt:lpstr>Organizational Unit (OU)</vt:lpstr>
      <vt:lpstr>Context</vt:lpstr>
      <vt:lpstr>User</vt:lpstr>
      <vt:lpstr>Set User Grants</vt:lpstr>
      <vt:lpstr>Content Model</vt:lpstr>
      <vt:lpstr>Item</vt:lpstr>
      <vt:lpstr>Container</vt:lpstr>
      <vt:lpstr>Second Container</vt:lpstr>
      <vt:lpstr>Organizational Unit Hierarchy</vt:lpstr>
      <vt:lpstr>Vielen Dank! Fragen?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Beispielpräsentation</dc:title>
  <dc:subject/>
  <dc:creator/>
  <cp:keywords/>
  <dc:description/>
  <cp:lastModifiedBy>SWA</cp:lastModifiedBy>
  <cp:revision>139</cp:revision>
  <cp:lastPrinted>1904-01-01T00:00:00Z</cp:lastPrinted>
  <dcterms:created xsi:type="dcterms:W3CDTF">1904-01-01T00:00:00Z</dcterms:created>
  <dcterms:modified xsi:type="dcterms:W3CDTF">2010-03-24T17:37:32Z</dcterms:modified>
  <cp:category/>
</cp:coreProperties>
</file>