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462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311" r:id="rId3"/>
    <p:sldId id="310" r:id="rId4"/>
    <p:sldId id="312" r:id="rId5"/>
    <p:sldId id="309" r:id="rId6"/>
    <p:sldId id="298" r:id="rId7"/>
    <p:sldId id="301" r:id="rId8"/>
    <p:sldId id="303" r:id="rId9"/>
    <p:sldId id="314" r:id="rId10"/>
    <p:sldId id="305" r:id="rId11"/>
    <p:sldId id="304" r:id="rId12"/>
    <p:sldId id="306" r:id="rId13"/>
    <p:sldId id="307" r:id="rId14"/>
    <p:sldId id="308" r:id="rId15"/>
    <p:sldId id="313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660"/>
  </p:normalViewPr>
  <p:slideViewPr>
    <p:cSldViewPr>
      <p:cViewPr varScale="1">
        <p:scale>
          <a:sx n="104" d="100"/>
          <a:sy n="104" d="100"/>
        </p:scale>
        <p:origin x="-270" y="-9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19.01.2010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19.01.2010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User Grants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smtClean="0"/>
              <a:t>valid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http://&lt;host&gt;/aa/user-account/&lt;objid&gt;/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current-grants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http://&lt;host&gt;/cmm/content-model/&lt;objid&gt;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  <a:endParaRPr lang="de-DE" dirty="0" smtClean="0"/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  <a:endParaRPr lang="de-DE" dirty="0" smtClean="0"/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smtClean="0"/>
              <a:t>Release</a:t>
            </a:r>
            <a:endParaRPr lang="de-DE" dirty="0" smtClean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eSciDoc XML </a:t>
            </a:r>
            <a:r>
              <a:rPr lang="de-DE" dirty="0" err="1" smtClean="0"/>
              <a:t>r</a:t>
            </a:r>
            <a:r>
              <a:rPr lang="de-DE" dirty="0" err="1" smtClean="0"/>
              <a:t>epresentation</a:t>
            </a:r>
            <a:endParaRPr lang="de-DE" dirty="0" smtClean="0"/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</a:t>
            </a:r>
            <a:r>
              <a:rPr lang="de-DE" dirty="0" err="1" smtClean="0"/>
              <a:t>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eSciDoc </a:t>
            </a:r>
            <a:r>
              <a:rPr lang="de-DE" dirty="0" err="1" smtClean="0"/>
              <a:t>resources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eSciDoc </a:t>
            </a:r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smtClean="0"/>
              <a:t>Unit</a:t>
            </a:r>
          </a:p>
          <a:p>
            <a:r>
              <a:rPr lang="de-DE" dirty="0" smtClean="0"/>
              <a:t>User, Grants</a:t>
            </a:r>
          </a:p>
          <a:p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Item</a:t>
            </a:r>
          </a:p>
          <a:p>
            <a:r>
              <a:rPr lang="de-DE" dirty="0" smtClean="0"/>
              <a:t>Container</a:t>
            </a:r>
          </a:p>
          <a:p>
            <a:r>
              <a:rPr lang="de-DE" dirty="0" smtClean="0"/>
              <a:t>…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smtClean="0"/>
              <a:t>Mapping</a:t>
            </a:r>
          </a:p>
          <a:p>
            <a:r>
              <a:rPr lang="de-DE" dirty="0" smtClean="0"/>
              <a:t>REST </a:t>
            </a:r>
            <a:r>
              <a:rPr lang="de-DE" dirty="0" smtClean="0"/>
              <a:t>Handler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</a:t>
            </a:r>
            <a:r>
              <a:rPr lang="de-DE" dirty="0" err="1" smtClean="0"/>
              <a:t>xample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smtClean="0"/>
              <a:t>Unit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User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smtClean="0"/>
              <a:t>Content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smtClean="0"/>
              <a:t>Item 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http://&lt;host&gt;/oum/organizational-unit/&lt;objid&gt;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http://&lt;host&gt;/ir/context/&lt;objid&gt;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Alpine-Skihotel Powerpoint</vt:lpstr>
      <vt:lpstr>First Steps with eSciDoc and Java Client Library </vt:lpstr>
      <vt:lpstr>Overview</vt:lpstr>
      <vt:lpstr>eSciDoc Resources</vt:lpstr>
      <vt:lpstr>Structure of example Package </vt:lpstr>
      <vt:lpstr>Folie 5</vt:lpstr>
      <vt:lpstr>Creating of the Basic Objects</vt:lpstr>
      <vt:lpstr>Organizational Unit (OU)</vt:lpstr>
      <vt:lpstr>Context</vt:lpstr>
      <vt:lpstr>User</vt:lpstr>
      <vt:lpstr>Set User Grants</vt:lpstr>
      <vt:lpstr>Content Model</vt:lpstr>
      <vt:lpstr>Item</vt:lpstr>
      <vt:lpstr>Container</vt:lpstr>
      <vt:lpstr>Second Container</vt:lpstr>
      <vt:lpstr>Organizational Unit Hierarchy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133</cp:revision>
  <cp:lastPrinted>1904-01-01T00:00:00Z</cp:lastPrinted>
  <dcterms:created xsi:type="dcterms:W3CDTF">1904-01-01T00:00:00Z</dcterms:created>
  <dcterms:modified xsi:type="dcterms:W3CDTF">2010-01-19T22:11:40Z</dcterms:modified>
  <cp:category/>
</cp:coreProperties>
</file>