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462" strictFirstAndLastChars="0" saveSubsetFonts="1">
  <p:sldMasterIdLst>
    <p:sldMasterId id="2147483649" r:id="rId1"/>
  </p:sldMasterIdLst>
  <p:notesMasterIdLst>
    <p:notesMasterId r:id="rId17"/>
  </p:notesMasterIdLst>
  <p:sldIdLst>
    <p:sldId id="256" r:id="rId2"/>
    <p:sldId id="311" r:id="rId3"/>
    <p:sldId id="310" r:id="rId4"/>
    <p:sldId id="312" r:id="rId5"/>
    <p:sldId id="309" r:id="rId6"/>
    <p:sldId id="298" r:id="rId7"/>
    <p:sldId id="301" r:id="rId8"/>
    <p:sldId id="303" r:id="rId9"/>
    <p:sldId id="314" r:id="rId10"/>
    <p:sldId id="305" r:id="rId11"/>
    <p:sldId id="304" r:id="rId12"/>
    <p:sldId id="306" r:id="rId13"/>
    <p:sldId id="307" r:id="rId14"/>
    <p:sldId id="308" r:id="rId15"/>
    <p:sldId id="313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8E0F0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660"/>
  </p:normalViewPr>
  <p:slideViewPr>
    <p:cSldViewPr>
      <p:cViewPr varScale="1">
        <p:scale>
          <a:sx n="104" d="100"/>
          <a:sy n="104" d="100"/>
        </p:scale>
        <p:origin x="-270" y="-96"/>
      </p:cViewPr>
      <p:guideLst>
        <p:guide orient="horz" pos="4248"/>
        <p:guide pos="7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6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64B5C3-369E-44C1-9053-D5B1895A419C}" type="slidenum">
              <a:rPr lang="de-DE"/>
              <a:pPr/>
              <a:t>‹Nr.›</a:t>
            </a:fld>
            <a:endParaRPr lang="de-DE">
              <a:latin typeface="Trebuchet MS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888F-4013-4E63-AAC0-2654D4789D85}" type="slidenum">
              <a:rPr lang="de-DE"/>
              <a:pPr/>
              <a:t>1</a:t>
            </a:fld>
            <a:endParaRPr lang="de-DE">
              <a:latin typeface="Trebuchet MS" pitchFamily="-11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6" name="Picture 62" descr="hintergrund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57638"/>
            <a:ext cx="7772400" cy="19097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2159000"/>
            <a:ext cx="7772400" cy="1143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6199" name="Text Box 55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rgbClr val="909090"/>
                </a:solidFill>
              </a:rPr>
              <a:t>Titelfolie</a:t>
            </a:r>
          </a:p>
        </p:txBody>
      </p:sp>
      <p:sp>
        <p:nvSpPr>
          <p:cNvPr id="6200" name="Text Box 56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67E388BA-F73B-410A-8BAF-882516F1D5AD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20.01.2010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1447800"/>
            <a:ext cx="1828800" cy="4343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1447800"/>
            <a:ext cx="5334000" cy="4343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2" name="Picture 62" descr="hintergrund_folgefoli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69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447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7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5908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5176" name="Text Box 56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9C00BC23-3883-4470-ABBC-71E28D4F040E}" type="slidenum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rgbClr val="909090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EB3E4D81-8468-45BC-A8A4-3949B3487B2B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20.01.2010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090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90909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90909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90909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eSciDoc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and</a:t>
            </a:r>
            <a:r>
              <a:rPr lang="de-DE" sz="2000" dirty="0" smtClean="0"/>
              <a:t> Java Client Library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 User Grants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valid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http://&lt;host&gt;/aa/user-account/&lt;objid&gt;/</a:t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resources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current-grants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http://&lt;host&gt;/cmm/content-model/&lt;objid&gt;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smtClean="0"/>
              <a:t>Release</a:t>
            </a:r>
            <a:endParaRPr lang="de-DE" dirty="0" smtClean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Second 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</a:t>
            </a:r>
            <a:r>
              <a:rPr lang="de-DE" smtClean="0"/>
              <a:t>reate</a:t>
            </a:r>
            <a:endParaRPr lang="de-DE" dirty="0" smtClean="0"/>
          </a:p>
          <a:p>
            <a:r>
              <a:rPr lang="de-DE" dirty="0" smtClean="0"/>
              <a:t>Add Member</a:t>
            </a:r>
          </a:p>
          <a:p>
            <a:pPr lvl="1"/>
            <a:r>
              <a:rPr lang="de-DE" dirty="0" smtClean="0"/>
              <a:t>Item</a:t>
            </a:r>
          </a:p>
          <a:p>
            <a:pPr lvl="1"/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second</a:t>
            </a:r>
            <a:r>
              <a:rPr lang="de-DE" dirty="0" smtClean="0"/>
              <a:t> OU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OU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eSciDoc XML </a:t>
            </a:r>
            <a:r>
              <a:rPr lang="de-DE" dirty="0" err="1" smtClean="0"/>
              <a:t>representation</a:t>
            </a:r>
            <a:endParaRPr lang="de-DE" dirty="0" smtClean="0"/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eSciDoc </a:t>
            </a:r>
            <a:r>
              <a:rPr lang="de-DE" dirty="0" err="1" smtClean="0"/>
              <a:t>resources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eSciDoc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2214554"/>
            <a:ext cx="7315200" cy="3576646"/>
          </a:xfrm>
        </p:spPr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r>
              <a:rPr lang="de-DE" dirty="0" smtClean="0"/>
              <a:t>User, Grants</a:t>
            </a:r>
          </a:p>
          <a:p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Item</a:t>
            </a:r>
          </a:p>
          <a:p>
            <a:r>
              <a:rPr lang="de-DE" dirty="0" smtClean="0"/>
              <a:t>Container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Mapping</a:t>
            </a:r>
          </a:p>
          <a:p>
            <a:r>
              <a:rPr lang="de-DE" dirty="0" smtClean="0"/>
              <a:t>REST Handler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19762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Basic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User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grant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Content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Item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(OU)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OU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http://&lt;host&gt;/oum/organizational-unit/&lt;objid&gt;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Unit(s)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http://&lt;host&gt;/ir/context/&lt;objid&gt;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poperties</a:t>
            </a:r>
            <a:endParaRPr lang="de-DE" dirty="0" smtClean="0"/>
          </a:p>
          <a:p>
            <a:pPr lvl="1"/>
            <a:r>
              <a:rPr lang="de-DE" dirty="0" smtClean="0"/>
              <a:t>Login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Real Name </a:t>
            </a:r>
            <a:r>
              <a:rPr lang="de-DE" dirty="0" err="1" smtClean="0"/>
              <a:t>of</a:t>
            </a:r>
            <a:r>
              <a:rPr lang="de-DE" dirty="0" smtClean="0"/>
              <a:t> User</a:t>
            </a:r>
          </a:p>
          <a:p>
            <a:pPr lvl="1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pine-Skihotel Powerpoint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Alpine-Skihotel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pine-Skihotel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Alpine-Skihotel Powerpoint</vt:lpstr>
      <vt:lpstr>First Steps with eSciDoc and Java Client Library </vt:lpstr>
      <vt:lpstr>Overview</vt:lpstr>
      <vt:lpstr>eSciDoc Resources</vt:lpstr>
      <vt:lpstr>Structure of example Package </vt:lpstr>
      <vt:lpstr>Folie 5</vt:lpstr>
      <vt:lpstr>Creating of the Basic Objects</vt:lpstr>
      <vt:lpstr>Organizational Unit (OU)</vt:lpstr>
      <vt:lpstr>Context</vt:lpstr>
      <vt:lpstr>User</vt:lpstr>
      <vt:lpstr>Set User Grants</vt:lpstr>
      <vt:lpstr>Content Model</vt:lpstr>
      <vt:lpstr>Item</vt:lpstr>
      <vt:lpstr>Container</vt:lpstr>
      <vt:lpstr>Second Container</vt:lpstr>
      <vt:lpstr>Organizational Unit Hierarchy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Beispielpräsentation</dc:title>
  <dc:subject/>
  <dc:creator/>
  <cp:keywords/>
  <dc:description/>
  <cp:lastModifiedBy>SWA</cp:lastModifiedBy>
  <cp:revision>134</cp:revision>
  <cp:lastPrinted>1904-01-01T00:00:00Z</cp:lastPrinted>
  <dcterms:created xsi:type="dcterms:W3CDTF">1904-01-01T00:00:00Z</dcterms:created>
  <dcterms:modified xsi:type="dcterms:W3CDTF">2010-01-20T08:22:14Z</dcterms:modified>
  <cp:category/>
</cp:coreProperties>
</file>