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Zanni" userId="401b9a8fa7329384" providerId="LiveId" clId="{573DBEFF-507D-4F30-ABE9-FE5E27631C02}"/>
    <pc:docChg chg="modSld">
      <pc:chgData name="Anderson Zanni" userId="401b9a8fa7329384" providerId="LiveId" clId="{573DBEFF-507D-4F30-ABE9-FE5E27631C02}" dt="2021-12-23T23:00:40.350" v="1" actId="20577"/>
      <pc:docMkLst>
        <pc:docMk/>
      </pc:docMkLst>
      <pc:sldChg chg="modSp mod">
        <pc:chgData name="Anderson Zanni" userId="401b9a8fa7329384" providerId="LiveId" clId="{573DBEFF-507D-4F30-ABE9-FE5E27631C02}" dt="2021-12-23T23:00:40.350" v="1" actId="20577"/>
        <pc:sldMkLst>
          <pc:docMk/>
          <pc:sldMk cId="2780935527" sldId="258"/>
        </pc:sldMkLst>
        <pc:spChg chg="mod">
          <ac:chgData name="Anderson Zanni" userId="401b9a8fa7329384" providerId="LiveId" clId="{573DBEFF-507D-4F30-ABE9-FE5E27631C02}" dt="2021-12-23T23:00:40.350" v="1" actId="20577"/>
          <ac:spMkLst>
            <pc:docMk/>
            <pc:sldMk cId="2780935527" sldId="258"/>
            <ac:spMk id="15" creationId="{60F6D16B-BCA9-4667-BA15-82D053D1F6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7A68F-301F-4358-9653-25F9A80A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EC229-B065-4101-A108-E777CB20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AF2FCC-85A6-40AA-A2BF-CA1C14D3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45DCA-C3AD-4281-8C80-5A39D33B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1D00F-6445-46BF-ACF3-7D4CE4DA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8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78866-EB4F-42FF-B809-6655102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3CE0C-E110-42D4-92C0-63C5B3A5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E75C4B-3C1A-4C36-B159-C89B4FEF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3A212-CF8D-4080-9060-69794FF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0660E-76AA-4CF0-A89C-6DDA5538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2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B72FA1-4E65-423E-94E5-1E4EBB947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022036-DC6B-4433-BB05-12188A4B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B3939-5159-43F0-B74F-BFAD010E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94DBF4-CABD-4E77-B200-673D030F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CF912-0FE9-4F93-90F4-D5ABA592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87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4AC1A-641A-4139-A7D2-1304DA15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1DCD9-80E1-4B2E-A298-0478F373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78C33-3A31-4E2D-A182-15942BAA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09E77-DBAC-40DE-810F-CB19BA32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1F186-D06A-4A77-A220-FAB77291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3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DBBB8-8E71-44C5-AFCF-5A65593A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699C58-8F2A-41B9-B58B-ABBE00FC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8316F-3C5C-4D1B-9979-3BD4E91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144E0-E4CA-4A71-91F6-45F6B763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22EC3-3445-40A0-B7AE-463F6DD2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24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D5280-863F-4948-988E-9F6401F7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A6254-2C99-4043-8AFB-04F5F0628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B042C3-D690-468A-967B-AC2627C0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7B5E92-9654-4E3E-B98F-E375A3C5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DAC478-3BFC-4A85-BAD4-B9BF1DC6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BC79C8-DC7D-4B23-A5D8-AEC58AE5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E2E6E-E077-44CD-B270-2502E83A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0B853-E55A-4B18-A1F8-08CEAD01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FF4B91-0CB5-4844-BC92-E25A2B9D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38AD67-E529-42CA-907C-41CCA30E1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0D847D-6EAC-4296-B5E8-9E6082447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9E19D8-7F89-4012-BCAB-6E878173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6DA916-0A5D-495A-8AB7-52F515DF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03FF41-577C-4538-BC0A-0956A42C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1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1BAE2-72A4-4D39-AE97-62E6FE13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26E9D9-9340-4815-8013-F2B314BE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37475F-A66F-4DEB-A6F6-68B4BAF9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7A7C64-B585-4B94-820E-A8D84608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95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1F6E6F-2241-492F-B37B-D3752BF1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1B2E0A-3509-4042-A90C-DAB0B337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E5BCE-E811-4D11-90C3-D07BD5F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99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1DA30-FB3A-4CA2-B799-D9988242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81B2F-EC1B-4592-AB48-A14D1766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511B70-B736-4DB2-918F-6FA54E2C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C43C1-3C36-41CD-8301-B398EFB8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E8406A-7F61-42A9-B78F-ABFD5223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302F6-59B2-4EE0-8CE9-177680A5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27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494DA-06BB-45D2-A355-570A6FE4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5DDF5C-AE5A-4540-9EF6-04B3E9CE9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06A1B6-789D-4511-95D6-703B65701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82A66D-0D6F-43B4-B531-D116CFE3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913EA6-B702-4B2C-B934-D2591BEC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8D6776-B843-466C-9537-0907DE83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0CE0A4-348E-4BFF-B926-968DEFC9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85F0ED-0444-4145-ABA5-E4D5491C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C01A90-6F92-4F04-8AAA-7B6D1ECFA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ADB7-2E31-45BA-B12C-CEFCAB6E206E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9FD7D-5C64-416B-BC48-D608804BA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A72347-AA24-4BE4-999F-D4A6B1685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C8B1-B618-4F25-B4EE-1E459FB64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4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4CFA04D-E97B-4EBD-BF48-37DE849D62E3}"/>
              </a:ext>
            </a:extLst>
          </p:cNvPr>
          <p:cNvSpPr/>
          <p:nvPr/>
        </p:nvSpPr>
        <p:spPr>
          <a:xfrm>
            <a:off x="341676" y="426720"/>
            <a:ext cx="1765800" cy="15401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PLANTA</a:t>
            </a:r>
          </a:p>
          <a:p>
            <a:pPr algn="ctr"/>
            <a:r>
              <a:rPr lang="pt-BR" dirty="0"/>
              <a:t>HERBICIDA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D7C50B0-32BD-40F1-B405-2FC768E38B6A}"/>
              </a:ext>
            </a:extLst>
          </p:cNvPr>
          <p:cNvSpPr/>
          <p:nvPr/>
        </p:nvSpPr>
        <p:spPr>
          <a:xfrm>
            <a:off x="193630" y="2464526"/>
            <a:ext cx="3056709" cy="14194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PLANTA FUNGUICIDA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8BDD908-E4DE-466C-892D-92D4FC3EE812}"/>
              </a:ext>
            </a:extLst>
          </p:cNvPr>
          <p:cNvSpPr/>
          <p:nvPr/>
        </p:nvSpPr>
        <p:spPr>
          <a:xfrm>
            <a:off x="2550319" y="426720"/>
            <a:ext cx="140004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PLANTA</a:t>
            </a:r>
          </a:p>
          <a:p>
            <a:pPr algn="ctr"/>
            <a:r>
              <a:rPr lang="pt-BR" dirty="0"/>
              <a:t>DIVERSOS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70869BE-676D-4F1B-B34B-4A0573D722C1}"/>
              </a:ext>
            </a:extLst>
          </p:cNvPr>
          <p:cNvSpPr/>
          <p:nvPr/>
        </p:nvSpPr>
        <p:spPr>
          <a:xfrm>
            <a:off x="2550319" y="1489165"/>
            <a:ext cx="539931" cy="539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C3E7A2A-D0C7-41B5-8C32-BE3676D465A6}"/>
              </a:ext>
            </a:extLst>
          </p:cNvPr>
          <p:cNvSpPr/>
          <p:nvPr/>
        </p:nvSpPr>
        <p:spPr>
          <a:xfrm>
            <a:off x="3240336" y="1506584"/>
            <a:ext cx="539931" cy="539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T2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353631E-5A3E-4CCD-B476-C41CDA34C3C7}"/>
              </a:ext>
            </a:extLst>
          </p:cNvPr>
          <p:cNvSpPr/>
          <p:nvPr/>
        </p:nvSpPr>
        <p:spPr>
          <a:xfrm>
            <a:off x="4415246" y="426720"/>
            <a:ext cx="1297577" cy="20378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ENVASE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3941192-DF01-4138-A3CA-0B69F7160893}"/>
              </a:ext>
            </a:extLst>
          </p:cNvPr>
          <p:cNvSpPr/>
          <p:nvPr/>
        </p:nvSpPr>
        <p:spPr>
          <a:xfrm>
            <a:off x="7455830" y="487680"/>
            <a:ext cx="2185851" cy="52773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CD2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E6E71C0-803F-4118-A2B6-E25D6B6ADC7F}"/>
              </a:ext>
            </a:extLst>
          </p:cNvPr>
          <p:cNvSpPr/>
          <p:nvPr/>
        </p:nvSpPr>
        <p:spPr>
          <a:xfrm>
            <a:off x="3341268" y="4807132"/>
            <a:ext cx="3445532" cy="1624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CD1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2C462C2-9B5D-4661-B01B-46036433F072}"/>
              </a:ext>
            </a:extLst>
          </p:cNvPr>
          <p:cNvSpPr/>
          <p:nvPr/>
        </p:nvSpPr>
        <p:spPr>
          <a:xfrm>
            <a:off x="6240849" y="2534195"/>
            <a:ext cx="539931" cy="539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8C7962-196B-4A51-98A3-B17A7233A779}"/>
              </a:ext>
            </a:extLst>
          </p:cNvPr>
          <p:cNvSpPr/>
          <p:nvPr/>
        </p:nvSpPr>
        <p:spPr>
          <a:xfrm>
            <a:off x="6240849" y="3156858"/>
            <a:ext cx="539931" cy="539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134646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82EBDB3-C277-40DC-A8D8-C5CE0A10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447538" y="1956542"/>
            <a:ext cx="6223481" cy="267234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C7ABA14-9243-4B39-8559-04876BEABBAA}"/>
              </a:ext>
            </a:extLst>
          </p:cNvPr>
          <p:cNvSpPr/>
          <p:nvPr/>
        </p:nvSpPr>
        <p:spPr>
          <a:xfrm>
            <a:off x="10753726" y="0"/>
            <a:ext cx="1438274" cy="4467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Barra de Critérios: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Slider</a:t>
            </a:r>
            <a:r>
              <a:rPr lang="pt-BR" dirty="0"/>
              <a:t>)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 err="1"/>
              <a:t>Prod.Inicial</a:t>
            </a:r>
            <a:endParaRPr lang="pt-BR" dirty="0"/>
          </a:p>
          <a:p>
            <a:pPr algn="ctr"/>
            <a:r>
              <a:rPr lang="pt-BR" dirty="0" err="1"/>
              <a:t>Prod.Final</a:t>
            </a:r>
            <a:endParaRPr lang="pt-BR" dirty="0"/>
          </a:p>
          <a:p>
            <a:pPr algn="ctr"/>
            <a:r>
              <a:rPr lang="pt-BR" dirty="0" err="1"/>
              <a:t>End.Inicial</a:t>
            </a:r>
            <a:endParaRPr lang="pt-BR" dirty="0"/>
          </a:p>
          <a:p>
            <a:pPr algn="ctr"/>
            <a:r>
              <a:rPr lang="pt-BR" dirty="0" err="1"/>
              <a:t>End.Final</a:t>
            </a:r>
            <a:endParaRPr lang="pt-BR" dirty="0"/>
          </a:p>
          <a:p>
            <a:pPr algn="ctr"/>
            <a:r>
              <a:rPr lang="pt-BR" dirty="0"/>
              <a:t>Lote Inicial</a:t>
            </a:r>
          </a:p>
          <a:p>
            <a:pPr algn="ctr"/>
            <a:r>
              <a:rPr lang="pt-BR" dirty="0"/>
              <a:t>Lote Final</a:t>
            </a:r>
          </a:p>
          <a:p>
            <a:pPr algn="ctr"/>
            <a:r>
              <a:rPr lang="pt-BR" dirty="0"/>
              <a:t>Lotes Empenhados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AB5568-F853-4AC9-A98A-305B74F74BD0}"/>
              </a:ext>
            </a:extLst>
          </p:cNvPr>
          <p:cNvSpPr txBox="1"/>
          <p:nvPr/>
        </p:nvSpPr>
        <p:spPr>
          <a:xfrm>
            <a:off x="1010088" y="6404456"/>
            <a:ext cx="1017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responsiva para que caiba o máximo de corredores (legíveis).  Caso chegue ao limite, permitir rolagem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D12B66-FB9D-4C01-AC77-D766BB98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92963" y="1956544"/>
            <a:ext cx="6223481" cy="267234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D461C7E-A755-4AD6-9E52-28FFF52A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33465" y="1956542"/>
            <a:ext cx="6223481" cy="267234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9AB938E-029C-4BC6-9C84-7D5DCAA8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73966" y="1956540"/>
            <a:ext cx="6223481" cy="26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6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33A69DC-5072-4977-A70A-F9062FC5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102509"/>
            <a:ext cx="4610099" cy="46529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848A67C-6E54-491E-996C-389E420A3D6F}"/>
              </a:ext>
            </a:extLst>
          </p:cNvPr>
          <p:cNvSpPr txBox="1"/>
          <p:nvPr/>
        </p:nvSpPr>
        <p:spPr>
          <a:xfrm>
            <a:off x="361950" y="17145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Funcionalidades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2BD299-8711-48D9-90F9-762AE936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8" y="1195089"/>
            <a:ext cx="2314702" cy="146191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05E586-C684-4EA6-9377-D78E7FD7AB50}"/>
              </a:ext>
            </a:extLst>
          </p:cNvPr>
          <p:cNvSpPr txBox="1"/>
          <p:nvPr/>
        </p:nvSpPr>
        <p:spPr>
          <a:xfrm>
            <a:off x="7686675" y="2876550"/>
            <a:ext cx="317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Legenda será enviada em </a:t>
            </a:r>
            <a:r>
              <a:rPr lang="pt-BR" dirty="0" err="1"/>
              <a:t>json</a:t>
            </a:r>
            <a:r>
              <a:rPr lang="pt-BR" dirty="0"/>
              <a:t>...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F2B6F5E-2E66-4B56-9CCF-65B651829EEF}"/>
              </a:ext>
            </a:extLst>
          </p:cNvPr>
          <p:cNvSpPr txBox="1"/>
          <p:nvPr/>
        </p:nvSpPr>
        <p:spPr>
          <a:xfrm>
            <a:off x="1038225" y="6040219"/>
            <a:ext cx="505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 posição e conteúdo serão passados num </a:t>
            </a:r>
            <a:r>
              <a:rPr lang="pt-BR" dirty="0" err="1"/>
              <a:t>Json</a:t>
            </a:r>
            <a:r>
              <a:rPr lang="pt-BR" dirty="0"/>
              <a:t>, atualizado a cada XX segundos...</a:t>
            </a: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D4364C21-4E04-4E17-8794-51B0A6F663BD}"/>
              </a:ext>
            </a:extLst>
          </p:cNvPr>
          <p:cNvSpPr/>
          <p:nvPr/>
        </p:nvSpPr>
        <p:spPr>
          <a:xfrm>
            <a:off x="7162800" y="3465426"/>
            <a:ext cx="2314702" cy="2314575"/>
          </a:xfrm>
          <a:prstGeom prst="wedgeRectCallout">
            <a:avLst>
              <a:gd name="adj1" fmla="val -73205"/>
              <a:gd name="adj2" fmla="val 399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Produto: </a:t>
            </a:r>
            <a:r>
              <a:rPr lang="pt-BR" b="1" dirty="0"/>
              <a:t>CRUCIAL</a:t>
            </a:r>
          </a:p>
          <a:p>
            <a:r>
              <a:rPr lang="pt-BR" dirty="0"/>
              <a:t>Lote: </a:t>
            </a:r>
            <a:r>
              <a:rPr lang="pt-BR" b="1" dirty="0"/>
              <a:t>0720-21-36000</a:t>
            </a:r>
          </a:p>
          <a:p>
            <a:r>
              <a:rPr lang="pt-BR" dirty="0"/>
              <a:t>Vencimento:</a:t>
            </a:r>
            <a:r>
              <a:rPr lang="pt-BR" b="1" dirty="0"/>
              <a:t> 04/2026</a:t>
            </a:r>
          </a:p>
          <a:p>
            <a:r>
              <a:rPr lang="pt-BR" dirty="0" err="1"/>
              <a:t>Qtde</a:t>
            </a:r>
            <a:r>
              <a:rPr lang="pt-BR" dirty="0"/>
              <a:t>:</a:t>
            </a:r>
            <a:r>
              <a:rPr lang="pt-BR" b="1" dirty="0"/>
              <a:t> 900 L</a:t>
            </a:r>
          </a:p>
          <a:p>
            <a:endParaRPr lang="pt-BR" b="1" dirty="0"/>
          </a:p>
          <a:p>
            <a:r>
              <a:rPr lang="pt-BR" dirty="0" err="1"/>
              <a:t>Ult.Movimento</a:t>
            </a:r>
            <a:r>
              <a:rPr lang="pt-BR" dirty="0"/>
              <a:t>:</a:t>
            </a:r>
          </a:p>
          <a:p>
            <a:r>
              <a:rPr lang="pt-BR" b="1" dirty="0" err="1"/>
              <a:t>Transf</a:t>
            </a:r>
            <a:r>
              <a:rPr lang="pt-BR" b="1" dirty="0"/>
              <a:t>. De H1-INICIAL</a:t>
            </a:r>
          </a:p>
          <a:p>
            <a:r>
              <a:rPr lang="pt-BR" b="1" dirty="0"/>
              <a:t>Por Isaac Raulino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F6D16B-BCA9-4667-BA15-82D053D1F610}"/>
              </a:ext>
            </a:extLst>
          </p:cNvPr>
          <p:cNvSpPr txBox="1"/>
          <p:nvPr/>
        </p:nvSpPr>
        <p:spPr>
          <a:xfrm>
            <a:off x="7267575" y="5834272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passar o mouse encima ou clique simples: </a:t>
            </a:r>
            <a:r>
              <a:rPr lang="pt-BR" dirty="0" err="1"/>
              <a:t>Popup</a:t>
            </a:r>
            <a:r>
              <a:rPr lang="pt-BR" dirty="0"/>
              <a:t> com detalhes</a:t>
            </a:r>
          </a:p>
        </p:txBody>
      </p:sp>
    </p:spTree>
    <p:extLst>
      <p:ext uri="{BB962C8B-B14F-4D97-AF65-F5344CB8AC3E}">
        <p14:creationId xmlns:p14="http://schemas.microsoft.com/office/powerpoint/2010/main" val="278093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3D9B292-629D-4DFD-A586-6A822BAE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2" y="810680"/>
            <a:ext cx="4610099" cy="46529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A50263-0444-405B-9E74-9057D183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473" y="1619220"/>
            <a:ext cx="2630290" cy="857279"/>
          </a:xfrm>
          <a:prstGeom prst="rect">
            <a:avLst/>
          </a:prstGeom>
          <a:effectLst>
            <a:outerShdw blurRad="889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D882CD19-8161-4439-B155-88AD2D0F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09" y="1994171"/>
            <a:ext cx="107211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B999A331-EC3D-4A95-BA35-E3175FBE636D}"/>
              </a:ext>
            </a:extLst>
          </p:cNvPr>
          <p:cNvSpPr/>
          <p:nvPr/>
        </p:nvSpPr>
        <p:spPr>
          <a:xfrm>
            <a:off x="7240692" y="1319211"/>
            <a:ext cx="2314702" cy="2314575"/>
          </a:xfrm>
          <a:prstGeom prst="wedgeRectCallout">
            <a:avLst>
              <a:gd name="adj1" fmla="val -89665"/>
              <a:gd name="adj2" fmla="val -2180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Produto: </a:t>
            </a:r>
            <a:r>
              <a:rPr lang="pt-BR" b="1" dirty="0"/>
              <a:t>CRUCIAL</a:t>
            </a:r>
          </a:p>
          <a:p>
            <a:r>
              <a:rPr lang="pt-BR" dirty="0"/>
              <a:t>Lote: </a:t>
            </a:r>
            <a:r>
              <a:rPr lang="pt-BR" b="1" dirty="0"/>
              <a:t>0720-21-36000</a:t>
            </a:r>
          </a:p>
          <a:p>
            <a:r>
              <a:rPr lang="pt-BR" dirty="0"/>
              <a:t>Vencimento:</a:t>
            </a:r>
            <a:r>
              <a:rPr lang="pt-BR" b="1" dirty="0"/>
              <a:t> 04/2026</a:t>
            </a:r>
          </a:p>
          <a:p>
            <a:r>
              <a:rPr lang="pt-BR" dirty="0" err="1"/>
              <a:t>Qtde</a:t>
            </a:r>
            <a:r>
              <a:rPr lang="pt-BR" dirty="0"/>
              <a:t>:</a:t>
            </a:r>
            <a:r>
              <a:rPr lang="pt-BR" b="1" dirty="0"/>
              <a:t> 900 L</a:t>
            </a:r>
          </a:p>
          <a:p>
            <a:endParaRPr lang="pt-BR" b="1" dirty="0"/>
          </a:p>
          <a:p>
            <a:r>
              <a:rPr lang="pt-BR" dirty="0" err="1"/>
              <a:t>Ult.Movimento</a:t>
            </a:r>
            <a:r>
              <a:rPr lang="pt-BR" dirty="0"/>
              <a:t>:</a:t>
            </a:r>
          </a:p>
          <a:p>
            <a:r>
              <a:rPr lang="pt-BR" b="1" dirty="0" err="1"/>
              <a:t>Transf</a:t>
            </a:r>
            <a:r>
              <a:rPr lang="pt-BR" b="1" dirty="0"/>
              <a:t>. De H1-INICIAL</a:t>
            </a:r>
          </a:p>
          <a:p>
            <a:r>
              <a:rPr lang="pt-BR" b="1" dirty="0"/>
              <a:t>Por Isaac Raulino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B6E5E2-F6D7-4F9D-B55B-056561ADD16F}"/>
              </a:ext>
            </a:extLst>
          </p:cNvPr>
          <p:cNvSpPr txBox="1"/>
          <p:nvPr/>
        </p:nvSpPr>
        <p:spPr>
          <a:xfrm>
            <a:off x="6179067" y="4410074"/>
            <a:ext cx="5269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Pode-se clicar e arrastar e quando chegar a nova posição acionará uma API que irá criar uma solicitação de transferência, retornando OK ou Erro....</a:t>
            </a:r>
          </a:p>
          <a:p>
            <a:endParaRPr lang="pt-BR" dirty="0"/>
          </a:p>
          <a:p>
            <a:r>
              <a:rPr lang="pt-BR" dirty="0"/>
              <a:t>O Botão direito irá habilitar outras opções (Passadas por </a:t>
            </a:r>
            <a:r>
              <a:rPr lang="pt-BR" dirty="0" err="1"/>
              <a:t>json</a:t>
            </a:r>
            <a:r>
              <a:rPr lang="pt-BR" dirty="0"/>
              <a:t>)...</a:t>
            </a:r>
          </a:p>
        </p:txBody>
      </p:sp>
    </p:spTree>
    <p:extLst>
      <p:ext uri="{BB962C8B-B14F-4D97-AF65-F5344CB8AC3E}">
        <p14:creationId xmlns:p14="http://schemas.microsoft.com/office/powerpoint/2010/main" val="156107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2CF352C-7ADF-4531-BE92-2F997D1D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38225" y="1102509"/>
            <a:ext cx="4610099" cy="4652982"/>
          </a:xfrm>
          <a:prstGeom prst="rect">
            <a:avLst/>
          </a:prstGeom>
        </p:spPr>
      </p:pic>
      <p:pic>
        <p:nvPicPr>
          <p:cNvPr id="3074" name="Picture 2" descr="Marcador cor – de – Rosa Bandeira ícone Direita 3 mapa -  ico,png,icns,Ícones download">
            <a:extLst>
              <a:ext uri="{FF2B5EF4-FFF2-40B4-BE49-F238E27FC236}">
                <a16:creationId xmlns:a16="http://schemas.microsoft.com/office/drawing/2014/main" id="{38A11294-4C8F-4441-8AF8-5BC5BE72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97" y="4515062"/>
            <a:ext cx="958986" cy="9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pa Da Bandeira de 3 BEM – marcador de ícone - ico,png,icns,Ícones download">
            <a:extLst>
              <a:ext uri="{FF2B5EF4-FFF2-40B4-BE49-F238E27FC236}">
                <a16:creationId xmlns:a16="http://schemas.microsoft.com/office/drawing/2014/main" id="{3B992AF0-65EF-42E4-98AE-73A3959E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98" y="1495233"/>
            <a:ext cx="958985" cy="95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apa Da Bandeira de Azul, ícone marcador 3 Certo - ico,png,icns,Ícones  download">
            <a:extLst>
              <a:ext uri="{FF2B5EF4-FFF2-40B4-BE49-F238E27FC236}">
                <a16:creationId xmlns:a16="http://schemas.microsoft.com/office/drawing/2014/main" id="{1E7BD7F8-C123-490F-94AF-2E7F03A90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64" y="2146985"/>
            <a:ext cx="958986" cy="9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87DA1A5-3BA2-4C8E-B541-D95B0F08F055}"/>
              </a:ext>
            </a:extLst>
          </p:cNvPr>
          <p:cNvSpPr txBox="1"/>
          <p:nvPr/>
        </p:nvSpPr>
        <p:spPr>
          <a:xfrm>
            <a:off x="6686550" y="1102509"/>
            <a:ext cx="502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Outras opções:</a:t>
            </a:r>
            <a:br>
              <a:rPr lang="pt-BR" dirty="0"/>
            </a:br>
            <a:r>
              <a:rPr lang="pt-BR" dirty="0"/>
              <a:t>Sinalizar com Bandeirinhas, possíveis divergências...</a:t>
            </a:r>
          </a:p>
        </p:txBody>
      </p:sp>
    </p:spTree>
    <p:extLst>
      <p:ext uri="{BB962C8B-B14F-4D97-AF65-F5344CB8AC3E}">
        <p14:creationId xmlns:p14="http://schemas.microsoft.com/office/powerpoint/2010/main" val="4249634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188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Zanni</dc:creator>
  <cp:lastModifiedBy>Anderson Zanni</cp:lastModifiedBy>
  <cp:revision>1</cp:revision>
  <dcterms:created xsi:type="dcterms:W3CDTF">2021-12-23T19:02:47Z</dcterms:created>
  <dcterms:modified xsi:type="dcterms:W3CDTF">2021-12-23T23:01:06Z</dcterms:modified>
</cp:coreProperties>
</file>