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27"/>
  </p:notesMasterIdLst>
  <p:sldIdLst>
    <p:sldId id="273" r:id="rId5"/>
    <p:sldId id="261" r:id="rId6"/>
    <p:sldId id="269" r:id="rId7"/>
    <p:sldId id="263" r:id="rId8"/>
    <p:sldId id="264" r:id="rId9"/>
    <p:sldId id="267" r:id="rId10"/>
    <p:sldId id="270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B69F-D04D-2000-9566-046293CA392B}" v="511" dt="2021-03-22T13:28:35.653"/>
    <p1510:client id="{34B95D67-017B-57F6-E852-6EF333524C94}" v="204" dt="2021-02-02T10:35:19.577"/>
    <p1510:client id="{4AA69F13-52E1-7DBF-D22A-951E17C73B2E}" v="1" dt="2021-03-31T05:57:38.371"/>
    <p1510:client id="{BE9F59DE-83EE-9F9B-D11D-F6CBFD144383}" v="561" dt="2021-03-22T14:48:38.022"/>
    <p1510:client id="{D26BD781-EDE9-5C4E-AF12-E57EA0ADEDAA}" v="5" dt="2020-11-16T14:50:3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3"/>
  </p:normalViewPr>
  <p:slideViewPr>
    <p:cSldViewPr snapToGrid="0" snapToObjects="1">
      <p:cViewPr varScale="1">
        <p:scale>
          <a:sx n="107" d="100"/>
          <a:sy n="107" d="100"/>
        </p:scale>
        <p:origin x="1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S::s.vanderburg@esciencecenter.nl::9c1d2a43-8f43-42c3-a150-992445d6e87f" providerId="AD" clId="Web-{02C3B69F-D04D-2000-9566-046293CA392B}"/>
    <pc:docChg chg="addSld delSld modSld sldOrd">
      <pc:chgData name="Sven van der Burg" userId="S::s.vanderburg@esciencecenter.nl::9c1d2a43-8f43-42c3-a150-992445d6e87f" providerId="AD" clId="Web-{02C3B69F-D04D-2000-9566-046293CA392B}" dt="2021-03-22T13:28:35.653" v="319" actId="20577"/>
      <pc:docMkLst>
        <pc:docMk/>
      </pc:docMkLst>
      <pc:sldChg chg="modSp">
        <pc:chgData name="Sven van der Burg" userId="S::s.vanderburg@esciencecenter.nl::9c1d2a43-8f43-42c3-a150-992445d6e87f" providerId="AD" clId="Web-{02C3B69F-D04D-2000-9566-046293CA392B}" dt="2021-03-22T13:02:02.715" v="135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02C3B69F-D04D-2000-9566-046293CA392B}" dt="2021-03-22T13:00:01.056" v="51" actId="20577"/>
          <ac:spMkLst>
            <pc:docMk/>
            <pc:sldMk cId="1252822001" sldId="26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2:02.715" v="135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">
        <pc:chgData name="Sven van der Burg" userId="S::s.vanderburg@esciencecenter.nl::9c1d2a43-8f43-42c3-a150-992445d6e87f" providerId="AD" clId="Web-{02C3B69F-D04D-2000-9566-046293CA392B}" dt="2021-03-22T13:12:20.477" v="153" actId="14100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02C3B69F-D04D-2000-9566-046293CA392B}" dt="2021-03-22T13:07:55.238" v="143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7:44.988" v="137" actId="20577"/>
          <ac:spMkLst>
            <pc:docMk/>
            <pc:sldMk cId="704934979" sldId="264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12:14.399" v="150"/>
          <ac:picMkLst>
            <pc:docMk/>
            <pc:sldMk cId="704934979" sldId="264"/>
            <ac:picMk id="2" creationId="{50B70A58-8397-464C-A764-1B78D01CE497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12:20.477" v="153" actId="14100"/>
          <ac:picMkLst>
            <pc:docMk/>
            <pc:sldMk cId="704934979" sldId="264"/>
            <ac:picMk id="3" creationId="{B261D5ED-C0C6-4C2B-A1E4-10A728E580AA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08:05.894" v="145"/>
        <pc:sldMkLst>
          <pc:docMk/>
          <pc:sldMk cId="4012761816" sldId="265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08:05.894" v="144"/>
        <pc:sldMkLst>
          <pc:docMk/>
          <pc:sldMk cId="831595297" sldId="266"/>
        </pc:sldMkLst>
      </pc:sldChg>
      <pc:sldChg chg="modSp">
        <pc:chgData name="Sven van der Burg" userId="S::s.vanderburg@esciencecenter.nl::9c1d2a43-8f43-42c3-a150-992445d6e87f" providerId="AD" clId="Web-{02C3B69F-D04D-2000-9566-046293CA392B}" dt="2021-03-22T13:16:50.545" v="215" actId="20577"/>
        <pc:sldMkLst>
          <pc:docMk/>
          <pc:sldMk cId="2081314602" sldId="267"/>
        </pc:sldMkLst>
        <pc:spChg chg="mod">
          <ac:chgData name="Sven van der Burg" userId="S::s.vanderburg@esciencecenter.nl::9c1d2a43-8f43-42c3-a150-992445d6e87f" providerId="AD" clId="Web-{02C3B69F-D04D-2000-9566-046293CA392B}" dt="2021-03-22T13:16:50.545" v="215" actId="20577"/>
          <ac:spMkLst>
            <pc:docMk/>
            <pc:sldMk cId="2081314602" sldId="267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60"/>
        <pc:sldMkLst>
          <pc:docMk/>
          <pc:sldMk cId="1286569543" sldId="268"/>
        </pc:sldMkLst>
      </pc:sldChg>
      <pc:sldChg chg="modSp add replId">
        <pc:chgData name="Sven van der Burg" userId="S::s.vanderburg@esciencecenter.nl::9c1d2a43-8f43-42c3-a150-992445d6e87f" providerId="AD" clId="Web-{02C3B69F-D04D-2000-9566-046293CA392B}" dt="2021-03-22T13:17:38.390" v="221" actId="20577"/>
        <pc:sldMkLst>
          <pc:docMk/>
          <pc:sldMk cId="1662382669" sldId="270"/>
        </pc:sldMkLst>
        <pc:spChg chg="mod">
          <ac:chgData name="Sven van der Burg" userId="S::s.vanderburg@esciencecenter.nl::9c1d2a43-8f43-42c3-a150-992445d6e87f" providerId="AD" clId="Web-{02C3B69F-D04D-2000-9566-046293CA392B}" dt="2021-03-22T13:17:38.390" v="221" actId="20577"/>
          <ac:spMkLst>
            <pc:docMk/>
            <pc:sldMk cId="1662382669" sldId="27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7:32.343" v="218" actId="20577"/>
          <ac:spMkLst>
            <pc:docMk/>
            <pc:sldMk cId="1662382669" sldId="270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59"/>
        <pc:sldMkLst>
          <pc:docMk/>
          <pc:sldMk cId="3743709423" sldId="270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2:11.645" v="246" actId="14100"/>
        <pc:sldMkLst>
          <pc:docMk/>
          <pc:sldMk cId="54240742" sldId="271"/>
        </pc:sldMkLst>
        <pc:spChg chg="mod">
          <ac:chgData name="Sven van der Burg" userId="S::s.vanderburg@esciencecenter.nl::9c1d2a43-8f43-42c3-a150-992445d6e87f" providerId="AD" clId="Web-{02C3B69F-D04D-2000-9566-046293CA392B}" dt="2021-03-22T13:19:16.033" v="237" actId="20577"/>
          <ac:spMkLst>
            <pc:docMk/>
            <pc:sldMk cId="54240742" sldId="27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8:40.735" v="231" actId="20577"/>
          <ac:spMkLst>
            <pc:docMk/>
            <pc:sldMk cId="54240742" sldId="271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1:57.692" v="242"/>
          <ac:picMkLst>
            <pc:docMk/>
            <pc:sldMk cId="54240742" sldId="271"/>
            <ac:picMk id="2" creationId="{C6EC04FD-0C13-4AA8-BFC1-2EDA624ED94A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2:11.645" v="246" actId="14100"/>
          <ac:picMkLst>
            <pc:docMk/>
            <pc:sldMk cId="54240742" sldId="271"/>
            <ac:picMk id="3" creationId="{0FF3FDB6-5DB9-46C9-B7FE-E5ACE342E900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8"/>
        <pc:sldMkLst>
          <pc:docMk/>
          <pc:sldMk cId="3207167188" sldId="271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7"/>
        <pc:sldMkLst>
          <pc:docMk/>
          <pc:sldMk cId="621108487" sldId="272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5:34.321" v="267"/>
        <pc:sldMkLst>
          <pc:docMk/>
          <pc:sldMk cId="3826446370" sldId="272"/>
        </pc:sldMkLst>
        <pc:picChg chg="add del mod">
          <ac:chgData name="Sven van der Burg" userId="S::s.vanderburg@esciencecenter.nl::9c1d2a43-8f43-42c3-a150-992445d6e87f" providerId="AD" clId="Web-{02C3B69F-D04D-2000-9566-046293CA392B}" dt="2021-03-22T13:25:27.977" v="266"/>
          <ac:picMkLst>
            <pc:docMk/>
            <pc:sldMk cId="3826446370" sldId="272"/>
            <ac:picMk id="4" creationId="{1E202C46-0804-411E-A6BC-1E301EB8C7BA}"/>
          </ac:picMkLst>
        </pc:picChg>
      </pc:sldChg>
      <pc:sldChg chg="addSp modSp new ord">
        <pc:chgData name="Sven van der Burg" userId="S::s.vanderburg@esciencecenter.nl::9c1d2a43-8f43-42c3-a150-992445d6e87f" providerId="AD" clId="Web-{02C3B69F-D04D-2000-9566-046293CA392B}" dt="2021-03-22T13:25:02.821" v="26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2C3B69F-D04D-2000-9566-046293CA392B}" dt="2021-03-22T13:24:31.758" v="258" actId="20577"/>
          <ac:spMkLst>
            <pc:docMk/>
            <pc:sldMk cId="756898843" sldId="273"/>
            <ac:spMk id="2" creationId="{790E242C-29FD-45AE-8ACE-E5F8EEFBF707}"/>
          </ac:spMkLst>
        </pc:spChg>
        <pc:picChg chg="add mod">
          <ac:chgData name="Sven van der Burg" userId="S::s.vanderburg@esciencecenter.nl::9c1d2a43-8f43-42c3-a150-992445d6e87f" providerId="AD" clId="Web-{02C3B69F-D04D-2000-9566-046293CA392B}" dt="2021-03-22T13:25:02.821" v="261" actId="1076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6"/>
        <pc:sldMkLst>
          <pc:docMk/>
          <pc:sldMk cId="1930067225" sldId="273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6:20.135" v="275"/>
        <pc:sldMkLst>
          <pc:docMk/>
          <pc:sldMk cId="759521625" sldId="274"/>
        </pc:sldMkLst>
        <pc:picChg chg="add del mod">
          <ac:chgData name="Sven van der Burg" userId="S::s.vanderburg@esciencecenter.nl::9c1d2a43-8f43-42c3-a150-992445d6e87f" providerId="AD" clId="Web-{02C3B69F-D04D-2000-9566-046293CA392B}" dt="2021-03-22T13:26:17.541" v="274"/>
          <ac:picMkLst>
            <pc:docMk/>
            <pc:sldMk cId="759521625" sldId="274"/>
            <ac:picMk id="4" creationId="{41FBC349-EFFD-4088-9CF2-742AA587753F}"/>
          </ac:picMkLst>
        </pc:picChg>
      </pc:sldChg>
      <pc:sldChg chg="add del replId">
        <pc:chgData name="Sven van der Burg" userId="S::s.vanderburg@esciencecenter.nl::9c1d2a43-8f43-42c3-a150-992445d6e87f" providerId="AD" clId="Web-{02C3B69F-D04D-2000-9566-046293CA392B}" dt="2021-03-22T13:25:47.118" v="269"/>
        <pc:sldMkLst>
          <pc:docMk/>
          <pc:sldMk cId="939716955" sldId="274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36.527" v="304" actId="14100"/>
        <pc:sldMkLst>
          <pc:docMk/>
          <pc:sldMk cId="2757470141" sldId="274"/>
        </pc:sldMkLst>
        <pc:spChg chg="mod">
          <ac:chgData name="Sven van der Burg" userId="S::s.vanderburg@esciencecenter.nl::9c1d2a43-8f43-42c3-a150-992445d6e87f" providerId="AD" clId="Web-{02C3B69F-D04D-2000-9566-046293CA392B}" dt="2021-03-22T13:27:22.745" v="303" actId="20577"/>
          <ac:spMkLst>
            <pc:docMk/>
            <pc:sldMk cId="2757470141" sldId="274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7:03.276" v="294"/>
          <ac:picMkLst>
            <pc:docMk/>
            <pc:sldMk cId="2757470141" sldId="274"/>
            <ac:picMk id="2" creationId="{B00C9268-60F9-416B-B3B4-C115E570223F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6:24.104" v="277"/>
          <ac:picMkLst>
            <pc:docMk/>
            <pc:sldMk cId="2757470141" sldId="274"/>
            <ac:picMk id="3" creationId="{0FF3FDB6-5DB9-46C9-B7FE-E5ACE342E900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36.527" v="304" actId="14100"/>
          <ac:picMkLst>
            <pc:docMk/>
            <pc:sldMk cId="2757470141" sldId="274"/>
            <ac:picMk id="6" creationId="{BD38BD58-BFCD-4B91-AA26-104337B1962B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5"/>
        <pc:sldMkLst>
          <pc:docMk/>
          <pc:sldMk cId="2836033914" sldId="274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4"/>
        <pc:sldMkLst>
          <pc:docMk/>
          <pc:sldMk cId="485643106" sldId="275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00.182" v="293" actId="14100"/>
        <pc:sldMkLst>
          <pc:docMk/>
          <pc:sldMk cId="1181247110" sldId="275"/>
        </pc:sldMkLst>
        <pc:spChg chg="mod">
          <ac:chgData name="Sven van der Burg" userId="S::s.vanderburg@esciencecenter.nl::9c1d2a43-8f43-42c3-a150-992445d6e87f" providerId="AD" clId="Web-{02C3B69F-D04D-2000-9566-046293CA392B}" dt="2021-03-22T13:26:52.354" v="289" actId="20577"/>
          <ac:spMkLst>
            <pc:docMk/>
            <pc:sldMk cId="1181247110" sldId="275"/>
            <ac:spMk id="4" creationId="{355ABF75-7318-7142-81F5-6C99D1AA0295}"/>
          </ac:spMkLst>
        </pc:spChg>
        <pc:picChg chg="del">
          <ac:chgData name="Sven van der Burg" userId="S::s.vanderburg@esciencecenter.nl::9c1d2a43-8f43-42c3-a150-992445d6e87f" providerId="AD" clId="Web-{02C3B69F-D04D-2000-9566-046293CA392B}" dt="2021-03-22T13:26:53.401" v="290"/>
          <ac:picMkLst>
            <pc:docMk/>
            <pc:sldMk cId="1181247110" sldId="275"/>
            <ac:picMk id="2" creationId="{B00C9268-60F9-416B-B3B4-C115E570223F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00.182" v="293" actId="14100"/>
          <ac:picMkLst>
            <pc:docMk/>
            <pc:sldMk cId="1181247110" sldId="275"/>
            <ac:picMk id="3" creationId="{99067C51-A5FD-48C4-A1E0-1B58071BD8C1}"/>
          </ac:picMkLst>
        </pc:picChg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8:35.653" v="319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02C3B69F-D04D-2000-9566-046293CA392B}" dt="2021-03-22T13:27:54.699" v="311" actId="20577"/>
          <ac:spMkLst>
            <pc:docMk/>
            <pc:sldMk cId="3361586348" sldId="27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28:35.653" v="319" actId="20577"/>
          <ac:spMkLst>
            <pc:docMk/>
            <pc:sldMk cId="3361586348" sldId="276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8:27.934" v="316"/>
          <ac:picMkLst>
            <pc:docMk/>
            <pc:sldMk cId="3361586348" sldId="276"/>
            <ac:picMk id="2" creationId="{8E72B755-F4A6-4D33-A8FA-C4A8D0CD2CC2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7:55.324" v="312"/>
          <ac:picMkLst>
            <pc:docMk/>
            <pc:sldMk cId="3361586348" sldId="276"/>
            <ac:picMk id="3" creationId="{99067C51-A5FD-48C4-A1E0-1B58071BD8C1}"/>
          </ac:picMkLst>
        </pc:picChg>
      </pc:sldChg>
    </pc:docChg>
  </pc:docChgLst>
  <pc:docChgLst>
    <pc:chgData name="Sven van der Burg" userId="S::s.vanderburg@esciencecenter.nl::9c1d2a43-8f43-42c3-a150-992445d6e87f" providerId="AD" clId="Web-{34B95D67-017B-57F6-E852-6EF333524C94}"/>
    <pc:docChg chg="modSld">
      <pc:chgData name="Sven van der Burg" userId="S::s.vanderburg@esciencecenter.nl::9c1d2a43-8f43-42c3-a150-992445d6e87f" providerId="AD" clId="Web-{34B95D67-017B-57F6-E852-6EF333524C94}" dt="2021-02-02T10:35:19.577" v="103" actId="20577"/>
      <pc:docMkLst>
        <pc:docMk/>
      </pc:docMkLst>
      <pc:sldChg chg="modSp">
        <pc:chgData name="Sven van der Burg" userId="S::s.vanderburg@esciencecenter.nl::9c1d2a43-8f43-42c3-a150-992445d6e87f" providerId="AD" clId="Web-{34B95D67-017B-57F6-E852-6EF333524C94}" dt="2021-02-02T10:30:17.371" v="1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34B95D67-017B-57F6-E852-6EF333524C94}" dt="2021-02-02T10:30:17.371" v="1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delSp modSp">
        <pc:chgData name="Sven van der Burg" userId="S::s.vanderburg@esciencecenter.nl::9c1d2a43-8f43-42c3-a150-992445d6e87f" providerId="AD" clId="Web-{34B95D67-017B-57F6-E852-6EF333524C94}" dt="2021-02-02T10:31:57.028" v="51" actId="20577"/>
        <pc:sldMkLst>
          <pc:docMk/>
          <pc:sldMk cId="3383183611" sldId="263"/>
        </pc:sldMkLst>
        <pc:spChg chg="mod">
          <ac:chgData name="Sven van der Burg" userId="S::s.vanderburg@esciencecenter.nl::9c1d2a43-8f43-42c3-a150-992445d6e87f" providerId="AD" clId="Web-{34B95D67-017B-57F6-E852-6EF333524C94}" dt="2021-02-02T10:31:57.028" v="51" actId="20577"/>
          <ac:spMkLst>
            <pc:docMk/>
            <pc:sldMk cId="3383183611" sldId="26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1:52.059" v="50" actId="20577"/>
          <ac:spMkLst>
            <pc:docMk/>
            <pc:sldMk cId="3383183611" sldId="263"/>
            <ac:spMk id="5" creationId="{0CDB4A93-7C33-CD44-BDF6-40C60D133B8D}"/>
          </ac:spMkLst>
        </pc:spChg>
        <pc:picChg chg="del">
          <ac:chgData name="Sven van der Burg" userId="S::s.vanderburg@esciencecenter.nl::9c1d2a43-8f43-42c3-a150-992445d6e87f" providerId="AD" clId="Web-{34B95D67-017B-57F6-E852-6EF333524C94}" dt="2021-02-02T10:31:23.918" v="48"/>
          <ac:picMkLst>
            <pc:docMk/>
            <pc:sldMk cId="3383183611" sldId="263"/>
            <ac:picMk id="2" creationId="{AA9713D0-5DED-3548-B6DF-797A4D738E82}"/>
          </ac:picMkLst>
        </pc:picChg>
      </pc:sldChg>
      <pc:sldChg chg="modSp">
        <pc:chgData name="Sven van der Burg" userId="S::s.vanderburg@esciencecenter.nl::9c1d2a43-8f43-42c3-a150-992445d6e87f" providerId="AD" clId="Web-{34B95D67-017B-57F6-E852-6EF333524C94}" dt="2021-02-02T10:35:19.577" v="103" actId="20577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34B95D67-017B-57F6-E852-6EF333524C94}" dt="2021-02-02T10:34:04.842" v="52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5:19.577" v="103" actId="20577"/>
          <ac:spMkLst>
            <pc:docMk/>
            <pc:sldMk cId="704934979" sldId="264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34B95D67-017B-57F6-E852-6EF333524C94}" dt="2021-02-02T10:30:23.230" v="2" actId="20577"/>
        <pc:sldMkLst>
          <pc:docMk/>
          <pc:sldMk cId="2716025263" sldId="269"/>
        </pc:sldMkLst>
        <pc:spChg chg="mod">
          <ac:chgData name="Sven van der Burg" userId="S::s.vanderburg@esciencecenter.nl::9c1d2a43-8f43-42c3-a150-992445d6e87f" providerId="AD" clId="Web-{34B95D67-017B-57F6-E852-6EF333524C94}" dt="2021-02-02T10:30:23.230" v="2" actId="20577"/>
          <ac:spMkLst>
            <pc:docMk/>
            <pc:sldMk cId="2716025263" sldId="269"/>
            <ac:spMk id="4" creationId="{355ABF75-7318-7142-81F5-6C99D1AA0295}"/>
          </ac:spMkLst>
        </pc:spChg>
      </pc:sldChg>
    </pc:docChg>
  </pc:docChgLst>
  <pc:docChgLst>
    <pc:chgData name="Sven van der Burg" userId="S::s.vanderburg@esciencecenter.nl::9c1d2a43-8f43-42c3-a150-992445d6e87f" providerId="AD" clId="Web-{4AA69F13-52E1-7DBF-D22A-951E17C73B2E}"/>
    <pc:docChg chg="modSld">
      <pc:chgData name="Sven van der Burg" userId="S::s.vanderburg@esciencecenter.nl::9c1d2a43-8f43-42c3-a150-992445d6e87f" providerId="AD" clId="Web-{4AA69F13-52E1-7DBF-D22A-951E17C73B2E}" dt="2021-03-31T05:57:38.371" v="0"/>
      <pc:docMkLst>
        <pc:docMk/>
      </pc:docMkLst>
      <pc:sldChg chg="delSp">
        <pc:chgData name="Sven van der Burg" userId="S::s.vanderburg@esciencecenter.nl::9c1d2a43-8f43-42c3-a150-992445d6e87f" providerId="AD" clId="Web-{4AA69F13-52E1-7DBF-D22A-951E17C73B2E}" dt="2021-03-31T05:57:38.371" v="0"/>
        <pc:sldMkLst>
          <pc:docMk/>
          <pc:sldMk cId="756898843" sldId="273"/>
        </pc:sldMkLst>
        <pc:spChg chg="del">
          <ac:chgData name="Sven van der Burg" userId="S::s.vanderburg@esciencecenter.nl::9c1d2a43-8f43-42c3-a150-992445d6e87f" providerId="AD" clId="Web-{4AA69F13-52E1-7DBF-D22A-951E17C73B2E}" dt="2021-03-31T05:57:38.371" v="0"/>
          <ac:spMkLst>
            <pc:docMk/>
            <pc:sldMk cId="756898843" sldId="273"/>
            <ac:spMk id="3" creationId="{A04FFBA7-825C-4F77-978E-BB3816C85E27}"/>
          </ac:spMkLst>
        </pc:spChg>
      </pc:sldChg>
    </pc:docChg>
  </pc:docChgLst>
  <pc:docChgLst>
    <pc:chgData name="Sven van der Burg" userId="9c1d2a43-8f43-42c3-a150-992445d6e87f" providerId="ADAL" clId="{D26BD781-EDE9-5C4E-AF12-E57EA0ADEDAA}"/>
    <pc:docChg chg="custSel modSld">
      <pc:chgData name="Sven van der Burg" userId="9c1d2a43-8f43-42c3-a150-992445d6e87f" providerId="ADAL" clId="{D26BD781-EDE9-5C4E-AF12-E57EA0ADEDAA}" dt="2020-11-18T08:23:38.598" v="18" actId="20577"/>
      <pc:docMkLst>
        <pc:docMk/>
      </pc:docMkLst>
      <pc:sldChg chg="modSp mod">
        <pc:chgData name="Sven van der Burg" userId="9c1d2a43-8f43-42c3-a150-992445d6e87f" providerId="ADAL" clId="{D26BD781-EDE9-5C4E-AF12-E57EA0ADEDAA}" dt="2020-11-18T08:23:31.001" v="5" actId="20577"/>
        <pc:sldMkLst>
          <pc:docMk/>
          <pc:sldMk cId="1252822001" sldId="261"/>
        </pc:sldMkLst>
        <pc:spChg chg="mod">
          <ac:chgData name="Sven van der Burg" userId="9c1d2a43-8f43-42c3-a150-992445d6e87f" providerId="ADAL" clId="{D26BD781-EDE9-5C4E-AF12-E57EA0ADEDAA}" dt="2020-11-18T08:23:31.001" v="5" actId="20577"/>
          <ac:spMkLst>
            <pc:docMk/>
            <pc:sldMk cId="1252822001" sldId="261"/>
            <ac:spMk id="4" creationId="{355ABF75-7318-7142-81F5-6C99D1AA0295}"/>
          </ac:spMkLst>
        </pc:spChg>
      </pc:sldChg>
      <pc:sldChg chg="modSp mod">
        <pc:chgData name="Sven van der Burg" userId="9c1d2a43-8f43-42c3-a150-992445d6e87f" providerId="ADAL" clId="{D26BD781-EDE9-5C4E-AF12-E57EA0ADEDAA}" dt="2020-11-18T08:23:38.598" v="18" actId="20577"/>
        <pc:sldMkLst>
          <pc:docMk/>
          <pc:sldMk cId="2716025263" sldId="269"/>
        </pc:sldMkLst>
        <pc:spChg chg="mod">
          <ac:chgData name="Sven van der Burg" userId="9c1d2a43-8f43-42c3-a150-992445d6e87f" providerId="ADAL" clId="{D26BD781-EDE9-5C4E-AF12-E57EA0ADEDAA}" dt="2020-11-18T08:23:38.598" v="18" actId="20577"/>
          <ac:spMkLst>
            <pc:docMk/>
            <pc:sldMk cId="2716025263" sldId="269"/>
            <ac:spMk id="4" creationId="{355ABF75-7318-7142-81F5-6C99D1AA0295}"/>
          </ac:spMkLst>
        </pc:spChg>
      </pc:sldChg>
      <pc:sldChg chg="addSp delSp modSp mod">
        <pc:chgData name="Sven van der Burg" userId="9c1d2a43-8f43-42c3-a150-992445d6e87f" providerId="ADAL" clId="{D26BD781-EDE9-5C4E-AF12-E57EA0ADEDAA}" dt="2020-11-16T14:50:39.574" v="4" actId="1076"/>
        <pc:sldMkLst>
          <pc:docMk/>
          <pc:sldMk cId="3743709423" sldId="270"/>
        </pc:sldMkLst>
        <pc:picChg chg="del">
          <ac:chgData name="Sven van der Burg" userId="9c1d2a43-8f43-42c3-a150-992445d6e87f" providerId="ADAL" clId="{D26BD781-EDE9-5C4E-AF12-E57EA0ADEDAA}" dt="2020-11-16T14:50:27.560" v="0" actId="478"/>
          <ac:picMkLst>
            <pc:docMk/>
            <pc:sldMk cId="3743709423" sldId="270"/>
            <ac:picMk id="2" creationId="{2A66EE8F-EC85-7642-9B66-EC02679C551C}"/>
          </ac:picMkLst>
        </pc:picChg>
        <pc:picChg chg="add mod">
          <ac:chgData name="Sven van der Burg" userId="9c1d2a43-8f43-42c3-a150-992445d6e87f" providerId="ADAL" clId="{D26BD781-EDE9-5C4E-AF12-E57EA0ADEDAA}" dt="2020-11-16T14:50:39.574" v="4" actId="1076"/>
          <ac:picMkLst>
            <pc:docMk/>
            <pc:sldMk cId="3743709423" sldId="270"/>
            <ac:picMk id="3" creationId="{CC8F6AA4-477B-5D48-9804-A50A2266BF9F}"/>
          </ac:picMkLst>
        </pc:picChg>
      </pc:sldChg>
    </pc:docChg>
  </pc:docChgLst>
  <pc:docChgLst>
    <pc:chgData name="Sven van der Burg" userId="S::s.vanderburg@esciencecenter.nl::9c1d2a43-8f43-42c3-a150-992445d6e87f" providerId="AD" clId="Web-{BE9F59DE-83EE-9F9B-D11D-F6CBFD144383}"/>
    <pc:docChg chg="addSld delSld modSld">
      <pc:chgData name="Sven van der Burg" userId="S::s.vanderburg@esciencecenter.nl::9c1d2a43-8f43-42c3-a150-992445d6e87f" providerId="AD" clId="Web-{BE9F59DE-83EE-9F9B-D11D-F6CBFD144383}" dt="2021-03-22T14:47:57.926" v="355" actId="20577"/>
      <pc:docMkLst>
        <pc:docMk/>
      </pc:docMkLst>
      <pc:sldChg chg="modSp">
        <pc:chgData name="Sven van der Burg" userId="S::s.vanderburg@esciencecenter.nl::9c1d2a43-8f43-42c3-a150-992445d6e87f" providerId="AD" clId="Web-{BE9F59DE-83EE-9F9B-D11D-F6CBFD144383}" dt="2021-03-22T13:52:10.475" v="3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BE9F59DE-83EE-9F9B-D11D-F6CBFD144383}" dt="2021-03-22T13:52:10.475" v="3" actId="20577"/>
          <ac:spMkLst>
            <pc:docMk/>
            <pc:sldMk cId="3361586348" sldId="27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2:23.397" v="14" actId="20577"/>
        <pc:sldMkLst>
          <pc:docMk/>
          <pc:sldMk cId="2998007325" sldId="277"/>
        </pc:sldMkLst>
        <pc:spChg chg="mod">
          <ac:chgData name="Sven van der Burg" userId="S::s.vanderburg@esciencecenter.nl::9c1d2a43-8f43-42c3-a150-992445d6e87f" providerId="AD" clId="Web-{BE9F59DE-83EE-9F9B-D11D-F6CBFD144383}" dt="2021-03-22T13:52:20.991" v="11" actId="20577"/>
          <ac:spMkLst>
            <pc:docMk/>
            <pc:sldMk cId="2998007325" sldId="27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2:23.397" v="14" actId="20577"/>
          <ac:spMkLst>
            <pc:docMk/>
            <pc:sldMk cId="2998007325" sldId="277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3:42.212" v="69" actId="20577"/>
        <pc:sldMkLst>
          <pc:docMk/>
          <pc:sldMk cId="385696753" sldId="278"/>
        </pc:sldMkLst>
        <pc:spChg chg="mod">
          <ac:chgData name="Sven van der Burg" userId="S::s.vanderburg@esciencecenter.nl::9c1d2a43-8f43-42c3-a150-992445d6e87f" providerId="AD" clId="Web-{BE9F59DE-83EE-9F9B-D11D-F6CBFD144383}" dt="2021-03-22T13:52:46.054" v="39" actId="20577"/>
          <ac:spMkLst>
            <pc:docMk/>
            <pc:sldMk cId="385696753" sldId="27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3:42.212" v="69" actId="20577"/>
          <ac:spMkLst>
            <pc:docMk/>
            <pc:sldMk cId="385696753" sldId="278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2:58.240" v="103" actId="20577"/>
        <pc:sldMkLst>
          <pc:docMk/>
          <pc:sldMk cId="3376928628" sldId="279"/>
        </pc:sldMkLst>
        <pc:spChg chg="mod">
          <ac:chgData name="Sven van der Burg" userId="S::s.vanderburg@esciencecenter.nl::9c1d2a43-8f43-42c3-a150-992445d6e87f" providerId="AD" clId="Web-{BE9F59DE-83EE-9F9B-D11D-F6CBFD144383}" dt="2021-03-22T14:22:27.676" v="82" actId="20577"/>
          <ac:spMkLst>
            <pc:docMk/>
            <pc:sldMk cId="3376928628" sldId="279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2:58.240" v="103" actId="20577"/>
          <ac:spMkLst>
            <pc:docMk/>
            <pc:sldMk cId="3376928628" sldId="279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7:26.113" v="121" actId="20577"/>
        <pc:sldMkLst>
          <pc:docMk/>
          <pc:sldMk cId="3173551506" sldId="280"/>
        </pc:sldMkLst>
        <pc:spChg chg="mod">
          <ac:chgData name="Sven van der Burg" userId="S::s.vanderburg@esciencecenter.nl::9c1d2a43-8f43-42c3-a150-992445d6e87f" providerId="AD" clId="Web-{BE9F59DE-83EE-9F9B-D11D-F6CBFD144383}" dt="2021-03-22T14:27:26.113" v="121" actId="20577"/>
          <ac:spMkLst>
            <pc:docMk/>
            <pc:sldMk cId="3173551506" sldId="28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7:20.456" v="120" actId="20577"/>
          <ac:spMkLst>
            <pc:docMk/>
            <pc:sldMk cId="3173551506" sldId="280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8:42.523" v="173" actId="20577"/>
        <pc:sldMkLst>
          <pc:docMk/>
          <pc:sldMk cId="1975243859" sldId="281"/>
        </pc:sldMkLst>
        <pc:spChg chg="mod">
          <ac:chgData name="Sven van der Burg" userId="S::s.vanderburg@esciencecenter.nl::9c1d2a43-8f43-42c3-a150-992445d6e87f" providerId="AD" clId="Web-{BE9F59DE-83EE-9F9B-D11D-F6CBFD144383}" dt="2021-03-22T14:27:42.004" v="126" actId="20577"/>
          <ac:spMkLst>
            <pc:docMk/>
            <pc:sldMk cId="1975243859" sldId="28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8:42.523" v="173" actId="20577"/>
          <ac:spMkLst>
            <pc:docMk/>
            <pc:sldMk cId="1975243859" sldId="281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9:28.072" v="199" actId="20577"/>
        <pc:sldMkLst>
          <pc:docMk/>
          <pc:sldMk cId="1969658225" sldId="282"/>
        </pc:sldMkLst>
        <pc:spChg chg="mod">
          <ac:chgData name="Sven van der Burg" userId="S::s.vanderburg@esciencecenter.nl::9c1d2a43-8f43-42c3-a150-992445d6e87f" providerId="AD" clId="Web-{BE9F59DE-83EE-9F9B-D11D-F6CBFD144383}" dt="2021-03-22T14:29:05.837" v="182" actId="20577"/>
          <ac:spMkLst>
            <pc:docMk/>
            <pc:sldMk cId="1969658225" sldId="282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9:28.072" v="199" actId="20577"/>
          <ac:spMkLst>
            <pc:docMk/>
            <pc:sldMk cId="1969658225" sldId="282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0:41.873" v="232" actId="20577"/>
        <pc:sldMkLst>
          <pc:docMk/>
          <pc:sldMk cId="129033821" sldId="283"/>
        </pc:sldMkLst>
        <pc:spChg chg="mod">
          <ac:chgData name="Sven van der Burg" userId="S::s.vanderburg@esciencecenter.nl::9c1d2a43-8f43-42c3-a150-992445d6e87f" providerId="AD" clId="Web-{BE9F59DE-83EE-9F9B-D11D-F6CBFD144383}" dt="2021-03-22T14:30:19.497" v="209" actId="20577"/>
          <ac:spMkLst>
            <pc:docMk/>
            <pc:sldMk cId="129033821" sldId="28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0:41.873" v="232" actId="20577"/>
          <ac:spMkLst>
            <pc:docMk/>
            <pc:sldMk cId="129033821" sldId="283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3:44.586" v="241" actId="20577"/>
        <pc:sldMkLst>
          <pc:docMk/>
          <pc:sldMk cId="1653731602" sldId="284"/>
        </pc:sldMkLst>
        <pc:spChg chg="mod">
          <ac:chgData name="Sven van der Burg" userId="S::s.vanderburg@esciencecenter.nl::9c1d2a43-8f43-42c3-a150-992445d6e87f" providerId="AD" clId="Web-{BE9F59DE-83EE-9F9B-D11D-F6CBFD144383}" dt="2021-03-22T14:33:44.586" v="241" actId="20577"/>
          <ac:spMkLst>
            <pc:docMk/>
            <pc:sldMk cId="1653731602" sldId="28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3:34.679" v="236" actId="20577"/>
          <ac:spMkLst>
            <pc:docMk/>
            <pc:sldMk cId="1653731602" sldId="284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9:37.135" v="251" actId="20577"/>
        <pc:sldMkLst>
          <pc:docMk/>
          <pc:sldMk cId="3536755589" sldId="285"/>
        </pc:sldMkLst>
        <pc:spChg chg="mod">
          <ac:chgData name="Sven van der Burg" userId="S::s.vanderburg@esciencecenter.nl::9c1d2a43-8f43-42c3-a150-992445d6e87f" providerId="AD" clId="Web-{BE9F59DE-83EE-9F9B-D11D-F6CBFD144383}" dt="2021-03-22T14:39:34.072" v="249" actId="20577"/>
          <ac:spMkLst>
            <pc:docMk/>
            <pc:sldMk cId="3536755589" sldId="285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9:37.135" v="251" actId="20577"/>
          <ac:spMkLst>
            <pc:docMk/>
            <pc:sldMk cId="3536755589" sldId="285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2:44.598" v="288" actId="20577"/>
        <pc:sldMkLst>
          <pc:docMk/>
          <pc:sldMk cId="3997717195" sldId="286"/>
        </pc:sldMkLst>
        <pc:spChg chg="mod">
          <ac:chgData name="Sven van der Burg" userId="S::s.vanderburg@esciencecenter.nl::9c1d2a43-8f43-42c3-a150-992445d6e87f" providerId="AD" clId="Web-{BE9F59DE-83EE-9F9B-D11D-F6CBFD144383}" dt="2021-03-22T14:42:34.113" v="270" actId="20577"/>
          <ac:spMkLst>
            <pc:docMk/>
            <pc:sldMk cId="3997717195" sldId="28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2:44.598" v="288" actId="20577"/>
          <ac:spMkLst>
            <pc:docMk/>
            <pc:sldMk cId="3997717195" sldId="28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7:57.926" v="355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BE9F59DE-83EE-9F9B-D11D-F6CBFD144383}" dt="2021-03-22T14:44:16.274" v="293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7:57.926" v="355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modSp add del replId">
        <pc:chgData name="Sven van der Burg" userId="S::s.vanderburg@esciencecenter.nl::9c1d2a43-8f43-42c3-a150-992445d6e87f" providerId="AD" clId="Web-{BE9F59DE-83EE-9F9B-D11D-F6CBFD144383}" dt="2021-03-22T14:47:45.410" v="354"/>
        <pc:sldMkLst>
          <pc:docMk/>
          <pc:sldMk cId="3454282841" sldId="288"/>
        </pc:sldMkLst>
        <pc:spChg chg="mod">
          <ac:chgData name="Sven van der Burg" userId="S::s.vanderburg@esciencecenter.nl::9c1d2a43-8f43-42c3-a150-992445d6e87f" providerId="AD" clId="Web-{BE9F59DE-83EE-9F9B-D11D-F6CBFD144383}" dt="2021-03-22T14:44:45.682" v="301" actId="20577"/>
          <ac:spMkLst>
            <pc:docMk/>
            <pc:sldMk cId="3454282841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6:40.641" v="342" actId="20577"/>
          <ac:spMkLst>
            <pc:docMk/>
            <pc:sldMk cId="3454282841" sldId="288"/>
            <ac:spMk id="5" creationId="{0CDB4A93-7C33-CD44-BDF6-40C60D133B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167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53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275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4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039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1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278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77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11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97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14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17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39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38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06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65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43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90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65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73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cience-academy/coderefinery-documentation-example-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documentation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77DE145-5961-41F5-A6C9-9881EC1C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957119"/>
            <a:ext cx="2743200" cy="36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Do not use comments for: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3" name="Picture 5" descr="Application, timeline&#10;&#10;Description automatically generated">
            <a:extLst>
              <a:ext uri="{FF2B5EF4-FFF2-40B4-BE49-F238E27FC236}">
                <a16:creationId xmlns:a16="http://schemas.microsoft.com/office/drawing/2014/main" id="{99067C51-A5FD-48C4-A1E0-1B58071B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83" y="1349214"/>
            <a:ext cx="5935717" cy="18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47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Writing docstrings in python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Demo + exercise</a:t>
            </a: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586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Keypoints episode 2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Comments should describe the why for your code not the what.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Writing docstrings is an easy way to write documentation while you type code.</a:t>
            </a: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00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3: Writing a good README file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README file is first thing a user/collaborator sees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What should be included as a bare minimum in README files?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96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Exercise: Write a README file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You are going to write a README file for </a:t>
            </a:r>
            <a:r>
              <a:rPr lang="en-GB" dirty="0">
                <a:ea typeface="+mn-lt"/>
                <a:cs typeface="+mn-lt"/>
                <a:hlinkClick r:id="rId3"/>
              </a:rPr>
              <a:t>the example project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928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What makes up a good README file?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A descriptive project title</a:t>
            </a: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Motivation (why the project exists)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How to setup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Copy-pastable quick start code example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Recommended citation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551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User experience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Think about the user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What does the user need to know?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Make your README attractive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243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 point episode 3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A good README file is key to provide information about your project.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658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4: Sphinx and ReadtheDocs demo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What if a README file is not enough?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How do I easily create user documentation?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33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Sphinx and ReadtheDocs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 Sphinx let’s you create nicely-formatted HTML pages out of simple markdown files. It is programming language-independent.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 ReadtheDocs easily connects to your github page and automatically deploys your Sphinx documentation for free!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731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</a:rPr>
              <a:t>Code documentation lesson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Why would you document software?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 makes good documentation?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do I write good in-code documentation?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do I write good README files?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Demo creating documentation with Sphinx and deploying to </a:t>
            </a:r>
            <a:r>
              <a:rPr lang="en-US" dirty="0" err="1"/>
              <a:t>ReadTheDocs</a:t>
            </a:r>
            <a:r>
              <a:rPr lang="en-US" dirty="0"/>
              <a:t>.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Deploy a project website or personal homepage to Gitlab Pages.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Independent of programming languages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2822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Keypoints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Sphinx + ReadtheDocs provide a powerful way to create extensive (user) documentation.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5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Hosting websites/homepages on Github Pages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How to serve a website/homepage using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7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Recap documentation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What questions do you still have?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Whether there are any incremental improvements that can benefit your projects?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What’s nice that we learnt but is overkill for your current work?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solidFill>
                  <a:srgbClr val="00AFEA"/>
                </a:solidFill>
                <a:ea typeface="+mn-lt"/>
                <a:cs typeface="+mn-lt"/>
              </a:rPr>
              <a:t>Take-home message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ea typeface="+mn-lt"/>
                <a:cs typeface="+mn-lt"/>
              </a:rPr>
              <a:t>It is important to document code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ea typeface="+mn-lt"/>
                <a:cs typeface="+mn-lt"/>
              </a:rPr>
              <a:t>Depending on the purpose and state of the project documentation needs to meet different criteria.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6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1 Motivation and </a:t>
            </a:r>
            <a:r>
              <a:rPr lang="en-US" sz="2000" b="1" spc="-1" dirty="0" err="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wishlist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/>
              <a:t>Why documenting code? </a:t>
            </a:r>
          </a:p>
          <a:p>
            <a:pPr fontAlgn="base"/>
            <a:r>
              <a:rPr lang="en-US"/>
              <a:t>What is our </a:t>
            </a:r>
            <a:r>
              <a:rPr lang="en-US" err="1"/>
              <a:t>wishlist</a:t>
            </a:r>
            <a:r>
              <a:rPr lang="en-US"/>
              <a:t> on a suitably good documentation? </a:t>
            </a:r>
          </a:p>
        </p:txBody>
      </p:sp>
    </p:spTree>
    <p:extLst>
      <p:ext uri="{BB962C8B-B14F-4D97-AF65-F5344CB8AC3E}">
        <p14:creationId xmlns:p14="http://schemas.microsoft.com/office/powerpoint/2010/main" val="2716025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Why document code?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/>
          </a:p>
          <a:p>
            <a:r>
              <a:rPr lang="en-GB" b="1" dirty="0"/>
              <a:t>Is project documentation important? Why? Take a few moments to think about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183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Exercise 1: Let’s think of good and bad examples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/>
          </a:p>
          <a:p>
            <a:endParaRPr lang="en-GB"/>
          </a:p>
          <a:p>
            <a:endParaRPr lang="en-GB"/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1D5ED-C0C6-4C2B-A1E4-10A728E5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1782"/>
            <a:ext cx="7855168" cy="39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34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What did we learn?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It is important to document code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Depending on the purpose and state of the project documentation needs to meet different criteria.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For most scientific projects, in-code documentation and a well thought out README file is enough.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Documentation should be tracked with corresponding code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1314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2: In-code documentation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can I do to make my code more easily understandable?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information should go into comments?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information should go into docstrings?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62382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Warmup exercise: writing good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F3FDB6-5DB9-46C9-B7FE-E5ACE342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4" y="306255"/>
            <a:ext cx="5762296" cy="42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0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Do not use comments for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38BD58-BFCD-4B91-AA26-104337B1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569" y="1432231"/>
            <a:ext cx="6089431" cy="19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0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B7E33-5E8B-4F10-BAE6-0A49E3F8C6E9}">
  <ds:schemaRefs>
    <ds:schemaRef ds:uri="http://purl.org/dc/dcmitype/"/>
    <ds:schemaRef ds:uri="http://schemas.openxmlformats.org/package/2006/metadata/core-properties"/>
    <ds:schemaRef ds:uri="af34c8a9-9806-44d6-aa44-d772f2793323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26898810-f9b9-406f-8188-8f8f7cdf552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On-screen Show (16:9)</PresentationFormat>
  <Paragraphs>61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Code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173</cp:revision>
  <dcterms:modified xsi:type="dcterms:W3CDTF">2021-03-31T05:57:38Z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