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12"/>
  </p:notesMasterIdLst>
  <p:sldIdLst>
    <p:sldId id="273" r:id="rId5"/>
    <p:sldId id="289" r:id="rId6"/>
    <p:sldId id="292" r:id="rId7"/>
    <p:sldId id="294" r:id="rId8"/>
    <p:sldId id="293" r:id="rId9"/>
    <p:sldId id="295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B69F-D04D-2000-9566-046293CA392B}" v="511" dt="2021-03-22T13:28:35.653"/>
    <p1510:client id="{0358165B-D76D-A1B7-A53E-912B5D02919B}" v="30" dt="2021-05-12T08:32:27.501"/>
    <p1510:client id="{09A0C8C1-64E5-F1B4-401B-FCED2E01DFB3}" v="13" dt="2021-04-20T06:43:44.947"/>
    <p1510:client id="{34B95D67-017B-57F6-E852-6EF333524C94}" v="204" dt="2021-02-02T10:35:19.577"/>
    <p1510:client id="{85CCBD9F-B096-2000-CD61-6E73D3D9923D}" v="512" dt="2021-04-13T10:05:25.343"/>
    <p1510:client id="{BE9F59DE-83EE-9F9B-D11D-F6CBFD144383}" v="561" dt="2021-03-22T14:48:38.022"/>
    <p1510:client id="{D26BD781-EDE9-5C4E-AF12-E57EA0ADEDAA}" v="5" dt="2020-11-16T14:50:39.573"/>
    <p1510:client id="{D550AC2D-1C70-3EF8-3BF9-326F1886B4E4}" v="641" dt="2021-03-22T15:28:50.726"/>
    <p1510:client id="{F31B3329-E0E5-10E9-B5AC-593AC5F2C55E}" v="9" dt="2021-05-12T08:27:46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3"/>
  </p:normalViewPr>
  <p:slideViewPr>
    <p:cSldViewPr snapToGrid="0" snapToObjects="1">
      <p:cViewPr varScale="1">
        <p:scale>
          <a:sx n="107" d="100"/>
          <a:sy n="107" d="100"/>
        </p:scale>
        <p:origin x="1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D7DB09-38F7-4F7D-BCC1-B2FFACC8E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01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55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07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71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304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/>
          <p:cNvPicPr/>
          <p:nvPr/>
        </p:nvPicPr>
        <p:blipFill>
          <a:blip r:embed="rId15"/>
          <a:stretch/>
        </p:blipFill>
        <p:spPr>
          <a:xfrm>
            <a:off x="539640" y="4875840"/>
            <a:ext cx="863280" cy="203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42C-29FD-45AE-8ACE-E5F8EEFB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8166"/>
            <a:ext cx="8229240" cy="858600"/>
          </a:xfrm>
        </p:spPr>
        <p:txBody>
          <a:bodyPr/>
          <a:lstStyle/>
          <a:p>
            <a:r>
              <a:rPr lang="en-US" dirty="0"/>
              <a:t>Learning to program and </a:t>
            </a:r>
            <a:r>
              <a:rPr lang="en-US" dirty="0" err="1"/>
              <a:t>analyse</a:t>
            </a:r>
            <a:r>
              <a:rPr lang="en-US" dirty="0"/>
              <a:t> data with Python</a:t>
            </a:r>
          </a:p>
        </p:txBody>
      </p:sp>
    </p:spTree>
    <p:extLst>
      <p:ext uri="{BB962C8B-B14F-4D97-AF65-F5344CB8AC3E}">
        <p14:creationId xmlns:p14="http://schemas.microsoft.com/office/powerpoint/2010/main" val="7568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What is Python?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General purpose programming language that supports rapid development of data analytics applications</a:t>
            </a:r>
          </a:p>
          <a:p>
            <a:endParaRPr lang="en-US" dirty="0"/>
          </a:p>
          <a:p>
            <a:r>
              <a:rPr lang="en-US" dirty="0"/>
              <a:t>Both the language and thing that runs your Python script are called Python</a:t>
            </a:r>
          </a:p>
        </p:txBody>
      </p:sp>
    </p:spTree>
    <p:extLst>
      <p:ext uri="{BB962C8B-B14F-4D97-AF65-F5344CB8AC3E}">
        <p14:creationId xmlns:p14="http://schemas.microsoft.com/office/powerpoint/2010/main" val="247409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So, why do you need Python (or any programming language) for data analysis?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95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So, why do you need Python (or any programming language) for data analysis?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Easy to learn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Reproducibility</a:t>
            </a:r>
          </a:p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Versatility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Interdisciplinary and extensible</a:t>
            </a:r>
            <a:endParaRPr lang="en-US" u="sng" dirty="0">
              <a:ea typeface="+mn-lt"/>
              <a:cs typeface="+mn-lt"/>
            </a:endParaRPr>
          </a:p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Python has a large and welcoming community</a:t>
            </a:r>
            <a:endParaRPr lang="en-US" u="sng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0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Advantages of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Free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Open-source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Available on MacOS, Linux, Windows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Supported by Python Software Foundation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Supports multiple programming paradigms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Has a large community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Rich ecosystem of third-party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3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Outlook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592FC-B4C1-4916-95A6-E3ACE35E0BFF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45DC7B1-5401-4425-B98B-8F974F60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0" y="929026"/>
            <a:ext cx="7695038" cy="2386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EA17E9-F130-4F78-841E-E69906E11074}"/>
              </a:ext>
            </a:extLst>
          </p:cNvPr>
          <p:cNvSpPr txBox="1"/>
          <p:nvPr/>
        </p:nvSpPr>
        <p:spPr>
          <a:xfrm>
            <a:off x="4768540" y="1611350"/>
            <a:ext cx="3265912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Assigning variables, data types, operators, and functions</a:t>
            </a:r>
          </a:p>
        </p:txBody>
      </p:sp>
    </p:spTree>
    <p:extLst>
      <p:ext uri="{BB962C8B-B14F-4D97-AF65-F5344CB8AC3E}">
        <p14:creationId xmlns:p14="http://schemas.microsoft.com/office/powerpoint/2010/main" val="31305389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Let's start!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25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2" ma:contentTypeDescription="Create a new document." ma:contentTypeScope="" ma:versionID="ea0d0dfb6e46f2312320539612523867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28749589e96af88b6933ef4143dd2262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FA0901-D354-4154-A373-8A6F900069FE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2B7E33-5E8B-4F10-BAE6-0A49E3F8C6E9}">
  <ds:schemaRefs>
    <ds:schemaRef ds:uri="http://purl.org/dc/dcmitype/"/>
    <ds:schemaRef ds:uri="http://schemas.openxmlformats.org/package/2006/metadata/core-properties"/>
    <ds:schemaRef ds:uri="af34c8a9-9806-44d6-aa44-d772f2793323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26898810-f9b9-406f-8188-8f8f7cdf55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2DEBCA0-1DF6-4944-85F6-75464EA88D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On-screen Show (16:9)</PresentationFormat>
  <Paragraphs>61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Learning to program and analyse data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subject/>
  <dc:creator/>
  <dc:description/>
  <cp:lastModifiedBy>Sven van der Burg</cp:lastModifiedBy>
  <cp:revision>334</cp:revision>
  <dcterms:modified xsi:type="dcterms:W3CDTF">2021-05-19T11:33:51Z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0x01010097164C23EC47024F97AA423E75479F12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