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sldIdLst>
    <p:sldId id="256" r:id="rId6"/>
    <p:sldId id="257" r:id="rId7"/>
    <p:sldId id="258" r:id="rId8"/>
    <p:sldId id="262" r:id="rId9"/>
    <p:sldId id="263" r:id="rId10"/>
    <p:sldId id="264" r:id="rId11"/>
    <p:sldId id="259" r:id="rId12"/>
    <p:sldId id="266" r:id="rId13"/>
    <p:sldId id="260" r:id="rId14"/>
    <p:sldId id="265" r:id="rId15"/>
    <p:sldId id="278" r:id="rId16"/>
    <p:sldId id="261" r:id="rId17"/>
    <p:sldId id="267" r:id="rId18"/>
    <p:sldId id="276" r:id="rId19"/>
    <p:sldId id="275" r:id="rId20"/>
    <p:sldId id="274" r:id="rId21"/>
    <p:sldId id="273" r:id="rId22"/>
    <p:sldId id="272" r:id="rId23"/>
    <p:sldId id="279" r:id="rId24"/>
    <p:sldId id="268" r:id="rId2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A9361-EA36-473F-FB10-7240B89EF8CF}" v="2" dt="2022-06-20T12:31:22.339"/>
    <p1510:client id="{4B00955B-F3BA-4E4F-ABAA-6AA8B7467595}" v="2" dt="2022-06-16T08:48:34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17" d="100"/>
          <a:sy n="117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eke de Boer" userId="S::l.deboer@esciencecenter.nl::4cd51eb9-54ac-406c-8d37-41bfcac6970c" providerId="AD" clId="Web-{CAC1E730-E94E-7318-908D-235353E25E1F}"/>
    <pc:docChg chg="addSld delSld modSld sldOrd addMainMaster">
      <pc:chgData name="Lieke de Boer" userId="S::l.deboer@esciencecenter.nl::4cd51eb9-54ac-406c-8d37-41bfcac6970c" providerId="AD" clId="Web-{CAC1E730-E94E-7318-908D-235353E25E1F}" dt="2022-06-14T14:03:02.039" v="366" actId="20577"/>
      <pc:docMkLst>
        <pc:docMk/>
      </pc:docMkLst>
      <pc:sldChg chg="modSp">
        <pc:chgData name="Lieke de Boer" userId="S::l.deboer@esciencecenter.nl::4cd51eb9-54ac-406c-8d37-41bfcac6970c" providerId="AD" clId="Web-{CAC1E730-E94E-7318-908D-235353E25E1F}" dt="2022-06-14T13:58:19.673" v="241" actId="20577"/>
        <pc:sldMkLst>
          <pc:docMk/>
          <pc:sldMk cId="109857222" sldId="256"/>
        </pc:sldMkLst>
        <pc:spChg chg="mod">
          <ac:chgData name="Lieke de Boer" userId="S::l.deboer@esciencecenter.nl::4cd51eb9-54ac-406c-8d37-41bfcac6970c" providerId="AD" clId="Web-{CAC1E730-E94E-7318-908D-235353E25E1F}" dt="2022-06-14T13:58:19.673" v="24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Lieke de Boer" userId="S::l.deboer@esciencecenter.nl::4cd51eb9-54ac-406c-8d37-41bfcac6970c" providerId="AD" clId="Web-{CAC1E730-E94E-7318-908D-235353E25E1F}" dt="2022-06-14T14:01:13.005" v="349" actId="20577"/>
        <pc:sldMkLst>
          <pc:docMk/>
          <pc:sldMk cId="4047500536" sldId="257"/>
        </pc:sldMkLst>
        <pc:spChg chg="mod">
          <ac:chgData name="Lieke de Boer" userId="S::l.deboer@esciencecenter.nl::4cd51eb9-54ac-406c-8d37-41bfcac6970c" providerId="AD" clId="Web-{CAC1E730-E94E-7318-908D-235353E25E1F}" dt="2022-06-14T13:58:17.282" v="240" actId="20577"/>
          <ac:spMkLst>
            <pc:docMk/>
            <pc:sldMk cId="4047500536" sldId="257"/>
            <ac:spMk id="2" creationId="{6EA9104B-B1E0-7596-F7B1-72DFC16C6185}"/>
          </ac:spMkLst>
        </pc:spChg>
        <pc:spChg chg="mod">
          <ac:chgData name="Lieke de Boer" userId="S::l.deboer@esciencecenter.nl::4cd51eb9-54ac-406c-8d37-41bfcac6970c" providerId="AD" clId="Web-{CAC1E730-E94E-7318-908D-235353E25E1F}" dt="2022-06-14T14:01:13.005" v="349" actId="20577"/>
          <ac:spMkLst>
            <pc:docMk/>
            <pc:sldMk cId="4047500536" sldId="257"/>
            <ac:spMk id="3" creationId="{228BA2C0-F8E4-8709-9D52-D7300E9F90D3}"/>
          </ac:spMkLst>
        </pc:spChg>
        <pc:spChg chg="add del">
          <ac:chgData name="Lieke de Boer" userId="S::l.deboer@esciencecenter.nl::4cd51eb9-54ac-406c-8d37-41bfcac6970c" providerId="AD" clId="Web-{CAC1E730-E94E-7318-908D-235353E25E1F}" dt="2022-06-14T14:01:05.552" v="318"/>
          <ac:spMkLst>
            <pc:docMk/>
            <pc:sldMk cId="4047500536" sldId="257"/>
            <ac:spMk id="4" creationId="{09DBF590-2EA6-B9C6-8D0B-5554F98CBDA9}"/>
          </ac:spMkLst>
        </pc:spChg>
      </pc:sldChg>
      <pc:sldChg chg="modSp">
        <pc:chgData name="Lieke de Boer" userId="S::l.deboer@esciencecenter.nl::4cd51eb9-54ac-406c-8d37-41bfcac6970c" providerId="AD" clId="Web-{CAC1E730-E94E-7318-908D-235353E25E1F}" dt="2022-06-14T13:58:14.892" v="239" actId="20577"/>
        <pc:sldMkLst>
          <pc:docMk/>
          <pc:sldMk cId="2106331271" sldId="258"/>
        </pc:sldMkLst>
        <pc:spChg chg="mod">
          <ac:chgData name="Lieke de Boer" userId="S::l.deboer@esciencecenter.nl::4cd51eb9-54ac-406c-8d37-41bfcac6970c" providerId="AD" clId="Web-{CAC1E730-E94E-7318-908D-235353E25E1F}" dt="2022-06-14T13:58:14.892" v="239" actId="20577"/>
          <ac:spMkLst>
            <pc:docMk/>
            <pc:sldMk cId="2106331271" sldId="258"/>
            <ac:spMk id="2" creationId="{7C721E09-3EAD-0368-7E92-FFC008F5CF72}"/>
          </ac:spMkLst>
        </pc:spChg>
      </pc:sldChg>
      <pc:sldChg chg="modSp">
        <pc:chgData name="Lieke de Boer" userId="S::l.deboer@esciencecenter.nl::4cd51eb9-54ac-406c-8d37-41bfcac6970c" providerId="AD" clId="Web-{CAC1E730-E94E-7318-908D-235353E25E1F}" dt="2022-06-14T13:58:02.595" v="235" actId="20577"/>
        <pc:sldMkLst>
          <pc:docMk/>
          <pc:sldMk cId="1682731767" sldId="259"/>
        </pc:sldMkLst>
        <pc:spChg chg="mod">
          <ac:chgData name="Lieke de Boer" userId="S::l.deboer@esciencecenter.nl::4cd51eb9-54ac-406c-8d37-41bfcac6970c" providerId="AD" clId="Web-{CAC1E730-E94E-7318-908D-235353E25E1F}" dt="2022-06-14T13:58:02.595" v="235" actId="20577"/>
          <ac:spMkLst>
            <pc:docMk/>
            <pc:sldMk cId="1682731767" sldId="259"/>
            <ac:spMk id="2" creationId="{7C721E09-3EAD-0368-7E92-FFC008F5CF72}"/>
          </ac:spMkLst>
        </pc:spChg>
        <pc:spChg chg="mod">
          <ac:chgData name="Lieke de Boer" userId="S::l.deboer@esciencecenter.nl::4cd51eb9-54ac-406c-8d37-41bfcac6970c" providerId="AD" clId="Web-{CAC1E730-E94E-7318-908D-235353E25E1F}" dt="2022-06-14T13:56:52.656" v="220" actId="20577"/>
          <ac:spMkLst>
            <pc:docMk/>
            <pc:sldMk cId="1682731767" sldId="259"/>
            <ac:spMk id="6" creationId="{437CF5B8-7D43-3E47-963E-8D60C2F38E1C}"/>
          </ac:spMkLst>
        </pc:spChg>
      </pc:sldChg>
      <pc:sldChg chg="modSp">
        <pc:chgData name="Lieke de Boer" userId="S::l.deboer@esciencecenter.nl::4cd51eb9-54ac-406c-8d37-41bfcac6970c" providerId="AD" clId="Web-{CAC1E730-E94E-7318-908D-235353E25E1F}" dt="2022-06-14T13:57:56.094" v="233" actId="20577"/>
        <pc:sldMkLst>
          <pc:docMk/>
          <pc:sldMk cId="3251241230" sldId="260"/>
        </pc:sldMkLst>
        <pc:spChg chg="mod">
          <ac:chgData name="Lieke de Boer" userId="S::l.deboer@esciencecenter.nl::4cd51eb9-54ac-406c-8d37-41bfcac6970c" providerId="AD" clId="Web-{CAC1E730-E94E-7318-908D-235353E25E1F}" dt="2022-06-14T13:57:56.094" v="233" actId="20577"/>
          <ac:spMkLst>
            <pc:docMk/>
            <pc:sldMk cId="3251241230" sldId="260"/>
            <ac:spMk id="2" creationId="{7C721E09-3EAD-0368-7E92-FFC008F5CF72}"/>
          </ac:spMkLst>
        </pc:spChg>
        <pc:spChg chg="mod">
          <ac:chgData name="Lieke de Boer" userId="S::l.deboer@esciencecenter.nl::4cd51eb9-54ac-406c-8d37-41bfcac6970c" providerId="AD" clId="Web-{CAC1E730-E94E-7318-908D-235353E25E1F}" dt="2022-06-14T13:57:21.437" v="224" actId="20577"/>
          <ac:spMkLst>
            <pc:docMk/>
            <pc:sldMk cId="3251241230" sldId="260"/>
            <ac:spMk id="5" creationId="{7100E18C-E333-D7E7-A6E2-E463939CAB76}"/>
          </ac:spMkLst>
        </pc:spChg>
      </pc:sldChg>
      <pc:sldChg chg="modSp">
        <pc:chgData name="Lieke de Boer" userId="S::l.deboer@esciencecenter.nl::4cd51eb9-54ac-406c-8d37-41bfcac6970c" providerId="AD" clId="Web-{CAC1E730-E94E-7318-908D-235353E25E1F}" dt="2022-06-14T13:57:45.579" v="230" actId="20577"/>
        <pc:sldMkLst>
          <pc:docMk/>
          <pc:sldMk cId="4064212070" sldId="261"/>
        </pc:sldMkLst>
        <pc:spChg chg="mod">
          <ac:chgData name="Lieke de Boer" userId="S::l.deboer@esciencecenter.nl::4cd51eb9-54ac-406c-8d37-41bfcac6970c" providerId="AD" clId="Web-{CAC1E730-E94E-7318-908D-235353E25E1F}" dt="2022-06-14T13:57:45.579" v="230" actId="20577"/>
          <ac:spMkLst>
            <pc:docMk/>
            <pc:sldMk cId="4064212070" sldId="261"/>
            <ac:spMk id="2" creationId="{7C721E09-3EAD-0368-7E92-FFC008F5CF72}"/>
          </ac:spMkLst>
        </pc:spChg>
        <pc:spChg chg="mod">
          <ac:chgData name="Lieke de Boer" userId="S::l.deboer@esciencecenter.nl::4cd51eb9-54ac-406c-8d37-41bfcac6970c" providerId="AD" clId="Web-{CAC1E730-E94E-7318-908D-235353E25E1F}" dt="2022-06-14T13:57:34.531" v="227" actId="20577"/>
          <ac:spMkLst>
            <pc:docMk/>
            <pc:sldMk cId="4064212070" sldId="261"/>
            <ac:spMk id="70" creationId="{D5D65865-10F3-80EA-B0EB-4075B6195C66}"/>
          </ac:spMkLst>
        </pc:spChg>
      </pc:sldChg>
      <pc:sldChg chg="modSp">
        <pc:chgData name="Lieke de Boer" userId="S::l.deboer@esciencecenter.nl::4cd51eb9-54ac-406c-8d37-41bfcac6970c" providerId="AD" clId="Web-{CAC1E730-E94E-7318-908D-235353E25E1F}" dt="2022-06-14T13:58:11.267" v="238" actId="20577"/>
        <pc:sldMkLst>
          <pc:docMk/>
          <pc:sldMk cId="3921725133" sldId="262"/>
        </pc:sldMkLst>
        <pc:spChg chg="mod">
          <ac:chgData name="Lieke de Boer" userId="S::l.deboer@esciencecenter.nl::4cd51eb9-54ac-406c-8d37-41bfcac6970c" providerId="AD" clId="Web-{CAC1E730-E94E-7318-908D-235353E25E1F}" dt="2022-06-14T13:58:11.267" v="238" actId="20577"/>
          <ac:spMkLst>
            <pc:docMk/>
            <pc:sldMk cId="3921725133" sldId="262"/>
            <ac:spMk id="2" creationId="{7C721E09-3EAD-0368-7E92-FFC008F5CF72}"/>
          </ac:spMkLst>
        </pc:spChg>
      </pc:sldChg>
      <pc:sldChg chg="modSp ord">
        <pc:chgData name="Lieke de Boer" userId="S::l.deboer@esciencecenter.nl::4cd51eb9-54ac-406c-8d37-41bfcac6970c" providerId="AD" clId="Web-{CAC1E730-E94E-7318-908D-235353E25E1F}" dt="2022-06-14T13:58:08.376" v="237" actId="20577"/>
        <pc:sldMkLst>
          <pc:docMk/>
          <pc:sldMk cId="1169629461" sldId="263"/>
        </pc:sldMkLst>
        <pc:spChg chg="mod">
          <ac:chgData name="Lieke de Boer" userId="S::l.deboer@esciencecenter.nl::4cd51eb9-54ac-406c-8d37-41bfcac6970c" providerId="AD" clId="Web-{CAC1E730-E94E-7318-908D-235353E25E1F}" dt="2022-06-14T13:58:08.376" v="237" actId="20577"/>
          <ac:spMkLst>
            <pc:docMk/>
            <pc:sldMk cId="1169629461" sldId="263"/>
            <ac:spMk id="2" creationId="{7C721E09-3EAD-0368-7E92-FFC008F5CF72}"/>
          </ac:spMkLst>
        </pc:spChg>
        <pc:spChg chg="mod">
          <ac:chgData name="Lieke de Boer" userId="S::l.deboer@esciencecenter.nl::4cd51eb9-54ac-406c-8d37-41bfcac6970c" providerId="AD" clId="Web-{CAC1E730-E94E-7318-908D-235353E25E1F}" dt="2022-06-14T13:57:08.609" v="223" actId="20577"/>
          <ac:spMkLst>
            <pc:docMk/>
            <pc:sldMk cId="1169629461" sldId="263"/>
            <ac:spMk id="8" creationId="{78BEEC90-D64D-89A0-7E44-216675216211}"/>
          </ac:spMkLst>
        </pc:spChg>
      </pc:sldChg>
      <pc:sldChg chg="modSp">
        <pc:chgData name="Lieke de Boer" userId="S::l.deboer@esciencecenter.nl::4cd51eb9-54ac-406c-8d37-41bfcac6970c" providerId="AD" clId="Web-{CAC1E730-E94E-7318-908D-235353E25E1F}" dt="2022-06-14T13:58:05.782" v="236" actId="20577"/>
        <pc:sldMkLst>
          <pc:docMk/>
          <pc:sldMk cId="3968485625" sldId="264"/>
        </pc:sldMkLst>
        <pc:spChg chg="mod">
          <ac:chgData name="Lieke de Boer" userId="S::l.deboer@esciencecenter.nl::4cd51eb9-54ac-406c-8d37-41bfcac6970c" providerId="AD" clId="Web-{CAC1E730-E94E-7318-908D-235353E25E1F}" dt="2022-06-14T13:58:05.782" v="236" actId="20577"/>
          <ac:spMkLst>
            <pc:docMk/>
            <pc:sldMk cId="3968485625" sldId="264"/>
            <ac:spMk id="2" creationId="{7C721E09-3EAD-0368-7E92-FFC008F5CF72}"/>
          </ac:spMkLst>
        </pc:spChg>
        <pc:spChg chg="mod">
          <ac:chgData name="Lieke de Boer" userId="S::l.deboer@esciencecenter.nl::4cd51eb9-54ac-406c-8d37-41bfcac6970c" providerId="AD" clId="Web-{CAC1E730-E94E-7318-908D-235353E25E1F}" dt="2022-06-14T13:56:48.171" v="219" actId="20577"/>
          <ac:spMkLst>
            <pc:docMk/>
            <pc:sldMk cId="3968485625" sldId="264"/>
            <ac:spMk id="4" creationId="{664BFF39-955D-F9D4-0FD6-98B3F88B8515}"/>
          </ac:spMkLst>
        </pc:spChg>
      </pc:sldChg>
      <pc:sldChg chg="modSp">
        <pc:chgData name="Lieke de Boer" userId="S::l.deboer@esciencecenter.nl::4cd51eb9-54ac-406c-8d37-41bfcac6970c" providerId="AD" clId="Web-{CAC1E730-E94E-7318-908D-235353E25E1F}" dt="2022-06-14T13:57:53.219" v="232" actId="20577"/>
        <pc:sldMkLst>
          <pc:docMk/>
          <pc:sldMk cId="1976447379" sldId="265"/>
        </pc:sldMkLst>
        <pc:spChg chg="mod">
          <ac:chgData name="Lieke de Boer" userId="S::l.deboer@esciencecenter.nl::4cd51eb9-54ac-406c-8d37-41bfcac6970c" providerId="AD" clId="Web-{CAC1E730-E94E-7318-908D-235353E25E1F}" dt="2022-06-14T13:57:53.219" v="232" actId="20577"/>
          <ac:spMkLst>
            <pc:docMk/>
            <pc:sldMk cId="1976447379" sldId="265"/>
            <ac:spMk id="2" creationId="{7C721E09-3EAD-0368-7E92-FFC008F5CF72}"/>
          </ac:spMkLst>
        </pc:spChg>
        <pc:spChg chg="mod">
          <ac:chgData name="Lieke de Boer" userId="S::l.deboer@esciencecenter.nl::4cd51eb9-54ac-406c-8d37-41bfcac6970c" providerId="AD" clId="Web-{CAC1E730-E94E-7318-908D-235353E25E1F}" dt="2022-06-14T13:57:26.188" v="225" actId="20577"/>
          <ac:spMkLst>
            <pc:docMk/>
            <pc:sldMk cId="1976447379" sldId="265"/>
            <ac:spMk id="3" creationId="{AFE834FC-D94A-14A1-02F6-81A442943DBA}"/>
          </ac:spMkLst>
        </pc:spChg>
      </pc:sldChg>
      <pc:sldChg chg="modSp">
        <pc:chgData name="Lieke de Boer" userId="S::l.deboer@esciencecenter.nl::4cd51eb9-54ac-406c-8d37-41bfcac6970c" providerId="AD" clId="Web-{CAC1E730-E94E-7318-908D-235353E25E1F}" dt="2022-06-14T13:57:59.048" v="234" actId="20577"/>
        <pc:sldMkLst>
          <pc:docMk/>
          <pc:sldMk cId="3563089700" sldId="266"/>
        </pc:sldMkLst>
        <pc:spChg chg="mod">
          <ac:chgData name="Lieke de Boer" userId="S::l.deboer@esciencecenter.nl::4cd51eb9-54ac-406c-8d37-41bfcac6970c" providerId="AD" clId="Web-{CAC1E730-E94E-7318-908D-235353E25E1F}" dt="2022-06-14T13:57:59.048" v="234" actId="20577"/>
          <ac:spMkLst>
            <pc:docMk/>
            <pc:sldMk cId="3563089700" sldId="266"/>
            <ac:spMk id="2" creationId="{7C721E09-3EAD-0368-7E92-FFC008F5CF72}"/>
          </ac:spMkLst>
        </pc:spChg>
        <pc:spChg chg="mod">
          <ac:chgData name="Lieke de Boer" userId="S::l.deboer@esciencecenter.nl::4cd51eb9-54ac-406c-8d37-41bfcac6970c" providerId="AD" clId="Web-{CAC1E730-E94E-7318-908D-235353E25E1F}" dt="2022-06-14T13:56:56.906" v="221" actId="20577"/>
          <ac:spMkLst>
            <pc:docMk/>
            <pc:sldMk cId="3563089700" sldId="266"/>
            <ac:spMk id="6" creationId="{437CF5B8-7D43-3E47-963E-8D60C2F38E1C}"/>
          </ac:spMkLst>
        </pc:spChg>
      </pc:sldChg>
      <pc:sldChg chg="addSp delSp modSp">
        <pc:chgData name="Lieke de Boer" userId="S::l.deboer@esciencecenter.nl::4cd51eb9-54ac-406c-8d37-41bfcac6970c" providerId="AD" clId="Web-{CAC1E730-E94E-7318-908D-235353E25E1F}" dt="2022-06-14T13:57:42.516" v="229" actId="20577"/>
        <pc:sldMkLst>
          <pc:docMk/>
          <pc:sldMk cId="1905144149" sldId="267"/>
        </pc:sldMkLst>
        <pc:spChg chg="add del mod">
          <ac:chgData name="Lieke de Boer" userId="S::l.deboer@esciencecenter.nl::4cd51eb9-54ac-406c-8d37-41bfcac6970c" providerId="AD" clId="Web-{CAC1E730-E94E-7318-908D-235353E25E1F}" dt="2022-06-14T13:57:42.516" v="229" actId="20577"/>
          <ac:spMkLst>
            <pc:docMk/>
            <pc:sldMk cId="1905144149" sldId="267"/>
            <ac:spMk id="2" creationId="{7C721E09-3EAD-0368-7E92-FFC008F5CF72}"/>
          </ac:spMkLst>
        </pc:spChg>
        <pc:spChg chg="add del">
          <ac:chgData name="Lieke de Boer" userId="S::l.deboer@esciencecenter.nl::4cd51eb9-54ac-406c-8d37-41bfcac6970c" providerId="AD" clId="Web-{CAC1E730-E94E-7318-908D-235353E25E1F}" dt="2022-06-14T13:54:34.559" v="199"/>
          <ac:spMkLst>
            <pc:docMk/>
            <pc:sldMk cId="1905144149" sldId="267"/>
            <ac:spMk id="3" creationId="{C6D18C64-5AB4-F35C-EAE1-2C8049293960}"/>
          </ac:spMkLst>
        </pc:spChg>
        <pc:spChg chg="mod">
          <ac:chgData name="Lieke de Boer" userId="S::l.deboer@esciencecenter.nl::4cd51eb9-54ac-406c-8d37-41bfcac6970c" providerId="AD" clId="Web-{CAC1E730-E94E-7318-908D-235353E25E1F}" dt="2022-06-14T13:57:37.922" v="228" actId="20577"/>
          <ac:spMkLst>
            <pc:docMk/>
            <pc:sldMk cId="1905144149" sldId="267"/>
            <ac:spMk id="42" creationId="{4BC054D6-D5DC-6CF6-9FCC-674D82CF3C88}"/>
          </ac:spMkLst>
        </pc:spChg>
      </pc:sldChg>
      <pc:sldChg chg="modSp add">
        <pc:chgData name="Lieke de Boer" userId="S::l.deboer@esciencecenter.nl::4cd51eb9-54ac-406c-8d37-41bfcac6970c" providerId="AD" clId="Web-{CAC1E730-E94E-7318-908D-235353E25E1F}" dt="2022-06-14T13:58:57.705" v="253" actId="20577"/>
        <pc:sldMkLst>
          <pc:docMk/>
          <pc:sldMk cId="1582808193" sldId="268"/>
        </pc:sldMkLst>
        <pc:spChg chg="mod">
          <ac:chgData name="Lieke de Boer" userId="S::l.deboer@esciencecenter.nl::4cd51eb9-54ac-406c-8d37-41bfcac6970c" providerId="AD" clId="Web-{CAC1E730-E94E-7318-908D-235353E25E1F}" dt="2022-06-14T13:58:54.533" v="252" actId="20577"/>
          <ac:spMkLst>
            <pc:docMk/>
            <pc:sldMk cId="1582808193" sldId="268"/>
            <ac:spMk id="2" creationId="{E82B8627-E574-E153-F761-24A86EB0545A}"/>
          </ac:spMkLst>
        </pc:spChg>
        <pc:spChg chg="mod">
          <ac:chgData name="Lieke de Boer" userId="S::l.deboer@esciencecenter.nl::4cd51eb9-54ac-406c-8d37-41bfcac6970c" providerId="AD" clId="Web-{CAC1E730-E94E-7318-908D-235353E25E1F}" dt="2022-06-14T13:58:57.705" v="253" actId="20577"/>
          <ac:spMkLst>
            <pc:docMk/>
            <pc:sldMk cId="1582808193" sldId="268"/>
            <ac:spMk id="3" creationId="{6C3A605D-F142-A970-7F40-434A9D33FE34}"/>
          </ac:spMkLst>
        </pc:spChg>
      </pc:sldChg>
      <pc:sldChg chg="add">
        <pc:chgData name="Lieke de Boer" userId="S::l.deboer@esciencecenter.nl::4cd51eb9-54ac-406c-8d37-41bfcac6970c" providerId="AD" clId="Web-{CAC1E730-E94E-7318-908D-235353E25E1F}" dt="2022-06-14T10:27:09.657" v="1"/>
        <pc:sldMkLst>
          <pc:docMk/>
          <pc:sldMk cId="1508904314" sldId="269"/>
        </pc:sldMkLst>
      </pc:sldChg>
      <pc:sldChg chg="add">
        <pc:chgData name="Lieke de Boer" userId="S::l.deboer@esciencecenter.nl::4cd51eb9-54ac-406c-8d37-41bfcac6970c" providerId="AD" clId="Web-{CAC1E730-E94E-7318-908D-235353E25E1F}" dt="2022-06-14T10:27:09.798" v="2"/>
        <pc:sldMkLst>
          <pc:docMk/>
          <pc:sldMk cId="795683644" sldId="270"/>
        </pc:sldMkLst>
      </pc:sldChg>
      <pc:sldChg chg="add">
        <pc:chgData name="Lieke de Boer" userId="S::l.deboer@esciencecenter.nl::4cd51eb9-54ac-406c-8d37-41bfcac6970c" providerId="AD" clId="Web-{CAC1E730-E94E-7318-908D-235353E25E1F}" dt="2022-06-14T10:27:09.954" v="3"/>
        <pc:sldMkLst>
          <pc:docMk/>
          <pc:sldMk cId="3252741579" sldId="271"/>
        </pc:sldMkLst>
      </pc:sldChg>
      <pc:sldChg chg="modSp add">
        <pc:chgData name="Lieke de Boer" userId="S::l.deboer@esciencecenter.nl::4cd51eb9-54ac-406c-8d37-41bfcac6970c" providerId="AD" clId="Web-{CAC1E730-E94E-7318-908D-235353E25E1F}" dt="2022-06-14T13:58:41.986" v="247" actId="20577"/>
        <pc:sldMkLst>
          <pc:docMk/>
          <pc:sldMk cId="3929382971" sldId="272"/>
        </pc:sldMkLst>
        <pc:spChg chg="mod">
          <ac:chgData name="Lieke de Boer" userId="S::l.deboer@esciencecenter.nl::4cd51eb9-54ac-406c-8d37-41bfcac6970c" providerId="AD" clId="Web-{CAC1E730-E94E-7318-908D-235353E25E1F}" dt="2022-06-14T13:58:38.955" v="246" actId="20577"/>
          <ac:spMkLst>
            <pc:docMk/>
            <pc:sldMk cId="3929382971" sldId="272"/>
            <ac:spMk id="2" creationId="{D480E67F-CDA5-DE94-2A99-68656041887D}"/>
          </ac:spMkLst>
        </pc:spChg>
        <pc:spChg chg="mod">
          <ac:chgData name="Lieke de Boer" userId="S::l.deboer@esciencecenter.nl::4cd51eb9-54ac-406c-8d37-41bfcac6970c" providerId="AD" clId="Web-{CAC1E730-E94E-7318-908D-235353E25E1F}" dt="2022-06-14T13:58:41.986" v="247" actId="20577"/>
          <ac:spMkLst>
            <pc:docMk/>
            <pc:sldMk cId="3929382971" sldId="272"/>
            <ac:spMk id="3" creationId="{E7CBF6B6-E9EF-186A-9F61-2AF6E84C8C41}"/>
          </ac:spMkLst>
        </pc:spChg>
      </pc:sldChg>
      <pc:sldChg chg="modSp add">
        <pc:chgData name="Lieke de Boer" userId="S::l.deboer@esciencecenter.nl::4cd51eb9-54ac-406c-8d37-41bfcac6970c" providerId="AD" clId="Web-{CAC1E730-E94E-7318-908D-235353E25E1F}" dt="2022-06-14T14:01:49.053" v="350" actId="20577"/>
        <pc:sldMkLst>
          <pc:docMk/>
          <pc:sldMk cId="2105300097" sldId="273"/>
        </pc:sldMkLst>
        <pc:spChg chg="mod">
          <ac:chgData name="Lieke de Boer" userId="S::l.deboer@esciencecenter.nl::4cd51eb9-54ac-406c-8d37-41bfcac6970c" providerId="AD" clId="Web-{CAC1E730-E94E-7318-908D-235353E25E1F}" dt="2022-06-14T13:58:30.751" v="243" actId="20577"/>
          <ac:spMkLst>
            <pc:docMk/>
            <pc:sldMk cId="2105300097" sldId="273"/>
            <ac:spMk id="2" creationId="{EA16BD9C-401B-3572-93B2-CAFCF58E9AAD}"/>
          </ac:spMkLst>
        </pc:spChg>
        <pc:spChg chg="mod">
          <ac:chgData name="Lieke de Boer" userId="S::l.deboer@esciencecenter.nl::4cd51eb9-54ac-406c-8d37-41bfcac6970c" providerId="AD" clId="Web-{CAC1E730-E94E-7318-908D-235353E25E1F}" dt="2022-06-14T14:01:49.053" v="350" actId="20577"/>
          <ac:spMkLst>
            <pc:docMk/>
            <pc:sldMk cId="2105300097" sldId="273"/>
            <ac:spMk id="3" creationId="{DD2361AE-BCA5-024F-CC65-31A552D9C14D}"/>
          </ac:spMkLst>
        </pc:spChg>
      </pc:sldChg>
      <pc:sldChg chg="modSp add">
        <pc:chgData name="Lieke de Boer" userId="S::l.deboer@esciencecenter.nl::4cd51eb9-54ac-406c-8d37-41bfcac6970c" providerId="AD" clId="Web-{CAC1E730-E94E-7318-908D-235353E25E1F}" dt="2022-06-14T14:02:02.194" v="353" actId="20577"/>
        <pc:sldMkLst>
          <pc:docMk/>
          <pc:sldMk cId="897214708" sldId="274"/>
        </pc:sldMkLst>
        <pc:spChg chg="mod">
          <ac:chgData name="Lieke de Boer" userId="S::l.deboer@esciencecenter.nl::4cd51eb9-54ac-406c-8d37-41bfcac6970c" providerId="AD" clId="Web-{CAC1E730-E94E-7318-908D-235353E25E1F}" dt="2022-06-14T14:02:02.194" v="353" actId="20577"/>
          <ac:spMkLst>
            <pc:docMk/>
            <pc:sldMk cId="897214708" sldId="274"/>
            <ac:spMk id="3" creationId="{CAD573D4-DFBA-075B-D130-36C5D4AFCFF8}"/>
          </ac:spMkLst>
        </pc:spChg>
      </pc:sldChg>
      <pc:sldChg chg="add">
        <pc:chgData name="Lieke de Boer" userId="S::l.deboer@esciencecenter.nl::4cd51eb9-54ac-406c-8d37-41bfcac6970c" providerId="AD" clId="Web-{CAC1E730-E94E-7318-908D-235353E25E1F}" dt="2022-06-14T10:27:10.642" v="7"/>
        <pc:sldMkLst>
          <pc:docMk/>
          <pc:sldMk cId="2268940076" sldId="275"/>
        </pc:sldMkLst>
      </pc:sldChg>
      <pc:sldChg chg="add">
        <pc:chgData name="Lieke de Boer" userId="S::l.deboer@esciencecenter.nl::4cd51eb9-54ac-406c-8d37-41bfcac6970c" providerId="AD" clId="Web-{CAC1E730-E94E-7318-908D-235353E25E1F}" dt="2022-06-14T10:27:10.751" v="8"/>
        <pc:sldMkLst>
          <pc:docMk/>
          <pc:sldMk cId="2987815236" sldId="276"/>
        </pc:sldMkLst>
      </pc:sldChg>
      <pc:sldChg chg="add del">
        <pc:chgData name="Lieke de Boer" userId="S::l.deboer@esciencecenter.nl::4cd51eb9-54ac-406c-8d37-41bfcac6970c" providerId="AD" clId="Web-{CAC1E730-E94E-7318-908D-235353E25E1F}" dt="2022-06-14T10:39:31.174" v="48"/>
        <pc:sldMkLst>
          <pc:docMk/>
          <pc:sldMk cId="1074101443" sldId="277"/>
        </pc:sldMkLst>
      </pc:sldChg>
      <pc:sldChg chg="modSp add del ord">
        <pc:chgData name="Lieke de Boer" userId="S::l.deboer@esciencecenter.nl::4cd51eb9-54ac-406c-8d37-41bfcac6970c" providerId="AD" clId="Web-{CAC1E730-E94E-7318-908D-235353E25E1F}" dt="2022-06-14T14:02:25.304" v="355"/>
        <pc:sldMkLst>
          <pc:docMk/>
          <pc:sldMk cId="2394054477" sldId="277"/>
        </pc:sldMkLst>
        <pc:spChg chg="mod">
          <ac:chgData name="Lieke de Boer" userId="S::l.deboer@esciencecenter.nl::4cd51eb9-54ac-406c-8d37-41bfcac6970c" providerId="AD" clId="Web-{CAC1E730-E94E-7318-908D-235353E25E1F}" dt="2022-06-14T13:58:46.971" v="249" actId="20577"/>
          <ac:spMkLst>
            <pc:docMk/>
            <pc:sldMk cId="2394054477" sldId="277"/>
            <ac:spMk id="2" creationId="{6EA9104B-B1E0-7596-F7B1-72DFC16C6185}"/>
          </ac:spMkLst>
        </pc:spChg>
        <pc:spChg chg="mod">
          <ac:chgData name="Lieke de Boer" userId="S::l.deboer@esciencecenter.nl::4cd51eb9-54ac-406c-8d37-41bfcac6970c" providerId="AD" clId="Web-{CAC1E730-E94E-7318-908D-235353E25E1F}" dt="2022-06-14T13:58:49.267" v="250" actId="20577"/>
          <ac:spMkLst>
            <pc:docMk/>
            <pc:sldMk cId="2394054477" sldId="277"/>
            <ac:spMk id="3" creationId="{228BA2C0-F8E4-8709-9D52-D7300E9F90D3}"/>
          </ac:spMkLst>
        </pc:spChg>
      </pc:sldChg>
      <pc:sldChg chg="add del replId">
        <pc:chgData name="Lieke de Boer" userId="S::l.deboer@esciencecenter.nl::4cd51eb9-54ac-406c-8d37-41bfcac6970c" providerId="AD" clId="Web-{CAC1E730-E94E-7318-908D-235353E25E1F}" dt="2022-06-14T10:39:25.768" v="46"/>
        <pc:sldMkLst>
          <pc:docMk/>
          <pc:sldMk cId="4071141279" sldId="277"/>
        </pc:sldMkLst>
      </pc:sldChg>
      <pc:sldChg chg="modSp add replId">
        <pc:chgData name="Lieke de Boer" userId="S::l.deboer@esciencecenter.nl::4cd51eb9-54ac-406c-8d37-41bfcac6970c" providerId="AD" clId="Web-{CAC1E730-E94E-7318-908D-235353E25E1F}" dt="2022-06-14T13:57:48.032" v="231" actId="20577"/>
        <pc:sldMkLst>
          <pc:docMk/>
          <pc:sldMk cId="1465530835" sldId="278"/>
        </pc:sldMkLst>
        <pc:spChg chg="mod">
          <ac:chgData name="Lieke de Boer" userId="S::l.deboer@esciencecenter.nl::4cd51eb9-54ac-406c-8d37-41bfcac6970c" providerId="AD" clId="Web-{CAC1E730-E94E-7318-908D-235353E25E1F}" dt="2022-06-14T13:57:48.032" v="231" actId="20577"/>
          <ac:spMkLst>
            <pc:docMk/>
            <pc:sldMk cId="1465530835" sldId="278"/>
            <ac:spMk id="2" creationId="{7C721E09-3EAD-0368-7E92-FFC008F5CF72}"/>
          </ac:spMkLst>
        </pc:spChg>
        <pc:spChg chg="mod">
          <ac:chgData name="Lieke de Boer" userId="S::l.deboer@esciencecenter.nl::4cd51eb9-54ac-406c-8d37-41bfcac6970c" providerId="AD" clId="Web-{CAC1E730-E94E-7318-908D-235353E25E1F}" dt="2022-06-14T13:57:29.984" v="226" actId="20577"/>
          <ac:spMkLst>
            <pc:docMk/>
            <pc:sldMk cId="1465530835" sldId="278"/>
            <ac:spMk id="3" creationId="{AFE834FC-D94A-14A1-02F6-81A442943DBA}"/>
          </ac:spMkLst>
        </pc:spChg>
      </pc:sldChg>
      <pc:sldChg chg="addSp delSp modSp add replId">
        <pc:chgData name="Lieke de Boer" userId="S::l.deboer@esciencecenter.nl::4cd51eb9-54ac-406c-8d37-41bfcac6970c" providerId="AD" clId="Web-{CAC1E730-E94E-7318-908D-235353E25E1F}" dt="2022-06-14T14:03:02.039" v="366" actId="20577"/>
        <pc:sldMkLst>
          <pc:docMk/>
          <pc:sldMk cId="3705897822" sldId="279"/>
        </pc:sldMkLst>
        <pc:spChg chg="add del mod">
          <ac:chgData name="Lieke de Boer" userId="S::l.deboer@esciencecenter.nl::4cd51eb9-54ac-406c-8d37-41bfcac6970c" providerId="AD" clId="Web-{CAC1E730-E94E-7318-908D-235353E25E1F}" dt="2022-06-14T14:02:34.898" v="359" actId="20577"/>
          <ac:spMkLst>
            <pc:docMk/>
            <pc:sldMk cId="3705897822" sldId="279"/>
            <ac:spMk id="2" creationId="{6EA9104B-B1E0-7596-F7B1-72DFC16C6185}"/>
          </ac:spMkLst>
        </pc:spChg>
        <pc:spChg chg="mod">
          <ac:chgData name="Lieke de Boer" userId="S::l.deboer@esciencecenter.nl::4cd51eb9-54ac-406c-8d37-41bfcac6970c" providerId="AD" clId="Web-{CAC1E730-E94E-7318-908D-235353E25E1F}" dt="2022-06-14T14:03:02.039" v="366" actId="20577"/>
          <ac:spMkLst>
            <pc:docMk/>
            <pc:sldMk cId="3705897822" sldId="279"/>
            <ac:spMk id="3" creationId="{228BA2C0-F8E4-8709-9D52-D7300E9F90D3}"/>
          </ac:spMkLst>
        </pc:spChg>
        <pc:spChg chg="add del mod">
          <ac:chgData name="Lieke de Boer" userId="S::l.deboer@esciencecenter.nl::4cd51eb9-54ac-406c-8d37-41bfcac6970c" providerId="AD" clId="Web-{CAC1E730-E94E-7318-908D-235353E25E1F}" dt="2022-06-14T14:02:30.741" v="357"/>
          <ac:spMkLst>
            <pc:docMk/>
            <pc:sldMk cId="3705897822" sldId="279"/>
            <ac:spMk id="5" creationId="{1708899D-F96A-BD36-AB52-F7C8E887A0D7}"/>
          </ac:spMkLst>
        </pc:spChg>
      </pc:sldChg>
      <pc:sldMasterChg chg="add addSldLayout">
        <pc:chgData name="Lieke de Boer" userId="S::l.deboer@esciencecenter.nl::4cd51eb9-54ac-406c-8d37-41bfcac6970c" providerId="AD" clId="Web-{CAC1E730-E94E-7318-908D-235353E25E1F}" dt="2022-06-14T10:27:09.485" v="0"/>
        <pc:sldMasterMkLst>
          <pc:docMk/>
          <pc:sldMasterMk cId="3829714094" sldId="2147483648"/>
        </pc:sldMasterMkLst>
        <pc:sldLayoutChg chg="add">
          <pc:chgData name="Lieke de Boer" userId="S::l.deboer@esciencecenter.nl::4cd51eb9-54ac-406c-8d37-41bfcac6970c" providerId="AD" clId="Web-{CAC1E730-E94E-7318-908D-235353E25E1F}" dt="2022-06-14T10:27:09.485" v="0"/>
          <pc:sldLayoutMkLst>
            <pc:docMk/>
            <pc:sldMasterMk cId="3829714094" sldId="2147483648"/>
            <pc:sldLayoutMk cId="3045261160" sldId="2147483649"/>
          </pc:sldLayoutMkLst>
        </pc:sldLayoutChg>
        <pc:sldLayoutChg chg="add">
          <pc:chgData name="Lieke de Boer" userId="S::l.deboer@esciencecenter.nl::4cd51eb9-54ac-406c-8d37-41bfcac6970c" providerId="AD" clId="Web-{CAC1E730-E94E-7318-908D-235353E25E1F}" dt="2022-06-14T10:27:09.485" v="0"/>
          <pc:sldLayoutMkLst>
            <pc:docMk/>
            <pc:sldMasterMk cId="3829714094" sldId="2147483648"/>
            <pc:sldLayoutMk cId="1251091649" sldId="2147483650"/>
          </pc:sldLayoutMkLst>
        </pc:sldLayoutChg>
        <pc:sldLayoutChg chg="add">
          <pc:chgData name="Lieke de Boer" userId="S::l.deboer@esciencecenter.nl::4cd51eb9-54ac-406c-8d37-41bfcac6970c" providerId="AD" clId="Web-{CAC1E730-E94E-7318-908D-235353E25E1F}" dt="2022-06-14T10:27:09.485" v="0"/>
          <pc:sldLayoutMkLst>
            <pc:docMk/>
            <pc:sldMasterMk cId="3829714094" sldId="2147483648"/>
            <pc:sldLayoutMk cId="2972933310" sldId="2147483651"/>
          </pc:sldLayoutMkLst>
        </pc:sldLayoutChg>
        <pc:sldLayoutChg chg="add">
          <pc:chgData name="Lieke de Boer" userId="S::l.deboer@esciencecenter.nl::4cd51eb9-54ac-406c-8d37-41bfcac6970c" providerId="AD" clId="Web-{CAC1E730-E94E-7318-908D-235353E25E1F}" dt="2022-06-14T10:27:09.485" v="0"/>
          <pc:sldLayoutMkLst>
            <pc:docMk/>
            <pc:sldMasterMk cId="3829714094" sldId="2147483648"/>
            <pc:sldLayoutMk cId="299495802" sldId="2147483652"/>
          </pc:sldLayoutMkLst>
        </pc:sldLayoutChg>
        <pc:sldLayoutChg chg="add">
          <pc:chgData name="Lieke de Boer" userId="S::l.deboer@esciencecenter.nl::4cd51eb9-54ac-406c-8d37-41bfcac6970c" providerId="AD" clId="Web-{CAC1E730-E94E-7318-908D-235353E25E1F}" dt="2022-06-14T10:27:09.485" v="0"/>
          <pc:sldLayoutMkLst>
            <pc:docMk/>
            <pc:sldMasterMk cId="3829714094" sldId="2147483648"/>
            <pc:sldLayoutMk cId="101433662" sldId="2147483653"/>
          </pc:sldLayoutMkLst>
        </pc:sldLayoutChg>
        <pc:sldLayoutChg chg="add">
          <pc:chgData name="Lieke de Boer" userId="S::l.deboer@esciencecenter.nl::4cd51eb9-54ac-406c-8d37-41bfcac6970c" providerId="AD" clId="Web-{CAC1E730-E94E-7318-908D-235353E25E1F}" dt="2022-06-14T10:27:09.485" v="0"/>
          <pc:sldLayoutMkLst>
            <pc:docMk/>
            <pc:sldMasterMk cId="3829714094" sldId="2147483648"/>
            <pc:sldLayoutMk cId="1609967579" sldId="2147483654"/>
          </pc:sldLayoutMkLst>
        </pc:sldLayoutChg>
        <pc:sldLayoutChg chg="add">
          <pc:chgData name="Lieke de Boer" userId="S::l.deboer@esciencecenter.nl::4cd51eb9-54ac-406c-8d37-41bfcac6970c" providerId="AD" clId="Web-{CAC1E730-E94E-7318-908D-235353E25E1F}" dt="2022-06-14T10:27:09.485" v="0"/>
          <pc:sldLayoutMkLst>
            <pc:docMk/>
            <pc:sldMasterMk cId="3829714094" sldId="2147483648"/>
            <pc:sldLayoutMk cId="4159475280" sldId="2147483655"/>
          </pc:sldLayoutMkLst>
        </pc:sldLayoutChg>
        <pc:sldLayoutChg chg="add">
          <pc:chgData name="Lieke de Boer" userId="S::l.deboer@esciencecenter.nl::4cd51eb9-54ac-406c-8d37-41bfcac6970c" providerId="AD" clId="Web-{CAC1E730-E94E-7318-908D-235353E25E1F}" dt="2022-06-14T10:27:09.485" v="0"/>
          <pc:sldLayoutMkLst>
            <pc:docMk/>
            <pc:sldMasterMk cId="3829714094" sldId="2147483648"/>
            <pc:sldLayoutMk cId="162321630" sldId="2147483656"/>
          </pc:sldLayoutMkLst>
        </pc:sldLayoutChg>
        <pc:sldLayoutChg chg="add">
          <pc:chgData name="Lieke de Boer" userId="S::l.deboer@esciencecenter.nl::4cd51eb9-54ac-406c-8d37-41bfcac6970c" providerId="AD" clId="Web-{CAC1E730-E94E-7318-908D-235353E25E1F}" dt="2022-06-14T10:27:09.485" v="0"/>
          <pc:sldLayoutMkLst>
            <pc:docMk/>
            <pc:sldMasterMk cId="3829714094" sldId="2147483648"/>
            <pc:sldLayoutMk cId="413321500" sldId="2147483657"/>
          </pc:sldLayoutMkLst>
        </pc:sldLayoutChg>
        <pc:sldLayoutChg chg="add">
          <pc:chgData name="Lieke de Boer" userId="S::l.deboer@esciencecenter.nl::4cd51eb9-54ac-406c-8d37-41bfcac6970c" providerId="AD" clId="Web-{CAC1E730-E94E-7318-908D-235353E25E1F}" dt="2022-06-14T10:27:09.485" v="0"/>
          <pc:sldLayoutMkLst>
            <pc:docMk/>
            <pc:sldMasterMk cId="3829714094" sldId="2147483648"/>
            <pc:sldLayoutMk cId="2547647516" sldId="2147483658"/>
          </pc:sldLayoutMkLst>
        </pc:sldLayoutChg>
        <pc:sldLayoutChg chg="add">
          <pc:chgData name="Lieke de Boer" userId="S::l.deboer@esciencecenter.nl::4cd51eb9-54ac-406c-8d37-41bfcac6970c" providerId="AD" clId="Web-{CAC1E730-E94E-7318-908D-235353E25E1F}" dt="2022-06-14T10:27:09.485" v="0"/>
          <pc:sldLayoutMkLst>
            <pc:docMk/>
            <pc:sldMasterMk cId="3829714094" sldId="2147483648"/>
            <pc:sldLayoutMk cId="1514325304" sldId="2147483659"/>
          </pc:sldLayoutMkLst>
        </pc:sldLayoutChg>
      </pc:sldMasterChg>
    </pc:docChg>
  </pc:docChgLst>
  <pc:docChgLst>
    <pc:chgData name="Guest User" userId="S::urn:spo:anon#053068ca341ad31763b1fe2b986361c98940498aa5aca6886fec59fe581b0cb8::" providerId="AD" clId="Web-{44CC1DE1-2469-B352-B1F1-FF1666E09443}"/>
    <pc:docChg chg="delSld modSld">
      <pc:chgData name="Guest User" userId="S::urn:spo:anon#053068ca341ad31763b1fe2b986361c98940498aa5aca6886fec59fe581b0cb8::" providerId="AD" clId="Web-{44CC1DE1-2469-B352-B1F1-FF1666E09443}" dt="2022-06-14T10:44:28.681" v="106" actId="20577"/>
      <pc:docMkLst>
        <pc:docMk/>
      </pc:docMkLst>
      <pc:sldChg chg="del">
        <pc:chgData name="Guest User" userId="S::urn:spo:anon#053068ca341ad31763b1fe2b986361c98940498aa5aca6886fec59fe581b0cb8::" providerId="AD" clId="Web-{44CC1DE1-2469-B352-B1F1-FF1666E09443}" dt="2022-06-14T10:35:44.153" v="2"/>
        <pc:sldMkLst>
          <pc:docMk/>
          <pc:sldMk cId="1508904314" sldId="269"/>
        </pc:sldMkLst>
      </pc:sldChg>
      <pc:sldChg chg="del">
        <pc:chgData name="Guest User" userId="S::urn:spo:anon#053068ca341ad31763b1fe2b986361c98940498aa5aca6886fec59fe581b0cb8::" providerId="AD" clId="Web-{44CC1DE1-2469-B352-B1F1-FF1666E09443}" dt="2022-06-14T10:35:41.575" v="1"/>
        <pc:sldMkLst>
          <pc:docMk/>
          <pc:sldMk cId="795683644" sldId="270"/>
        </pc:sldMkLst>
      </pc:sldChg>
      <pc:sldChg chg="del">
        <pc:chgData name="Guest User" userId="S::urn:spo:anon#053068ca341ad31763b1fe2b986361c98940498aa5aca6886fec59fe581b0cb8::" providerId="AD" clId="Web-{44CC1DE1-2469-B352-B1F1-FF1666E09443}" dt="2022-06-14T10:35:35.466" v="0"/>
        <pc:sldMkLst>
          <pc:docMk/>
          <pc:sldMk cId="3252741579" sldId="271"/>
        </pc:sldMkLst>
      </pc:sldChg>
      <pc:sldChg chg="modSp">
        <pc:chgData name="Guest User" userId="S::urn:spo:anon#053068ca341ad31763b1fe2b986361c98940498aa5aca6886fec59fe581b0cb8::" providerId="AD" clId="Web-{44CC1DE1-2469-B352-B1F1-FF1666E09443}" dt="2022-06-14T10:44:28.681" v="106" actId="20577"/>
        <pc:sldMkLst>
          <pc:docMk/>
          <pc:sldMk cId="3929382971" sldId="272"/>
        </pc:sldMkLst>
        <pc:spChg chg="mod">
          <ac:chgData name="Guest User" userId="S::urn:spo:anon#053068ca341ad31763b1fe2b986361c98940498aa5aca6886fec59fe581b0cb8::" providerId="AD" clId="Web-{44CC1DE1-2469-B352-B1F1-FF1666E09443}" dt="2022-06-14T10:44:28.681" v="106" actId="20577"/>
          <ac:spMkLst>
            <pc:docMk/>
            <pc:sldMk cId="3929382971" sldId="272"/>
            <ac:spMk id="2" creationId="{D480E67F-CDA5-DE94-2A99-68656041887D}"/>
          </ac:spMkLst>
        </pc:spChg>
        <pc:spChg chg="mod">
          <ac:chgData name="Guest User" userId="S::urn:spo:anon#053068ca341ad31763b1fe2b986361c98940498aa5aca6886fec59fe581b0cb8::" providerId="AD" clId="Web-{44CC1DE1-2469-B352-B1F1-FF1666E09443}" dt="2022-06-14T10:43:19.148" v="65" actId="20577"/>
          <ac:spMkLst>
            <pc:docMk/>
            <pc:sldMk cId="3929382971" sldId="272"/>
            <ac:spMk id="3" creationId="{E7CBF6B6-E9EF-186A-9F61-2AF6E84C8C41}"/>
          </ac:spMkLst>
        </pc:spChg>
      </pc:sldChg>
      <pc:sldChg chg="modSp">
        <pc:chgData name="Guest User" userId="S::urn:spo:anon#053068ca341ad31763b1fe2b986361c98940498aa5aca6886fec59fe581b0cb8::" providerId="AD" clId="Web-{44CC1DE1-2469-B352-B1F1-FF1666E09443}" dt="2022-06-14T10:44:17.853" v="100" actId="20577"/>
        <pc:sldMkLst>
          <pc:docMk/>
          <pc:sldMk cId="2105300097" sldId="273"/>
        </pc:sldMkLst>
        <pc:spChg chg="mod">
          <ac:chgData name="Guest User" userId="S::urn:spo:anon#053068ca341ad31763b1fe2b986361c98940498aa5aca6886fec59fe581b0cb8::" providerId="AD" clId="Web-{44CC1DE1-2469-B352-B1F1-FF1666E09443}" dt="2022-06-14T10:44:17.853" v="100" actId="20577"/>
          <ac:spMkLst>
            <pc:docMk/>
            <pc:sldMk cId="2105300097" sldId="273"/>
            <ac:spMk id="2" creationId="{EA16BD9C-401B-3572-93B2-CAFCF58E9AAD}"/>
          </ac:spMkLst>
        </pc:spChg>
        <pc:spChg chg="mod">
          <ac:chgData name="Guest User" userId="S::urn:spo:anon#053068ca341ad31763b1fe2b986361c98940498aa5aca6886fec59fe581b0cb8::" providerId="AD" clId="Web-{44CC1DE1-2469-B352-B1F1-FF1666E09443}" dt="2022-06-14T10:42:33.553" v="48" actId="20577"/>
          <ac:spMkLst>
            <pc:docMk/>
            <pc:sldMk cId="2105300097" sldId="273"/>
            <ac:spMk id="3" creationId="{DD2361AE-BCA5-024F-CC65-31A552D9C14D}"/>
          </ac:spMkLst>
        </pc:spChg>
      </pc:sldChg>
      <pc:sldChg chg="modSp">
        <pc:chgData name="Guest User" userId="S::urn:spo:anon#053068ca341ad31763b1fe2b986361c98940498aa5aca6886fec59fe581b0cb8::" providerId="AD" clId="Web-{44CC1DE1-2469-B352-B1F1-FF1666E09443}" dt="2022-06-14T10:44:06.571" v="94" actId="20577"/>
        <pc:sldMkLst>
          <pc:docMk/>
          <pc:sldMk cId="2987815236" sldId="276"/>
        </pc:sldMkLst>
        <pc:spChg chg="mod">
          <ac:chgData name="Guest User" userId="S::urn:spo:anon#053068ca341ad31763b1fe2b986361c98940498aa5aca6886fec59fe581b0cb8::" providerId="AD" clId="Web-{44CC1DE1-2469-B352-B1F1-FF1666E09443}" dt="2022-06-14T10:44:06.571" v="94" actId="20577"/>
          <ac:spMkLst>
            <pc:docMk/>
            <pc:sldMk cId="2987815236" sldId="276"/>
            <ac:spMk id="3" creationId="{7DBCC543-A11E-58E0-86B1-7164D1F6B5A5}"/>
          </ac:spMkLst>
        </pc:spChg>
      </pc:sldChg>
    </pc:docChg>
  </pc:docChgLst>
  <pc:docChgLst>
    <pc:chgData name="Lieke de Boer" userId="S::l.deboer@esciencecenter.nl::4cd51eb9-54ac-406c-8d37-41bfcac6970c" providerId="AD" clId="Web-{1CDA9361-EA36-473F-FB10-7240B89EF8CF}"/>
    <pc:docChg chg="modSld">
      <pc:chgData name="Lieke de Boer" userId="S::l.deboer@esciencecenter.nl::4cd51eb9-54ac-406c-8d37-41bfcac6970c" providerId="AD" clId="Web-{1CDA9361-EA36-473F-FB10-7240B89EF8CF}" dt="2022-06-20T12:31:22.339" v="1" actId="20577"/>
      <pc:docMkLst>
        <pc:docMk/>
      </pc:docMkLst>
      <pc:sldChg chg="modSp">
        <pc:chgData name="Lieke de Boer" userId="S::l.deboer@esciencecenter.nl::4cd51eb9-54ac-406c-8d37-41bfcac6970c" providerId="AD" clId="Web-{1CDA9361-EA36-473F-FB10-7240B89EF8CF}" dt="2022-06-20T12:31:22.339" v="1" actId="20577"/>
        <pc:sldMkLst>
          <pc:docMk/>
          <pc:sldMk cId="1582808193" sldId="268"/>
        </pc:sldMkLst>
        <pc:spChg chg="mod">
          <ac:chgData name="Lieke de Boer" userId="S::l.deboer@esciencecenter.nl::4cd51eb9-54ac-406c-8d37-41bfcac6970c" providerId="AD" clId="Web-{1CDA9361-EA36-473F-FB10-7240B89EF8CF}" dt="2022-06-20T12:31:22.339" v="1" actId="20577"/>
          <ac:spMkLst>
            <pc:docMk/>
            <pc:sldMk cId="1582808193" sldId="268"/>
            <ac:spMk id="3" creationId="{6C3A605D-F142-A970-7F40-434A9D33FE34}"/>
          </ac:spMkLst>
        </pc:spChg>
      </pc:sldChg>
    </pc:docChg>
  </pc:docChgLst>
  <pc:docChgLst>
    <pc:chgData name="Lieke de Boer" userId="S::l.deboer@esciencecenter.nl::4cd51eb9-54ac-406c-8d37-41bfcac6970c" providerId="AD" clId="Web-{77DEEBA5-1ECD-466B-8330-8C9994567ED5}"/>
    <pc:docChg chg="addSld modSld">
      <pc:chgData name="Lieke de Boer" userId="S::l.deboer@esciencecenter.nl::4cd51eb9-54ac-406c-8d37-41bfcac6970c" providerId="AD" clId="Web-{77DEEBA5-1ECD-466B-8330-8C9994567ED5}" dt="2022-06-14T10:25:46.927" v="756" actId="20577"/>
      <pc:docMkLst>
        <pc:docMk/>
      </pc:docMkLst>
      <pc:sldChg chg="modSp mod modClrScheme chgLayout">
        <pc:chgData name="Lieke de Boer" userId="S::l.deboer@esciencecenter.nl::4cd51eb9-54ac-406c-8d37-41bfcac6970c" providerId="AD" clId="Web-{77DEEBA5-1ECD-466B-8330-8C9994567ED5}" dt="2022-06-14T07:27:08.680" v="10" actId="20577"/>
        <pc:sldMkLst>
          <pc:docMk/>
          <pc:sldMk cId="109857222" sldId="256"/>
        </pc:sldMkLst>
        <pc:spChg chg="mod ord">
          <ac:chgData name="Lieke de Boer" userId="S::l.deboer@esciencecenter.nl::4cd51eb9-54ac-406c-8d37-41bfcac6970c" providerId="AD" clId="Web-{77DEEBA5-1ECD-466B-8330-8C9994567ED5}" dt="2022-06-14T07:27:08.680" v="10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Lieke de Boer" userId="S::l.deboer@esciencecenter.nl::4cd51eb9-54ac-406c-8d37-41bfcac6970c" providerId="AD" clId="Web-{77DEEBA5-1ECD-466B-8330-8C9994567ED5}" dt="2022-06-14T07:27:03.399" v="1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Lieke de Boer" userId="S::l.deboer@esciencecenter.nl::4cd51eb9-54ac-406c-8d37-41bfcac6970c" providerId="AD" clId="Web-{77DEEBA5-1ECD-466B-8330-8C9994567ED5}" dt="2022-06-14T07:49:07.732" v="554" actId="20577"/>
        <pc:sldMkLst>
          <pc:docMk/>
          <pc:sldMk cId="4047500536" sldId="257"/>
        </pc:sldMkLst>
        <pc:spChg chg="mod">
          <ac:chgData name="Lieke de Boer" userId="S::l.deboer@esciencecenter.nl::4cd51eb9-54ac-406c-8d37-41bfcac6970c" providerId="AD" clId="Web-{77DEEBA5-1ECD-466B-8330-8C9994567ED5}" dt="2022-06-14T07:27:23.837" v="17" actId="20577"/>
          <ac:spMkLst>
            <pc:docMk/>
            <pc:sldMk cId="4047500536" sldId="257"/>
            <ac:spMk id="2" creationId="{6EA9104B-B1E0-7596-F7B1-72DFC16C6185}"/>
          </ac:spMkLst>
        </pc:spChg>
        <pc:spChg chg="mod">
          <ac:chgData name="Lieke de Boer" userId="S::l.deboer@esciencecenter.nl::4cd51eb9-54ac-406c-8d37-41bfcac6970c" providerId="AD" clId="Web-{77DEEBA5-1ECD-466B-8330-8C9994567ED5}" dt="2022-06-14T07:49:07.732" v="554" actId="20577"/>
          <ac:spMkLst>
            <pc:docMk/>
            <pc:sldMk cId="4047500536" sldId="257"/>
            <ac:spMk id="3" creationId="{228BA2C0-F8E4-8709-9D52-D7300E9F90D3}"/>
          </ac:spMkLst>
        </pc:spChg>
      </pc:sldChg>
      <pc:sldChg chg="addSp delSp modSp new">
        <pc:chgData name="Lieke de Boer" userId="S::l.deboer@esciencecenter.nl::4cd51eb9-54ac-406c-8d37-41bfcac6970c" providerId="AD" clId="Web-{77DEEBA5-1ECD-466B-8330-8C9994567ED5}" dt="2022-06-14T07:37:25.901" v="176" actId="14100"/>
        <pc:sldMkLst>
          <pc:docMk/>
          <pc:sldMk cId="2106331271" sldId="258"/>
        </pc:sldMkLst>
        <pc:spChg chg="mod">
          <ac:chgData name="Lieke de Boer" userId="S::l.deboer@esciencecenter.nl::4cd51eb9-54ac-406c-8d37-41bfcac6970c" providerId="AD" clId="Web-{77DEEBA5-1ECD-466B-8330-8C9994567ED5}" dt="2022-06-14T07:30:53.905" v="122" actId="20577"/>
          <ac:spMkLst>
            <pc:docMk/>
            <pc:sldMk cId="2106331271" sldId="258"/>
            <ac:spMk id="2" creationId="{7C721E09-3EAD-0368-7E92-FFC008F5CF72}"/>
          </ac:spMkLst>
        </pc:spChg>
        <pc:spChg chg="del">
          <ac:chgData name="Lieke de Boer" userId="S::l.deboer@esciencecenter.nl::4cd51eb9-54ac-406c-8d37-41bfcac6970c" providerId="AD" clId="Web-{77DEEBA5-1ECD-466B-8330-8C9994567ED5}" dt="2022-06-14T07:36:05.039" v="154"/>
          <ac:spMkLst>
            <pc:docMk/>
            <pc:sldMk cId="2106331271" sldId="258"/>
            <ac:spMk id="3" creationId="{86290483-1D10-BA78-AC72-6FDFBD63E330}"/>
          </ac:spMkLst>
        </pc:spChg>
        <pc:picChg chg="add del mod">
          <ac:chgData name="Lieke de Boer" userId="S::l.deboer@esciencecenter.nl::4cd51eb9-54ac-406c-8d37-41bfcac6970c" providerId="AD" clId="Web-{77DEEBA5-1ECD-466B-8330-8C9994567ED5}" dt="2022-06-14T07:37:02.541" v="172"/>
          <ac:picMkLst>
            <pc:docMk/>
            <pc:sldMk cId="2106331271" sldId="258"/>
            <ac:picMk id="4" creationId="{DA567587-07DF-0EBB-40B0-2089C67A9EDC}"/>
          </ac:picMkLst>
        </pc:picChg>
        <pc:picChg chg="add del mod">
          <ac:chgData name="Lieke de Boer" userId="S::l.deboer@esciencecenter.nl::4cd51eb9-54ac-406c-8d37-41bfcac6970c" providerId="AD" clId="Web-{77DEEBA5-1ECD-466B-8330-8C9994567ED5}" dt="2022-06-14T07:37:02.541" v="171"/>
          <ac:picMkLst>
            <pc:docMk/>
            <pc:sldMk cId="2106331271" sldId="258"/>
            <ac:picMk id="5" creationId="{16EDFFDE-AA6A-2BF4-BE78-A3A6536C39D9}"/>
          </ac:picMkLst>
        </pc:picChg>
        <pc:picChg chg="add del mod">
          <ac:chgData name="Lieke de Boer" userId="S::l.deboer@esciencecenter.nl::4cd51eb9-54ac-406c-8d37-41bfcac6970c" providerId="AD" clId="Web-{77DEEBA5-1ECD-466B-8330-8C9994567ED5}" dt="2022-06-14T07:37:02.541" v="170"/>
          <ac:picMkLst>
            <pc:docMk/>
            <pc:sldMk cId="2106331271" sldId="258"/>
            <ac:picMk id="6" creationId="{55D6BCCE-0323-2E42-C9E6-812C8E38789F}"/>
          </ac:picMkLst>
        </pc:picChg>
        <pc:picChg chg="add mod">
          <ac:chgData name="Lieke de Boer" userId="S::l.deboer@esciencecenter.nl::4cd51eb9-54ac-406c-8d37-41bfcac6970c" providerId="AD" clId="Web-{77DEEBA5-1ECD-466B-8330-8C9994567ED5}" dt="2022-06-14T07:37:25.901" v="176" actId="14100"/>
          <ac:picMkLst>
            <pc:docMk/>
            <pc:sldMk cId="2106331271" sldId="258"/>
            <ac:picMk id="7" creationId="{763614F0-4561-5B1E-D28E-54C91B8A644D}"/>
          </ac:picMkLst>
        </pc:picChg>
      </pc:sldChg>
      <pc:sldChg chg="addSp delSp modSp add replId addAnim modAnim">
        <pc:chgData name="Lieke de Boer" userId="S::l.deboer@esciencecenter.nl::4cd51eb9-54ac-406c-8d37-41bfcac6970c" providerId="AD" clId="Web-{77DEEBA5-1ECD-466B-8330-8C9994567ED5}" dt="2022-06-14T07:40:24.765" v="255"/>
        <pc:sldMkLst>
          <pc:docMk/>
          <pc:sldMk cId="1682731767" sldId="259"/>
        </pc:sldMkLst>
        <pc:spChg chg="mod">
          <ac:chgData name="Lieke de Boer" userId="S::l.deboer@esciencecenter.nl::4cd51eb9-54ac-406c-8d37-41bfcac6970c" providerId="AD" clId="Web-{77DEEBA5-1ECD-466B-8330-8C9994567ED5}" dt="2022-06-14T07:31:00.843" v="128" actId="20577"/>
          <ac:spMkLst>
            <pc:docMk/>
            <pc:sldMk cId="1682731767" sldId="259"/>
            <ac:spMk id="2" creationId="{7C721E09-3EAD-0368-7E92-FFC008F5CF72}"/>
          </ac:spMkLst>
        </pc:spChg>
        <pc:spChg chg="del">
          <ac:chgData name="Lieke de Boer" userId="S::l.deboer@esciencecenter.nl::4cd51eb9-54ac-406c-8d37-41bfcac6970c" providerId="AD" clId="Web-{77DEEBA5-1ECD-466B-8330-8C9994567ED5}" dt="2022-06-14T07:40:02.061" v="234"/>
          <ac:spMkLst>
            <pc:docMk/>
            <pc:sldMk cId="1682731767" sldId="259"/>
            <ac:spMk id="3" creationId="{86290483-1D10-BA78-AC72-6FDFBD63E330}"/>
          </ac:spMkLst>
        </pc:spChg>
        <pc:spChg chg="add mod">
          <ac:chgData name="Lieke de Boer" userId="S::l.deboer@esciencecenter.nl::4cd51eb9-54ac-406c-8d37-41bfcac6970c" providerId="AD" clId="Web-{77DEEBA5-1ECD-466B-8330-8C9994567ED5}" dt="2022-06-14T07:40:20.765" v="253" actId="20577"/>
          <ac:spMkLst>
            <pc:docMk/>
            <pc:sldMk cId="1682731767" sldId="259"/>
            <ac:spMk id="6" creationId="{437CF5B8-7D43-3E47-963E-8D60C2F38E1C}"/>
          </ac:spMkLst>
        </pc:spChg>
        <pc:picChg chg="add mod">
          <ac:chgData name="Lieke de Boer" userId="S::l.deboer@esciencecenter.nl::4cd51eb9-54ac-406c-8d37-41bfcac6970c" providerId="AD" clId="Web-{77DEEBA5-1ECD-466B-8330-8C9994567ED5}" dt="2022-06-14T07:40:09.749" v="239" actId="1076"/>
          <ac:picMkLst>
            <pc:docMk/>
            <pc:sldMk cId="1682731767" sldId="259"/>
            <ac:picMk id="4" creationId="{16FD3459-8F9D-8B08-EFC8-D195AF04D8AB}"/>
          </ac:picMkLst>
        </pc:picChg>
      </pc:sldChg>
      <pc:sldChg chg="addSp delSp modSp add replId">
        <pc:chgData name="Lieke de Boer" userId="S::l.deboer@esciencecenter.nl::4cd51eb9-54ac-406c-8d37-41bfcac6970c" providerId="AD" clId="Web-{77DEEBA5-1ECD-466B-8330-8C9994567ED5}" dt="2022-06-14T08:05:26.291" v="716" actId="20577"/>
        <pc:sldMkLst>
          <pc:docMk/>
          <pc:sldMk cId="3251241230" sldId="260"/>
        </pc:sldMkLst>
        <pc:spChg chg="mod">
          <ac:chgData name="Lieke de Boer" userId="S::l.deboer@esciencecenter.nl::4cd51eb9-54ac-406c-8d37-41bfcac6970c" providerId="AD" clId="Web-{77DEEBA5-1ECD-466B-8330-8C9994567ED5}" dt="2022-06-14T07:42:04.189" v="275" actId="20577"/>
          <ac:spMkLst>
            <pc:docMk/>
            <pc:sldMk cId="3251241230" sldId="260"/>
            <ac:spMk id="2" creationId="{7C721E09-3EAD-0368-7E92-FFC008F5CF72}"/>
          </ac:spMkLst>
        </pc:spChg>
        <pc:spChg chg="del mod">
          <ac:chgData name="Lieke de Boer" userId="S::l.deboer@esciencecenter.nl::4cd51eb9-54ac-406c-8d37-41bfcac6970c" providerId="AD" clId="Web-{77DEEBA5-1ECD-466B-8330-8C9994567ED5}" dt="2022-06-14T07:41:25.048" v="258"/>
          <ac:spMkLst>
            <pc:docMk/>
            <pc:sldMk cId="3251241230" sldId="260"/>
            <ac:spMk id="3" creationId="{86290483-1D10-BA78-AC72-6FDFBD63E330}"/>
          </ac:spMkLst>
        </pc:spChg>
        <pc:spChg chg="add mod">
          <ac:chgData name="Lieke de Boer" userId="S::l.deboer@esciencecenter.nl::4cd51eb9-54ac-406c-8d37-41bfcac6970c" providerId="AD" clId="Web-{77DEEBA5-1ECD-466B-8330-8C9994567ED5}" dt="2022-06-14T08:05:26.291" v="716" actId="20577"/>
          <ac:spMkLst>
            <pc:docMk/>
            <pc:sldMk cId="3251241230" sldId="260"/>
            <ac:spMk id="5" creationId="{7100E18C-E333-D7E7-A6E2-E463939CAB76}"/>
          </ac:spMkLst>
        </pc:spChg>
      </pc:sldChg>
      <pc:sldChg chg="addSp delSp modSp add replId">
        <pc:chgData name="Lieke de Boer" userId="S::l.deboer@esciencecenter.nl::4cd51eb9-54ac-406c-8d37-41bfcac6970c" providerId="AD" clId="Web-{77DEEBA5-1ECD-466B-8330-8C9994567ED5}" dt="2022-06-14T08:02:54.178" v="699"/>
        <pc:sldMkLst>
          <pc:docMk/>
          <pc:sldMk cId="4064212070" sldId="261"/>
        </pc:sldMkLst>
        <pc:spChg chg="mod">
          <ac:chgData name="Lieke de Boer" userId="S::l.deboer@esciencecenter.nl::4cd51eb9-54ac-406c-8d37-41bfcac6970c" providerId="AD" clId="Web-{77DEEBA5-1ECD-466B-8330-8C9994567ED5}" dt="2022-06-14T07:42:40.987" v="293" actId="20577"/>
          <ac:spMkLst>
            <pc:docMk/>
            <pc:sldMk cId="4064212070" sldId="261"/>
            <ac:spMk id="2" creationId="{7C721E09-3EAD-0368-7E92-FFC008F5CF72}"/>
          </ac:spMkLst>
        </pc:spChg>
        <pc:spChg chg="del">
          <ac:chgData name="Lieke de Boer" userId="S::l.deboer@esciencecenter.nl::4cd51eb9-54ac-406c-8d37-41bfcac6970c" providerId="AD" clId="Web-{77DEEBA5-1ECD-466B-8330-8C9994567ED5}" dt="2022-06-14T07:42:42.300" v="294"/>
          <ac:spMkLst>
            <pc:docMk/>
            <pc:sldMk cId="4064212070" sldId="261"/>
            <ac:spMk id="3" creationId="{86290483-1D10-BA78-AC72-6FDFBD63E330}"/>
          </ac:spMkLst>
        </pc:spChg>
        <pc:spChg chg="add del mod">
          <ac:chgData name="Lieke de Boer" userId="S::l.deboer@esciencecenter.nl::4cd51eb9-54ac-406c-8d37-41bfcac6970c" providerId="AD" clId="Web-{77DEEBA5-1ECD-466B-8330-8C9994567ED5}" dt="2022-06-14T08:02:51.646" v="674"/>
          <ac:spMkLst>
            <pc:docMk/>
            <pc:sldMk cId="4064212070" sldId="261"/>
            <ac:spMk id="42" creationId="{4BC054D6-D5DC-6CF6-9FCC-674D82CF3C88}"/>
          </ac:spMkLst>
        </pc:spChg>
        <pc:spChg chg="add">
          <ac:chgData name="Lieke de Boer" userId="S::l.deboer@esciencecenter.nl::4cd51eb9-54ac-406c-8d37-41bfcac6970c" providerId="AD" clId="Web-{77DEEBA5-1ECD-466B-8330-8C9994567ED5}" dt="2022-06-14T08:02:54.162" v="698"/>
          <ac:spMkLst>
            <pc:docMk/>
            <pc:sldMk cId="4064212070" sldId="261"/>
            <ac:spMk id="70" creationId="{D5D65865-10F3-80EA-B0EB-4075B6195C66}"/>
          </ac:spMkLst>
        </pc:spChg>
        <pc:inkChg chg="add del">
          <ac:chgData name="Lieke de Boer" userId="S::l.deboer@esciencecenter.nl::4cd51eb9-54ac-406c-8d37-41bfcac6970c" providerId="AD" clId="Web-{77DEEBA5-1ECD-466B-8330-8C9994567ED5}" dt="2022-06-14T07:51:24.549" v="596"/>
          <ac:inkMkLst>
            <pc:docMk/>
            <pc:sldMk cId="4064212070" sldId="261"/>
            <ac:inkMk id="4" creationId="{931FEB03-E75D-8C12-47D4-ACBB1E40A3D3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8:02:53.334" v="686"/>
          <ac:inkMkLst>
            <pc:docMk/>
            <pc:sldMk cId="4064212070" sldId="261"/>
            <ac:inkMk id="5" creationId="{DF22CCCB-52B5-1E21-96E9-BCF456B96759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8:02:53.334" v="685"/>
          <ac:inkMkLst>
            <pc:docMk/>
            <pc:sldMk cId="4064212070" sldId="261"/>
            <ac:inkMk id="6" creationId="{CCEB0A05-0877-79EC-7FA9-7210654D2B28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8:02:53.334" v="684"/>
          <ac:inkMkLst>
            <pc:docMk/>
            <pc:sldMk cId="4064212070" sldId="261"/>
            <ac:inkMk id="7" creationId="{3C92CF50-6A65-B1FC-21E2-E92DAAD6E34D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8:02:53.334" v="683"/>
          <ac:inkMkLst>
            <pc:docMk/>
            <pc:sldMk cId="4064212070" sldId="261"/>
            <ac:inkMk id="8" creationId="{54A13D92-05C8-2439-C2A3-D6AC30D1BE8D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8:02:53.334" v="682"/>
          <ac:inkMkLst>
            <pc:docMk/>
            <pc:sldMk cId="4064212070" sldId="261"/>
            <ac:inkMk id="9" creationId="{E358ED8D-FA54-1FF3-F69D-8BC3F488D3B2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8:02:53.334" v="681"/>
          <ac:inkMkLst>
            <pc:docMk/>
            <pc:sldMk cId="4064212070" sldId="261"/>
            <ac:inkMk id="10" creationId="{0D03EA28-0D56-AD74-06A2-39DAFAE100B1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8:02:53.334" v="680"/>
          <ac:inkMkLst>
            <pc:docMk/>
            <pc:sldMk cId="4064212070" sldId="261"/>
            <ac:inkMk id="11" creationId="{79F6CA96-D475-E43C-183B-A840C1C2B397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8:02:53.334" v="679"/>
          <ac:inkMkLst>
            <pc:docMk/>
            <pc:sldMk cId="4064212070" sldId="261"/>
            <ac:inkMk id="12" creationId="{63986C7B-EFEF-0CBB-C8A0-5989B9B632FB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8:02:53.334" v="678"/>
          <ac:inkMkLst>
            <pc:docMk/>
            <pc:sldMk cId="4064212070" sldId="261"/>
            <ac:inkMk id="13" creationId="{08FF7B66-8485-D8A0-88D1-94EB6D2374D2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8:02:53.334" v="677"/>
          <ac:inkMkLst>
            <pc:docMk/>
            <pc:sldMk cId="4064212070" sldId="261"/>
            <ac:inkMk id="14" creationId="{366BB44A-C527-9730-28BB-884D7345C22B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8:02:53.334" v="676"/>
          <ac:inkMkLst>
            <pc:docMk/>
            <pc:sldMk cId="4064212070" sldId="261"/>
            <ac:inkMk id="15" creationId="{2A129432-F451-3135-20C8-C450B6D2E1EB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7:45:56.040" v="459"/>
          <ac:inkMkLst>
            <pc:docMk/>
            <pc:sldMk cId="4064212070" sldId="261"/>
            <ac:inkMk id="16" creationId="{6F700056-D889-EEAD-A683-CC7FCBC61014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7:45:55.383" v="458"/>
          <ac:inkMkLst>
            <pc:docMk/>
            <pc:sldMk cId="4064212070" sldId="261"/>
            <ac:inkMk id="17" creationId="{D777EC6B-AD4D-CF27-5683-76DF3124B3F6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7:47:12.557" v="507"/>
          <ac:inkMkLst>
            <pc:docMk/>
            <pc:sldMk cId="4064212070" sldId="261"/>
            <ac:inkMk id="18" creationId="{83CB2EC2-9488-AAE9-C771-791AB1FB273D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7:47:12.557" v="506"/>
          <ac:inkMkLst>
            <pc:docMk/>
            <pc:sldMk cId="4064212070" sldId="261"/>
            <ac:inkMk id="19" creationId="{ADACB5A0-32AE-F918-03FD-A5DC952750EA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7:47:12.557" v="505"/>
          <ac:inkMkLst>
            <pc:docMk/>
            <pc:sldMk cId="4064212070" sldId="261"/>
            <ac:inkMk id="20" creationId="{A6234698-A72B-CC2B-BC07-3AFC878F273E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7:47:12.557" v="504"/>
          <ac:inkMkLst>
            <pc:docMk/>
            <pc:sldMk cId="4064212070" sldId="261"/>
            <ac:inkMk id="21" creationId="{0B8F42A6-1EE6-ABF3-A986-DE519D082581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7:47:12.557" v="503"/>
          <ac:inkMkLst>
            <pc:docMk/>
            <pc:sldMk cId="4064212070" sldId="261"/>
            <ac:inkMk id="22" creationId="{DEE57013-70FC-5F18-A15D-21745A48373C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7:47:12.542" v="502"/>
          <ac:inkMkLst>
            <pc:docMk/>
            <pc:sldMk cId="4064212070" sldId="261"/>
            <ac:inkMk id="23" creationId="{4FA778D0-9027-BA3F-99FD-ADB6AD61B38A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7:47:12.542" v="501"/>
          <ac:inkMkLst>
            <pc:docMk/>
            <pc:sldMk cId="4064212070" sldId="261"/>
            <ac:inkMk id="24" creationId="{24E80E31-2DC1-4F7C-F9B4-950A041BBEDB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7:47:12.542" v="500"/>
          <ac:inkMkLst>
            <pc:docMk/>
            <pc:sldMk cId="4064212070" sldId="261"/>
            <ac:inkMk id="25" creationId="{D4DC000C-C811-FC6E-F541-76FD795C7D7D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7:47:12.542" v="499"/>
          <ac:inkMkLst>
            <pc:docMk/>
            <pc:sldMk cId="4064212070" sldId="261"/>
            <ac:inkMk id="26" creationId="{87EE8DAE-DD9B-DA1E-C3ED-097E22CD6FC1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7:47:12.542" v="498"/>
          <ac:inkMkLst>
            <pc:docMk/>
            <pc:sldMk cId="4064212070" sldId="261"/>
            <ac:inkMk id="27" creationId="{F16664AA-B612-4C74-41EE-D4EAB8E00673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7:47:12.542" v="497"/>
          <ac:inkMkLst>
            <pc:docMk/>
            <pc:sldMk cId="4064212070" sldId="261"/>
            <ac:inkMk id="28" creationId="{6C80C346-37F0-F29A-7C96-F7F04620646F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7:47:12.542" v="496"/>
          <ac:inkMkLst>
            <pc:docMk/>
            <pc:sldMk cId="4064212070" sldId="261"/>
            <ac:inkMk id="29" creationId="{F3B13B2F-BCDB-9A8B-315D-0F1C2DC90A6D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7:47:12.542" v="495"/>
          <ac:inkMkLst>
            <pc:docMk/>
            <pc:sldMk cId="4064212070" sldId="261"/>
            <ac:inkMk id="30" creationId="{4A2155BC-4FB7-01D1-6A7C-1A11C9CDD36B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7:47:12.542" v="494"/>
          <ac:inkMkLst>
            <pc:docMk/>
            <pc:sldMk cId="4064212070" sldId="261"/>
            <ac:inkMk id="31" creationId="{374258B6-8771-3BB9-3763-ACB0E719A04A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7:47:12.542" v="493"/>
          <ac:inkMkLst>
            <pc:docMk/>
            <pc:sldMk cId="4064212070" sldId="261"/>
            <ac:inkMk id="32" creationId="{94A4D0D9-F09D-1821-34AA-AB7C1B687C8D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7:47:12.542" v="492"/>
          <ac:inkMkLst>
            <pc:docMk/>
            <pc:sldMk cId="4064212070" sldId="261"/>
            <ac:inkMk id="33" creationId="{F3838FDD-EFE2-4AAE-4291-D06D9FDEDECC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7:47:12.542" v="491"/>
          <ac:inkMkLst>
            <pc:docMk/>
            <pc:sldMk cId="4064212070" sldId="261"/>
            <ac:inkMk id="34" creationId="{74260A0F-E603-775C-33C4-118F1191AEA1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7:47:12.542" v="490"/>
          <ac:inkMkLst>
            <pc:docMk/>
            <pc:sldMk cId="4064212070" sldId="261"/>
            <ac:inkMk id="35" creationId="{B3C217F7-35C8-49E4-F82A-6048F808691A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7:47:12.542" v="489"/>
          <ac:inkMkLst>
            <pc:docMk/>
            <pc:sldMk cId="4064212070" sldId="261"/>
            <ac:inkMk id="36" creationId="{ABC77665-F34B-23EE-EFE0-EEE933E7D45D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7:47:12.542" v="488"/>
          <ac:inkMkLst>
            <pc:docMk/>
            <pc:sldMk cId="4064212070" sldId="261"/>
            <ac:inkMk id="37" creationId="{7EA96D35-09EE-3EC8-9967-2F78C84B4579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7:47:12.542" v="487"/>
          <ac:inkMkLst>
            <pc:docMk/>
            <pc:sldMk cId="4064212070" sldId="261"/>
            <ac:inkMk id="38" creationId="{E7E5DD32-E442-8B21-A484-2231B0FBB622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7:47:12.542" v="486"/>
          <ac:inkMkLst>
            <pc:docMk/>
            <pc:sldMk cId="4064212070" sldId="261"/>
            <ac:inkMk id="39" creationId="{5854F341-CCBE-DF9B-91C9-A343AD6B0C61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7:47:12.542" v="485"/>
          <ac:inkMkLst>
            <pc:docMk/>
            <pc:sldMk cId="4064212070" sldId="261"/>
            <ac:inkMk id="40" creationId="{CCE1D8E7-946D-AF11-FCF6-7E3C0954FE2A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7:47:12.542" v="484"/>
          <ac:inkMkLst>
            <pc:docMk/>
            <pc:sldMk cId="4064212070" sldId="261"/>
            <ac:inkMk id="41" creationId="{B04CFBC4-90A5-5E59-3C84-7FD64ECC6837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7:51:32.268" v="598"/>
          <ac:inkMkLst>
            <pc:docMk/>
            <pc:sldMk cId="4064212070" sldId="261"/>
            <ac:inkMk id="43" creationId="{794EFB8E-8DC5-8FCC-00A9-8636688E96EA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7:51:38.612" v="600"/>
          <ac:inkMkLst>
            <pc:docMk/>
            <pc:sldMk cId="4064212070" sldId="261"/>
            <ac:inkMk id="44" creationId="{13F27DB6-EF09-0518-1DF5-5B694BDEB9BB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7:51:44.565" v="602"/>
          <ac:inkMkLst>
            <pc:docMk/>
            <pc:sldMk cId="4064212070" sldId="261"/>
            <ac:inkMk id="45" creationId="{7FCDAF85-42F7-867E-4BA7-2B842C19FDC4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8:02:53.334" v="675"/>
          <ac:inkMkLst>
            <pc:docMk/>
            <pc:sldMk cId="4064212070" sldId="261"/>
            <ac:inkMk id="46" creationId="{4BAC35E8-83E5-41D0-6E68-29740C1D3EA8}"/>
          </ac:inkMkLst>
        </pc:inkChg>
        <pc:inkChg chg="add">
          <ac:chgData name="Lieke de Boer" userId="S::l.deboer@esciencecenter.nl::4cd51eb9-54ac-406c-8d37-41bfcac6970c" providerId="AD" clId="Web-{77DEEBA5-1ECD-466B-8330-8C9994567ED5}" dt="2022-06-14T08:02:54.099" v="687"/>
          <ac:inkMkLst>
            <pc:docMk/>
            <pc:sldMk cId="4064212070" sldId="261"/>
            <ac:inkMk id="48" creationId="{8043EF00-9ACB-8CF2-F583-61FBAF3F11C6}"/>
          </ac:inkMkLst>
        </pc:inkChg>
        <pc:inkChg chg="add">
          <ac:chgData name="Lieke de Boer" userId="S::l.deboer@esciencecenter.nl::4cd51eb9-54ac-406c-8d37-41bfcac6970c" providerId="AD" clId="Web-{77DEEBA5-1ECD-466B-8330-8C9994567ED5}" dt="2022-06-14T08:02:54.099" v="688"/>
          <ac:inkMkLst>
            <pc:docMk/>
            <pc:sldMk cId="4064212070" sldId="261"/>
            <ac:inkMk id="50" creationId="{E5DA3CC7-9BDA-AAEA-BB2D-2AB915ADC45B}"/>
          </ac:inkMkLst>
        </pc:inkChg>
        <pc:inkChg chg="add">
          <ac:chgData name="Lieke de Boer" userId="S::l.deboer@esciencecenter.nl::4cd51eb9-54ac-406c-8d37-41bfcac6970c" providerId="AD" clId="Web-{77DEEBA5-1ECD-466B-8330-8C9994567ED5}" dt="2022-06-14T08:02:54.115" v="689"/>
          <ac:inkMkLst>
            <pc:docMk/>
            <pc:sldMk cId="4064212070" sldId="261"/>
            <ac:inkMk id="52" creationId="{50598F6B-318D-8944-7F89-9B6B5B5815A5}"/>
          </ac:inkMkLst>
        </pc:inkChg>
        <pc:inkChg chg="add">
          <ac:chgData name="Lieke de Boer" userId="S::l.deboer@esciencecenter.nl::4cd51eb9-54ac-406c-8d37-41bfcac6970c" providerId="AD" clId="Web-{77DEEBA5-1ECD-466B-8330-8C9994567ED5}" dt="2022-06-14T08:02:54.115" v="690"/>
          <ac:inkMkLst>
            <pc:docMk/>
            <pc:sldMk cId="4064212070" sldId="261"/>
            <ac:inkMk id="54" creationId="{25DC89CA-4EA6-37F7-BC75-65C7C336C12A}"/>
          </ac:inkMkLst>
        </pc:inkChg>
        <pc:inkChg chg="add">
          <ac:chgData name="Lieke de Boer" userId="S::l.deboer@esciencecenter.nl::4cd51eb9-54ac-406c-8d37-41bfcac6970c" providerId="AD" clId="Web-{77DEEBA5-1ECD-466B-8330-8C9994567ED5}" dt="2022-06-14T08:02:54.115" v="691"/>
          <ac:inkMkLst>
            <pc:docMk/>
            <pc:sldMk cId="4064212070" sldId="261"/>
            <ac:inkMk id="56" creationId="{D2A321B5-854B-50B7-737E-574B290CBA0B}"/>
          </ac:inkMkLst>
        </pc:inkChg>
        <pc:inkChg chg="add">
          <ac:chgData name="Lieke de Boer" userId="S::l.deboer@esciencecenter.nl::4cd51eb9-54ac-406c-8d37-41bfcac6970c" providerId="AD" clId="Web-{77DEEBA5-1ECD-466B-8330-8C9994567ED5}" dt="2022-06-14T08:02:54.131" v="692"/>
          <ac:inkMkLst>
            <pc:docMk/>
            <pc:sldMk cId="4064212070" sldId="261"/>
            <ac:inkMk id="58" creationId="{F2D72757-9CCF-695C-CF0F-B017F4182CF3}"/>
          </ac:inkMkLst>
        </pc:inkChg>
        <pc:inkChg chg="add">
          <ac:chgData name="Lieke de Boer" userId="S::l.deboer@esciencecenter.nl::4cd51eb9-54ac-406c-8d37-41bfcac6970c" providerId="AD" clId="Web-{77DEEBA5-1ECD-466B-8330-8C9994567ED5}" dt="2022-06-14T08:02:54.131" v="693"/>
          <ac:inkMkLst>
            <pc:docMk/>
            <pc:sldMk cId="4064212070" sldId="261"/>
            <ac:inkMk id="60" creationId="{76DA809E-1619-1449-89D0-BEDF9869B668}"/>
          </ac:inkMkLst>
        </pc:inkChg>
        <pc:inkChg chg="add">
          <ac:chgData name="Lieke de Boer" userId="S::l.deboer@esciencecenter.nl::4cd51eb9-54ac-406c-8d37-41bfcac6970c" providerId="AD" clId="Web-{77DEEBA5-1ECD-466B-8330-8C9994567ED5}" dt="2022-06-14T08:02:54.146" v="694"/>
          <ac:inkMkLst>
            <pc:docMk/>
            <pc:sldMk cId="4064212070" sldId="261"/>
            <ac:inkMk id="62" creationId="{8BED0F97-5F07-91A4-3A7B-6A1B5C688D46}"/>
          </ac:inkMkLst>
        </pc:inkChg>
        <pc:inkChg chg="add">
          <ac:chgData name="Lieke de Boer" userId="S::l.deboer@esciencecenter.nl::4cd51eb9-54ac-406c-8d37-41bfcac6970c" providerId="AD" clId="Web-{77DEEBA5-1ECD-466B-8330-8C9994567ED5}" dt="2022-06-14T08:02:54.146" v="695"/>
          <ac:inkMkLst>
            <pc:docMk/>
            <pc:sldMk cId="4064212070" sldId="261"/>
            <ac:inkMk id="64" creationId="{8C10E568-A96E-BDB6-6339-5DC3EDC7986D}"/>
          </ac:inkMkLst>
        </pc:inkChg>
        <pc:inkChg chg="add">
          <ac:chgData name="Lieke de Boer" userId="S::l.deboer@esciencecenter.nl::4cd51eb9-54ac-406c-8d37-41bfcac6970c" providerId="AD" clId="Web-{77DEEBA5-1ECD-466B-8330-8C9994567ED5}" dt="2022-06-14T08:02:54.146" v="696"/>
          <ac:inkMkLst>
            <pc:docMk/>
            <pc:sldMk cId="4064212070" sldId="261"/>
            <ac:inkMk id="66" creationId="{F8CD488B-419C-C07B-DC2A-040C3DC207B2}"/>
          </ac:inkMkLst>
        </pc:inkChg>
        <pc:inkChg chg="add">
          <ac:chgData name="Lieke de Boer" userId="S::l.deboer@esciencecenter.nl::4cd51eb9-54ac-406c-8d37-41bfcac6970c" providerId="AD" clId="Web-{77DEEBA5-1ECD-466B-8330-8C9994567ED5}" dt="2022-06-14T08:02:54.162" v="697"/>
          <ac:inkMkLst>
            <pc:docMk/>
            <pc:sldMk cId="4064212070" sldId="261"/>
            <ac:inkMk id="68" creationId="{7E877E34-7CA8-5D03-F7A1-C6B41BE8DD61}"/>
          </ac:inkMkLst>
        </pc:inkChg>
        <pc:inkChg chg="add">
          <ac:chgData name="Lieke de Boer" userId="S::l.deboer@esciencecenter.nl::4cd51eb9-54ac-406c-8d37-41bfcac6970c" providerId="AD" clId="Web-{77DEEBA5-1ECD-466B-8330-8C9994567ED5}" dt="2022-06-14T08:02:54.178" v="699"/>
          <ac:inkMkLst>
            <pc:docMk/>
            <pc:sldMk cId="4064212070" sldId="261"/>
            <ac:inkMk id="72" creationId="{F331E4AF-A68F-FC8C-CB46-1D1074278A67}"/>
          </ac:inkMkLst>
        </pc:inkChg>
      </pc:sldChg>
      <pc:sldChg chg="modSp add replId addAnim modAnim">
        <pc:chgData name="Lieke de Boer" userId="S::l.deboer@esciencecenter.nl::4cd51eb9-54ac-406c-8d37-41bfcac6970c" providerId="AD" clId="Web-{77DEEBA5-1ECD-466B-8330-8C9994567ED5}" dt="2022-06-14T07:37:47.151" v="186"/>
        <pc:sldMkLst>
          <pc:docMk/>
          <pc:sldMk cId="3921725133" sldId="262"/>
        </pc:sldMkLst>
        <pc:picChg chg="mod">
          <ac:chgData name="Lieke de Boer" userId="S::l.deboer@esciencecenter.nl::4cd51eb9-54ac-406c-8d37-41bfcac6970c" providerId="AD" clId="Web-{77DEEBA5-1ECD-466B-8330-8C9994567ED5}" dt="2022-06-14T07:37:35.651" v="180" actId="1076"/>
          <ac:picMkLst>
            <pc:docMk/>
            <pc:sldMk cId="3921725133" sldId="262"/>
            <ac:picMk id="4" creationId="{DA567587-07DF-0EBB-40B0-2089C67A9EDC}"/>
          </ac:picMkLst>
        </pc:picChg>
        <pc:picChg chg="mod">
          <ac:chgData name="Lieke de Boer" userId="S::l.deboer@esciencecenter.nl::4cd51eb9-54ac-406c-8d37-41bfcac6970c" providerId="AD" clId="Web-{77DEEBA5-1ECD-466B-8330-8C9994567ED5}" dt="2022-06-14T07:37:38.010" v="181" actId="1076"/>
          <ac:picMkLst>
            <pc:docMk/>
            <pc:sldMk cId="3921725133" sldId="262"/>
            <ac:picMk id="5" creationId="{16EDFFDE-AA6A-2BF4-BE78-A3A6536C39D9}"/>
          </ac:picMkLst>
        </pc:picChg>
        <pc:picChg chg="mod">
          <ac:chgData name="Lieke de Boer" userId="S::l.deboer@esciencecenter.nl::4cd51eb9-54ac-406c-8d37-41bfcac6970c" providerId="AD" clId="Web-{77DEEBA5-1ECD-466B-8330-8C9994567ED5}" dt="2022-06-14T07:37:41.245" v="182" actId="1076"/>
          <ac:picMkLst>
            <pc:docMk/>
            <pc:sldMk cId="3921725133" sldId="262"/>
            <ac:picMk id="6" creationId="{55D6BCCE-0323-2E42-C9E6-812C8E38789F}"/>
          </ac:picMkLst>
        </pc:picChg>
      </pc:sldChg>
      <pc:sldChg chg="addSp delSp modSp add replId addAnim delAnim modAnim">
        <pc:chgData name="Lieke de Boer" userId="S::l.deboer@esciencecenter.nl::4cd51eb9-54ac-406c-8d37-41bfcac6970c" providerId="AD" clId="Web-{77DEEBA5-1ECD-466B-8330-8C9994567ED5}" dt="2022-06-14T07:49:53.484" v="573"/>
        <pc:sldMkLst>
          <pc:docMk/>
          <pc:sldMk cId="1169629461" sldId="263"/>
        </pc:sldMkLst>
        <pc:spChg chg="mod">
          <ac:chgData name="Lieke de Boer" userId="S::l.deboer@esciencecenter.nl::4cd51eb9-54ac-406c-8d37-41bfcac6970c" providerId="AD" clId="Web-{77DEEBA5-1ECD-466B-8330-8C9994567ED5}" dt="2022-06-14T07:38:52.559" v="201" actId="20577"/>
          <ac:spMkLst>
            <pc:docMk/>
            <pc:sldMk cId="1169629461" sldId="263"/>
            <ac:spMk id="2" creationId="{7C721E09-3EAD-0368-7E92-FFC008F5CF72}"/>
          </ac:spMkLst>
        </pc:spChg>
        <pc:spChg chg="add mod">
          <ac:chgData name="Lieke de Boer" userId="S::l.deboer@esciencecenter.nl::4cd51eb9-54ac-406c-8d37-41bfcac6970c" providerId="AD" clId="Web-{77DEEBA5-1ECD-466B-8330-8C9994567ED5}" dt="2022-06-14T07:49:40.796" v="565" actId="20577"/>
          <ac:spMkLst>
            <pc:docMk/>
            <pc:sldMk cId="1169629461" sldId="263"/>
            <ac:spMk id="8" creationId="{78BEEC90-D64D-89A0-7E44-216675216211}"/>
          </ac:spMkLst>
        </pc:spChg>
        <pc:picChg chg="add mod">
          <ac:chgData name="Lieke de Boer" userId="S::l.deboer@esciencecenter.nl::4cd51eb9-54ac-406c-8d37-41bfcac6970c" providerId="AD" clId="Web-{77DEEBA5-1ECD-466B-8330-8C9994567ED5}" dt="2022-06-14T07:39:01.356" v="207" actId="1076"/>
          <ac:picMkLst>
            <pc:docMk/>
            <pc:sldMk cId="1169629461" sldId="263"/>
            <ac:picMk id="3" creationId="{AB7F5E65-AAE0-A439-5A85-3F4450B86666}"/>
          </ac:picMkLst>
        </pc:picChg>
        <pc:picChg chg="del">
          <ac:chgData name="Lieke de Boer" userId="S::l.deboer@esciencecenter.nl::4cd51eb9-54ac-406c-8d37-41bfcac6970c" providerId="AD" clId="Web-{77DEEBA5-1ECD-466B-8330-8C9994567ED5}" dt="2022-06-14T07:38:54.466" v="204"/>
          <ac:picMkLst>
            <pc:docMk/>
            <pc:sldMk cId="1169629461" sldId="263"/>
            <ac:picMk id="4" creationId="{DA567587-07DF-0EBB-40B0-2089C67A9EDC}"/>
          </ac:picMkLst>
        </pc:picChg>
        <pc:picChg chg="del">
          <ac:chgData name="Lieke de Boer" userId="S::l.deboer@esciencecenter.nl::4cd51eb9-54ac-406c-8d37-41bfcac6970c" providerId="AD" clId="Web-{77DEEBA5-1ECD-466B-8330-8C9994567ED5}" dt="2022-06-14T07:38:54.466" v="203"/>
          <ac:picMkLst>
            <pc:docMk/>
            <pc:sldMk cId="1169629461" sldId="263"/>
            <ac:picMk id="5" creationId="{16EDFFDE-AA6A-2BF4-BE78-A3A6536C39D9}"/>
          </ac:picMkLst>
        </pc:picChg>
        <pc:picChg chg="del">
          <ac:chgData name="Lieke de Boer" userId="S::l.deboer@esciencecenter.nl::4cd51eb9-54ac-406c-8d37-41bfcac6970c" providerId="AD" clId="Web-{77DEEBA5-1ECD-466B-8330-8C9994567ED5}" dt="2022-06-14T07:38:54.466" v="202"/>
          <ac:picMkLst>
            <pc:docMk/>
            <pc:sldMk cId="1169629461" sldId="263"/>
            <ac:picMk id="6" creationId="{55D6BCCE-0323-2E42-C9E6-812C8E38789F}"/>
          </ac:picMkLst>
        </pc:picChg>
      </pc:sldChg>
      <pc:sldChg chg="addSp delSp modSp add replId addAnim modAnim">
        <pc:chgData name="Lieke de Boer" userId="S::l.deboer@esciencecenter.nl::4cd51eb9-54ac-406c-8d37-41bfcac6970c" providerId="AD" clId="Web-{77DEEBA5-1ECD-466B-8330-8C9994567ED5}" dt="2022-06-14T07:50:00.640" v="575"/>
        <pc:sldMkLst>
          <pc:docMk/>
          <pc:sldMk cId="3968485625" sldId="264"/>
        </pc:sldMkLst>
        <pc:spChg chg="add mod">
          <ac:chgData name="Lieke de Boer" userId="S::l.deboer@esciencecenter.nl::4cd51eb9-54ac-406c-8d37-41bfcac6970c" providerId="AD" clId="Web-{77DEEBA5-1ECD-466B-8330-8C9994567ED5}" dt="2022-06-14T07:49:49.874" v="571" actId="20577"/>
          <ac:spMkLst>
            <pc:docMk/>
            <pc:sldMk cId="3968485625" sldId="264"/>
            <ac:spMk id="4" creationId="{664BFF39-955D-F9D4-0FD6-98B3F88B8515}"/>
          </ac:spMkLst>
        </pc:spChg>
        <pc:picChg chg="del">
          <ac:chgData name="Lieke de Boer" userId="S::l.deboer@esciencecenter.nl::4cd51eb9-54ac-406c-8d37-41bfcac6970c" providerId="AD" clId="Web-{77DEEBA5-1ECD-466B-8330-8C9994567ED5}" dt="2022-06-14T07:39:06.528" v="209"/>
          <ac:picMkLst>
            <pc:docMk/>
            <pc:sldMk cId="3968485625" sldId="264"/>
            <ac:picMk id="3" creationId="{AB7F5E65-AAE0-A439-5A85-3F4450B86666}"/>
          </ac:picMkLst>
        </pc:picChg>
        <pc:picChg chg="add mod">
          <ac:chgData name="Lieke de Boer" userId="S::l.deboer@esciencecenter.nl::4cd51eb9-54ac-406c-8d37-41bfcac6970c" providerId="AD" clId="Web-{77DEEBA5-1ECD-466B-8330-8C9994567ED5}" dt="2022-06-14T07:39:44.576" v="233" actId="1076"/>
          <ac:picMkLst>
            <pc:docMk/>
            <pc:sldMk cId="3968485625" sldId="264"/>
            <ac:picMk id="5" creationId="{5B8621EA-4559-3CE7-EE08-D04453035D33}"/>
          </ac:picMkLst>
        </pc:picChg>
      </pc:sldChg>
      <pc:sldChg chg="addSp delSp modSp add replId">
        <pc:chgData name="Lieke de Boer" userId="S::l.deboer@esciencecenter.nl::4cd51eb9-54ac-406c-8d37-41bfcac6970c" providerId="AD" clId="Web-{77DEEBA5-1ECD-466B-8330-8C9994567ED5}" dt="2022-06-14T10:25:46.927" v="756" actId="20577"/>
        <pc:sldMkLst>
          <pc:docMk/>
          <pc:sldMk cId="1976447379" sldId="265"/>
        </pc:sldMkLst>
        <pc:spChg chg="add mod">
          <ac:chgData name="Lieke de Boer" userId="S::l.deboer@esciencecenter.nl::4cd51eb9-54ac-406c-8d37-41bfcac6970c" providerId="AD" clId="Web-{77DEEBA5-1ECD-466B-8330-8C9994567ED5}" dt="2022-06-14T10:25:46.927" v="756" actId="20577"/>
          <ac:spMkLst>
            <pc:docMk/>
            <pc:sldMk cId="1976447379" sldId="265"/>
            <ac:spMk id="3" creationId="{AFE834FC-D94A-14A1-02F6-81A442943DBA}"/>
          </ac:spMkLst>
        </pc:spChg>
        <pc:spChg chg="del">
          <ac:chgData name="Lieke de Boer" userId="S::l.deboer@esciencecenter.nl::4cd51eb9-54ac-406c-8d37-41bfcac6970c" providerId="AD" clId="Web-{77DEEBA5-1ECD-466B-8330-8C9994567ED5}" dt="2022-06-14T07:42:46.456" v="295"/>
          <ac:spMkLst>
            <pc:docMk/>
            <pc:sldMk cId="1976447379" sldId="265"/>
            <ac:spMk id="5" creationId="{7100E18C-E333-D7E7-A6E2-E463939CAB76}"/>
          </ac:spMkLst>
        </pc:spChg>
      </pc:sldChg>
      <pc:sldChg chg="addSp delSp modSp add replId delAnim">
        <pc:chgData name="Lieke de Boer" userId="S::l.deboer@esciencecenter.nl::4cd51eb9-54ac-406c-8d37-41bfcac6970c" providerId="AD" clId="Web-{77DEEBA5-1ECD-466B-8330-8C9994567ED5}" dt="2022-06-14T07:52:42.692" v="608"/>
        <pc:sldMkLst>
          <pc:docMk/>
          <pc:sldMk cId="3563089700" sldId="266"/>
        </pc:sldMkLst>
        <pc:spChg chg="mod">
          <ac:chgData name="Lieke de Boer" userId="S::l.deboer@esciencecenter.nl::4cd51eb9-54ac-406c-8d37-41bfcac6970c" providerId="AD" clId="Web-{77DEEBA5-1ECD-466B-8330-8C9994567ED5}" dt="2022-06-14T07:50:56.892" v="586" actId="20577"/>
          <ac:spMkLst>
            <pc:docMk/>
            <pc:sldMk cId="3563089700" sldId="266"/>
            <ac:spMk id="2" creationId="{7C721E09-3EAD-0368-7E92-FFC008F5CF72}"/>
          </ac:spMkLst>
        </pc:spChg>
        <pc:spChg chg="mod">
          <ac:chgData name="Lieke de Boer" userId="S::l.deboer@esciencecenter.nl::4cd51eb9-54ac-406c-8d37-41bfcac6970c" providerId="AD" clId="Web-{77DEEBA5-1ECD-466B-8330-8C9994567ED5}" dt="2022-06-14T07:51:05.189" v="595" actId="20577"/>
          <ac:spMkLst>
            <pc:docMk/>
            <pc:sldMk cId="3563089700" sldId="266"/>
            <ac:spMk id="6" creationId="{437CF5B8-7D43-3E47-963E-8D60C2F38E1C}"/>
          </ac:spMkLst>
        </pc:spChg>
        <pc:picChg chg="add mod">
          <ac:chgData name="Lieke de Boer" userId="S::l.deboer@esciencecenter.nl::4cd51eb9-54ac-406c-8d37-41bfcac6970c" providerId="AD" clId="Web-{77DEEBA5-1ECD-466B-8330-8C9994567ED5}" dt="2022-06-14T07:50:51.470" v="580" actId="1076"/>
          <ac:picMkLst>
            <pc:docMk/>
            <pc:sldMk cId="3563089700" sldId="266"/>
            <ac:picMk id="3" creationId="{67B51EE4-F548-7355-BBDC-5EC4788BB698}"/>
          </ac:picMkLst>
        </pc:picChg>
        <pc:picChg chg="del">
          <ac:chgData name="Lieke de Boer" userId="S::l.deboer@esciencecenter.nl::4cd51eb9-54ac-406c-8d37-41bfcac6970c" providerId="AD" clId="Web-{77DEEBA5-1ECD-466B-8330-8C9994567ED5}" dt="2022-06-14T07:50:46.251" v="577"/>
          <ac:picMkLst>
            <pc:docMk/>
            <pc:sldMk cId="3563089700" sldId="266"/>
            <ac:picMk id="4" creationId="{16FD3459-8F9D-8B08-EFC8-D195AF04D8AB}"/>
          </ac:picMkLst>
        </pc:picChg>
        <pc:inkChg chg="add del">
          <ac:chgData name="Lieke de Boer" userId="S::l.deboer@esciencecenter.nl::4cd51eb9-54ac-406c-8d37-41bfcac6970c" providerId="AD" clId="Web-{77DEEBA5-1ECD-466B-8330-8C9994567ED5}" dt="2022-06-14T07:52:42.692" v="608"/>
          <ac:inkMkLst>
            <pc:docMk/>
            <pc:sldMk cId="3563089700" sldId="266"/>
            <ac:inkMk id="5" creationId="{329B51B4-BB12-2344-A0A5-D0181EEA5E30}"/>
          </ac:inkMkLst>
        </pc:inkChg>
        <pc:inkChg chg="add del">
          <ac:chgData name="Lieke de Boer" userId="S::l.deboer@esciencecenter.nl::4cd51eb9-54ac-406c-8d37-41bfcac6970c" providerId="AD" clId="Web-{77DEEBA5-1ECD-466B-8330-8C9994567ED5}" dt="2022-06-14T07:52:42.051" v="607"/>
          <ac:inkMkLst>
            <pc:docMk/>
            <pc:sldMk cId="3563089700" sldId="266"/>
            <ac:inkMk id="7" creationId="{B888882C-5503-B7C8-6DF8-DBEEF5920B65}"/>
          </ac:inkMkLst>
        </pc:inkChg>
      </pc:sldChg>
      <pc:sldChg chg="addSp delSp modSp add replId">
        <pc:chgData name="Lieke de Boer" userId="S::l.deboer@esciencecenter.nl::4cd51eb9-54ac-406c-8d37-41bfcac6970c" providerId="AD" clId="Web-{77DEEBA5-1ECD-466B-8330-8C9994567ED5}" dt="2022-06-14T10:15:00.839" v="734" actId="20577"/>
        <pc:sldMkLst>
          <pc:docMk/>
          <pc:sldMk cId="1905144149" sldId="267"/>
        </pc:sldMkLst>
        <pc:spChg chg="add mod">
          <ac:chgData name="Lieke de Boer" userId="S::l.deboer@esciencecenter.nl::4cd51eb9-54ac-406c-8d37-41bfcac6970c" providerId="AD" clId="Web-{77DEEBA5-1ECD-466B-8330-8C9994567ED5}" dt="2022-06-14T10:15:00.839" v="734" actId="20577"/>
          <ac:spMkLst>
            <pc:docMk/>
            <pc:sldMk cId="1905144149" sldId="267"/>
            <ac:spMk id="4" creationId="{4307CA62-D11C-DB71-AF05-E2D702483A62}"/>
          </ac:spMkLst>
        </pc:spChg>
        <pc:spChg chg="mod">
          <ac:chgData name="Lieke de Boer" userId="S::l.deboer@esciencecenter.nl::4cd51eb9-54ac-406c-8d37-41bfcac6970c" providerId="AD" clId="Web-{77DEEBA5-1ECD-466B-8330-8C9994567ED5}" dt="2022-06-14T08:03:19.178" v="702" actId="20577"/>
          <ac:spMkLst>
            <pc:docMk/>
            <pc:sldMk cId="1905144149" sldId="267"/>
            <ac:spMk id="42" creationId="{4BC054D6-D5DC-6CF6-9FCC-674D82CF3C88}"/>
          </ac:spMkLst>
        </pc:spChg>
        <pc:picChg chg="add del mod">
          <ac:chgData name="Lieke de Boer" userId="S::l.deboer@esciencecenter.nl::4cd51eb9-54ac-406c-8d37-41bfcac6970c" providerId="AD" clId="Web-{77DEEBA5-1ECD-466B-8330-8C9994567ED5}" dt="2022-06-14T07:52:56.458" v="610"/>
          <ac:picMkLst>
            <pc:docMk/>
            <pc:sldMk cId="1905144149" sldId="267"/>
            <ac:picMk id="3" creationId="{5C0BA8C5-F63E-3D81-5F49-725B19D475E5}"/>
          </ac:picMkLst>
        </pc:picChg>
        <pc:inkChg chg="mod">
          <ac:chgData name="Lieke de Boer" userId="S::l.deboer@esciencecenter.nl::4cd51eb9-54ac-406c-8d37-41bfcac6970c" providerId="AD" clId="Web-{77DEEBA5-1ECD-466B-8330-8C9994567ED5}" dt="2022-06-14T08:02:20.067" v="661" actId="1076"/>
          <ac:inkMkLst>
            <pc:docMk/>
            <pc:sldMk cId="1905144149" sldId="267"/>
            <ac:inkMk id="5" creationId="{DF22CCCB-52B5-1E21-96E9-BCF456B96759}"/>
          </ac:inkMkLst>
        </pc:inkChg>
        <pc:inkChg chg="mod">
          <ac:chgData name="Lieke de Boer" userId="S::l.deboer@esciencecenter.nl::4cd51eb9-54ac-406c-8d37-41bfcac6970c" providerId="AD" clId="Web-{77DEEBA5-1ECD-466B-8330-8C9994567ED5}" dt="2022-06-14T08:02:20.067" v="662" actId="1076"/>
          <ac:inkMkLst>
            <pc:docMk/>
            <pc:sldMk cId="1905144149" sldId="267"/>
            <ac:inkMk id="6" creationId="{CCEB0A05-0877-79EC-7FA9-7210654D2B28}"/>
          </ac:inkMkLst>
        </pc:inkChg>
        <pc:inkChg chg="mod">
          <ac:chgData name="Lieke de Boer" userId="S::l.deboer@esciencecenter.nl::4cd51eb9-54ac-406c-8d37-41bfcac6970c" providerId="AD" clId="Web-{77DEEBA5-1ECD-466B-8330-8C9994567ED5}" dt="2022-06-14T08:02:20.067" v="663" actId="1076"/>
          <ac:inkMkLst>
            <pc:docMk/>
            <pc:sldMk cId="1905144149" sldId="267"/>
            <ac:inkMk id="7" creationId="{3C92CF50-6A65-B1FC-21E2-E92DAAD6E34D}"/>
          </ac:inkMkLst>
        </pc:inkChg>
        <pc:inkChg chg="mod">
          <ac:chgData name="Lieke de Boer" userId="S::l.deboer@esciencecenter.nl::4cd51eb9-54ac-406c-8d37-41bfcac6970c" providerId="AD" clId="Web-{77DEEBA5-1ECD-466B-8330-8C9994567ED5}" dt="2022-06-14T08:02:20.083" v="664" actId="1076"/>
          <ac:inkMkLst>
            <pc:docMk/>
            <pc:sldMk cId="1905144149" sldId="267"/>
            <ac:inkMk id="8" creationId="{54A13D92-05C8-2439-C2A3-D6AC30D1BE8D}"/>
          </ac:inkMkLst>
        </pc:inkChg>
        <pc:inkChg chg="mod">
          <ac:chgData name="Lieke de Boer" userId="S::l.deboer@esciencecenter.nl::4cd51eb9-54ac-406c-8d37-41bfcac6970c" providerId="AD" clId="Web-{77DEEBA5-1ECD-466B-8330-8C9994567ED5}" dt="2022-06-14T08:02:20.083" v="665" actId="1076"/>
          <ac:inkMkLst>
            <pc:docMk/>
            <pc:sldMk cId="1905144149" sldId="267"/>
            <ac:inkMk id="9" creationId="{E358ED8D-FA54-1FF3-F69D-8BC3F488D3B2}"/>
          </ac:inkMkLst>
        </pc:inkChg>
        <pc:inkChg chg="mod">
          <ac:chgData name="Lieke de Boer" userId="S::l.deboer@esciencecenter.nl::4cd51eb9-54ac-406c-8d37-41bfcac6970c" providerId="AD" clId="Web-{77DEEBA5-1ECD-466B-8330-8C9994567ED5}" dt="2022-06-14T08:02:20.083" v="666" actId="1076"/>
          <ac:inkMkLst>
            <pc:docMk/>
            <pc:sldMk cId="1905144149" sldId="267"/>
            <ac:inkMk id="10" creationId="{0D03EA28-0D56-AD74-06A2-39DAFAE100B1}"/>
          </ac:inkMkLst>
        </pc:inkChg>
        <pc:inkChg chg="mod">
          <ac:chgData name="Lieke de Boer" userId="S::l.deboer@esciencecenter.nl::4cd51eb9-54ac-406c-8d37-41bfcac6970c" providerId="AD" clId="Web-{77DEEBA5-1ECD-466B-8330-8C9994567ED5}" dt="2022-06-14T08:02:20.083" v="667" actId="1076"/>
          <ac:inkMkLst>
            <pc:docMk/>
            <pc:sldMk cId="1905144149" sldId="267"/>
            <ac:inkMk id="11" creationId="{79F6CA96-D475-E43C-183B-A840C1C2B397}"/>
          </ac:inkMkLst>
        </pc:inkChg>
        <pc:inkChg chg="mod">
          <ac:chgData name="Lieke de Boer" userId="S::l.deboer@esciencecenter.nl::4cd51eb9-54ac-406c-8d37-41bfcac6970c" providerId="AD" clId="Web-{77DEEBA5-1ECD-466B-8330-8C9994567ED5}" dt="2022-06-14T08:02:20.098" v="668" actId="1076"/>
          <ac:inkMkLst>
            <pc:docMk/>
            <pc:sldMk cId="1905144149" sldId="267"/>
            <ac:inkMk id="12" creationId="{63986C7B-EFEF-0CBB-C8A0-5989B9B632FB}"/>
          </ac:inkMkLst>
        </pc:inkChg>
        <pc:inkChg chg="mod">
          <ac:chgData name="Lieke de Boer" userId="S::l.deboer@esciencecenter.nl::4cd51eb9-54ac-406c-8d37-41bfcac6970c" providerId="AD" clId="Web-{77DEEBA5-1ECD-466B-8330-8C9994567ED5}" dt="2022-06-14T08:02:20.098" v="669" actId="1076"/>
          <ac:inkMkLst>
            <pc:docMk/>
            <pc:sldMk cId="1905144149" sldId="267"/>
            <ac:inkMk id="13" creationId="{08FF7B66-8485-D8A0-88D1-94EB6D2374D2}"/>
          </ac:inkMkLst>
        </pc:inkChg>
        <pc:inkChg chg="mod">
          <ac:chgData name="Lieke de Boer" userId="S::l.deboer@esciencecenter.nl::4cd51eb9-54ac-406c-8d37-41bfcac6970c" providerId="AD" clId="Web-{77DEEBA5-1ECD-466B-8330-8C9994567ED5}" dt="2022-06-14T08:02:20.098" v="670" actId="1076"/>
          <ac:inkMkLst>
            <pc:docMk/>
            <pc:sldMk cId="1905144149" sldId="267"/>
            <ac:inkMk id="14" creationId="{366BB44A-C527-9730-28BB-884D7345C22B}"/>
          </ac:inkMkLst>
        </pc:inkChg>
        <pc:inkChg chg="mod">
          <ac:chgData name="Lieke de Boer" userId="S::l.deboer@esciencecenter.nl::4cd51eb9-54ac-406c-8d37-41bfcac6970c" providerId="AD" clId="Web-{77DEEBA5-1ECD-466B-8330-8C9994567ED5}" dt="2022-06-14T08:02:20.098" v="671" actId="1076"/>
          <ac:inkMkLst>
            <pc:docMk/>
            <pc:sldMk cId="1905144149" sldId="267"/>
            <ac:inkMk id="15" creationId="{2A129432-F451-3135-20C8-C450B6D2E1EB}"/>
          </ac:inkMkLst>
        </pc:inkChg>
        <pc:inkChg chg="mod">
          <ac:chgData name="Lieke de Boer" userId="S::l.deboer@esciencecenter.nl::4cd51eb9-54ac-406c-8d37-41bfcac6970c" providerId="AD" clId="Web-{77DEEBA5-1ECD-466B-8330-8C9994567ED5}" dt="2022-06-14T08:02:20.114" v="672" actId="1076"/>
          <ac:inkMkLst>
            <pc:docMk/>
            <pc:sldMk cId="1905144149" sldId="267"/>
            <ac:inkMk id="46" creationId="{4BAC35E8-83E5-41D0-6E68-29740C1D3EA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8:02:54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4392 6165 16383 0 0,'14'0'0'0'0,"11"0"0"0"0,8 0 0 0 0,13 0 0 0 0,5 0 0 0 0,0 0 0 0 0,6 0 0 0 0,0 0 0 0 0,4 0 0 0 0,-2 0 0 0 0,3 0 0 0 0,-2 0 0 0 0,-5 0 0 0 0,-4 0 0 0 0,-5 0 0 0 0,-16 0 0 0 0,-21 0 0 0 0,-18 0 0 0 0,-8 7 0 0 0,-8 9 0 0 0,1 8 0 0 0,-3 8 0 0 0,3 5 0 0 0,-1 2 0 0 0,4 10 0 0 0,-2 2 0 0 0,4 6 0 0 0,-3 15 0 0 0,-3 1 0 0 0,1 10 0 0 0,6 3 0 0 0,-1 2 0 0 0,2-2 0 0 0,4-7 0 0 0,-2-11 0 0 0,1-3 0 0 0,3-6 0 0 0,4-6 0 0 0,2-5 0 0 0,3-4 0 0 0,1-3 0 0 0,1-1 0 0 0,1 0 0 0 0,-1-1 0 0 0,1 0 0 0 0,-1 0 0 0 0,8-6 0 0 0,1-2 0 0 0,0 1 0 0 0,5-6 0 0 0,0 0 0 0 0,-3 3 0 0 0,5-4 0 0 0,-1 0 0 0 0,-4-3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8:02:54.1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4498 10636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8:02:54.1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4498 10636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8:02:54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3663 6357 16383 0 0,'0'-7'0'0'0,"0"-9"0"0"0,7-9 0 0 0,2-6 0 0 0,7-6 0 0 0,7-3 0 0 0,6-1 0 0 0,6 6 0 0 0,3 8 0 0 0,-4 4 0 0 0,-2 4 0 0 0,1 6 0 0 0,2 5 0 0 0,1 4 0 0 0,2 2 0 0 0,2 2 0 0 0,-7 8 0 0 0,-9 9 0 0 0,-8 9 0 0 0,-7 6 0 0 0,-5 6 0 0 0,-3 2 0 0 0,-2 1 0 0 0,-1 1 0 0 0,7 1 0 0 0,3-2 0 0 0,0 1 0 0 0,-2-1 0 0 0,-1-1 0 0 0,-3 1 0 0 0,0-1 0 0 0,-1 0 0 0 0,-1 1 0 0 0,0-1 0 0 0,-1 0 0 0 0,1 0 0 0 0,0 1 0 0 0,-7-1 0 0 0,-3 0 0 0 0,2 1 0 0 0,-6-8 0 0 0,0-2 0 0 0,2 1 0 0 0,-4-6 0 0 0,2 1 0 0 0,-5-6 0 0 0,1 2 0 0 0,-2 3 0 0 0,1 4 0 0 0,-3-3 0 0 0,-4 1 0 0 0,-5-5 0 0 0,3 2 0 0 0,0-5 0 0 0,4 2 0 0 0,-1-3 0 0 0,-2-5 0 0 0,-4-5 0 0 0,-4-3 0 0 0,-2-4 0 0 0,-2-1 0 0 0,12-1 0 0 0,18-1 0 0 0,18 0 0 0 0,13 0 0 0 0,11 0 0 0 0,5 1 0 0 0,5 0 0 0 0,0 0 0 0 0,1 0 0 0 0,-1 0 0 0 0,0 0 0 0 0,-1 0 0 0 0,-1 0 0 0 0,-1 7 0 0 0,1 2 0 0 0,-1-1 0 0 0,0-1 0 0 0,-7 5 0 0 0,-1 0 0 0 0,-1-1 0 0 0,-5 3 0 0 0,1 0 0 0 0,-6 5 0 0 0,2-2 0 0 0,-4 4 0 0 0,-5-2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7:52:37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4392 6165 16383 0 0,'14'0'0'0'0,"11"0"0"0"0,8 0 0 0 0,13 0 0 0 0,5 0 0 0 0,0 0 0 0 0,6 0 0 0 0,0 0 0 0 0,4 0 0 0 0,-2 0 0 0 0,3 0 0 0 0,-2 0 0 0 0,-5 0 0 0 0,-4 0 0 0 0,-5 0 0 0 0,-16 0 0 0 0,-21 0 0 0 0,-18 0 0 0 0,-8 7 0 0 0,-8 9 0 0 0,1 8 0 0 0,-3 8 0 0 0,3 5 0 0 0,-1 2 0 0 0,4 10 0 0 0,-2 2 0 0 0,4 6 0 0 0,-3 15 0 0 0,-3 1 0 0 0,1 10 0 0 0,6 3 0 0 0,-1 2 0 0 0,2-2 0 0 0,4-7 0 0 0,-2-11 0 0 0,1-3 0 0 0,3-6 0 0 0,4-6 0 0 0,2-5 0 0 0,3-4 0 0 0,1-3 0 0 0,1-1 0 0 0,1 0 0 0 0,-1-1 0 0 0,1 0 0 0 0,-1 0 0 0 0,8-6 0 0 0,1-2 0 0 0,0 1 0 0 0,5-6 0 0 0,0 0 0 0 0,-3 3 0 0 0,5-4 0 0 0,-1 0 0 0 0,-4-3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7:52:37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4498 6668 16383 0 0,'7'0'0'0'0,"9"0"0"0"0,8 0 0 0 0,8 0 0 0 0,5 0 0 0 0,2 0 0 0 0,3 0 0 0 0,0 0 0 0 0,0 0 0 0 0,0 0 0 0 0,-8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7:52:37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3981 7620 16383 0 0,'0'7'0'0'0,"0"23"0"0"0,0 12 0 0 0,0 8 0 0 0,0 0 0 0 0,0 7 0 0 0,0-1 0 0 0,0-1 0 0 0,0 9 0 0 0,0 7 0 0 0,0 0 0 0 0,0 0 0 0 0,0-4 0 0 0,0-7 0 0 0,0-7 0 0 0,0-6 0 0 0,0-3 0 0 0,0-3 0 0 0,0-2 0 0 0,0 0 0 0 0,0 0 0 0 0,-7-6 0 0 0,-2-3 0 0 0,1 1 0 0 0,1 2 0 0 0,2-5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7:52:37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4620 7567 16383 0 0,'0'7'0'0'0,"0"9"0"0"0,0 9 0 0 0,0 6 0 0 0,0 6 0 0 0,-6 3 0 0 0,-4 1 0 0 0,2 1 0 0 0,1 0 0 0 0,2 0 0 0 0,-5-7 0 0 0,-1-4 0 0 0,2 1 0 0 0,2 2 0 0 0,2-12 0 0 0,9-10 0 0 0,4-14 0 0 0,7-6 0 0 0,1-9 0 0 0,5-2 0 0 0,6 3 0 0 0,-2-3 0 0 0,1 2 0 0 0,4 4 0 0 0,4 4 0 0 0,2 3 0 0 0,2 3 0 0 0,2 2 0 0 0,0 1 0 0 0,1 1 0 0 0,-7 7 0 0 0,-2 9 0 0 0,-7 8 0 0 0,0 0 0 0 0,-5 3 0 0 0,1 3 0 0 0,4 3 0 0 0,-2 3 0 0 0,1-4 0 0 0,-3-2 0 0 0,-5 1 0 0 0,2-5 0 0 0,-3 0 0 0 0,-3 2 0 0 0,3 3 0 0 0,-2 3 0 0 0,-2 2 0 0 0,-3 2 0 0 0,-4 1 0 0 0,-1 1 0 0 0,-2 0 0 0 0,-8-7 0 0 0,-3-3 0 0 0,-6-6 0 0 0,-8-7 0 0 0,-6-7 0 0 0,-5-6 0 0 0,3 4 0 0 0,1 0 0 0 0,-2-1 0 0 0,-1-3 0 0 0,-3-1 0 0 0,-1-2 0 0 0,-2-1 0 0 0,0-1 0 0 0,-1 0 0 0 0,1-1 0 0 0,-1 1 0 0 0,0 0 0 0 0,1 0 0 0 0,-1-1 0 0 0,1 1 0 0 0,0 0 0 0 0,-1 0 0 0 0,1 0 0 0 0,7-7 0 0 0,1-2 0 0 0,1 1 0 0 0,-3-6 0 0 0,-1 0 0 0 0,5-5 0 0 0,7-6 0 0 0,8 2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7:52:37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4498 7567 16383 0 0,'7'0'0'0'0,"9"0"0"0"0,8 0 0 0 0,8 0 0 0 0,5 0 0 0 0,2 0 0 0 0,3 0 0 0 0,7 0 0 0 0,2 0 0 0 0,6 0 0 0 0,1 0 0 0 0,3 7 0 0 0,-1 2 0 0 0,-4 0 0 0 0,-5-2 0 0 0,-4-2 0 0 0,-3-2 0 0 0,-3-2 0 0 0,0 0 0 0 0,-2-1 0 0 0,1 0 0 0 0,-1-1 0 0 0,1 1 0 0 0,0 0 0 0 0,-7 6 0 0 0,-9 3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7:52:37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3201 8969 16383 0 0,'7'0'0'0'0,"9"0"0"0"0,9 0 0 0 0,7 0 0 0 0,18 0 0 0 0,8 0 0 0 0,14 0 0 0 0,16 0 0 0 0,0 0 0 0 0,5 0 0 0 0,1 0 0 0 0,5 0 0 0 0,-1 0 0 0 0,-3 0 0 0 0,-5 0 0 0 0,-3 7 0 0 0,-3 2 0 0 0,-8 0 0 0 0,2 5 0 0 0,3 0 0 0 0,7-2 0 0 0,3-4 0 0 0,0-2 0 0 0,-3-3 0 0 0,-1-1 0 0 0,-3-2 0 0 0,-2-1 0 0 0,-7 1 0 0 0,-4-1 0 0 0,-6 1 0 0 0,-8 6 0 0 0,8 3 0 0 0,5 0 0 0 0,12-2 0 0 0,13-2 0 0 0,-3-2 0 0 0,3-2 0 0 0,-1 0 0 0 0,-2-1 0 0 0,-3 0 0 0 0,-11-1 0 0 0,-4 1 0 0 0,-8 0 0 0 0,-8 0 0 0 0,0-1 0 0 0,-4 1 0 0 0,-4 0 0 0 0,-3 0 0 0 0,-3 0 0 0 0,5 0 0 0 0,0 0 0 0 0,0 0 0 0 0,-3 0 0 0 0,-1 0 0 0 0,-2 0 0 0 0,-2 0 0 0 0,0 0 0 0 0,-1 0 0 0 0,0 0 0 0 0,0 0 0 0 0,0 0 0 0 0,0 0 0 0 0,0 0 0 0 0,-7-7 0 0 0,-15-2 0 0 0,-12 1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7:52:37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6165 7646 16383 0 0,'0'7'0'0'0,"0"16"0"0"0,0 11 0 0 0,0 13 0 0 0,0 6 0 0 0,0 0 0 0 0,0-1 0 0 0,0-3 0 0 0,0-4 0 0 0,0-1 0 0 0,0-2 0 0 0,0-2 0 0 0,0 0 0 0 0,0 0 0 0 0,0 0 0 0 0,0 0 0 0 0,0 0 0 0 0,0 0 0 0 0,0 0 0 0 0,0 0 0 0 0,0 0 0 0 0,0 1 0 0 0,0-1 0 0 0,0 0 0 0 0,0-6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8:02:54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4498 6668 16383 0 0,'7'0'0'0'0,"9"0"0"0"0,8 0 0 0 0,8 0 0 0 0,5 0 0 0 0,2 0 0 0 0,3 0 0 0 0,0 0 0 0 0,0 0 0 0 0,0 0 0 0 0,-8 0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7:52:37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5874 7913 16383 0 0,'13'0'0'0'0,"13"0"0"0"0,7 0 0 0 0,6 0 0 0 0,9 0 0 0 0,11 0 0 0 0,2 0 0 0 0,-3 0 0 0 0,3 0 0 0 0,5 0 0 0 0,4 0 0 0 0,-2 0 0 0 0,0 0 0 0 0,-3-7 0 0 0,-1-2 0 0 0,-3 0 0 0 0,-5 2 0 0 0,-6 2 0 0 0,-4 2 0 0 0,-3 1 0 0 0,-2-5 0 0 0,-2-2 0 0 0,1 0 0 0 0,-1 3 0 0 0,0 1 0 0 0,1 2 0 0 0,0 2 0 0 0,0 1 0 0 0,-7 0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7:52:37.5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4207 9759 16383 0 0,'0'-7'0'0'0,"0"-9"0"0"0,0-8 0 0 0,0-8 0 0 0,7-5 0 0 0,2-3 0 0 0,6 6 0 0 0,8 1 0 0 0,0 0 0 0 0,-4-2 0 0 0,1 5 0 0 0,5 8 0 0 0,-2 1 0 0 0,1-3 0 0 0,5 2 0 0 0,3 6 0 0 0,3-2 0 0 0,3 2 0 0 0,2 4 0 0 0,0-3 0 0 0,1 2 0 0 0,0 2 0 0 0,0 3 0 0 0,0 3 0 0 0,0 3 0 0 0,-1 1 0 0 0,1 1 0 0 0,-8 7 0 0 0,-2 3 0 0 0,-6 6 0 0 0,-1 8 0 0 0,-4 6 0 0 0,1-2 0 0 0,-3 1 0 0 0,-4 3 0 0 0,-5 2 0 0 0,3-4 0 0 0,-1 0 0 0 0,-1 1 0 0 0,-4 2 0 0 0,-2 3 0 0 0,-1 2 0 0 0,-3 1 0 0 0,0 1 0 0 0,0 1 0 0 0,0-1 0 0 0,-1 1 0 0 0,1 0 0 0 0,-1-1 0 0 0,1 1 0 0 0,-7-7 0 0 0,-9-3 0 0 0,-8-6 0 0 0,-1-1 0 0 0,-3-4 0 0 0,4 1 0 0 0,-1-3 0 0 0,-4-5 0 0 0,4 3 0 0 0,-1-2 0 0 0,4 4 0 0 0,-1-1 0 0 0,3 3 0 0 0,-1-1 0 0 0,2 2 0 0 0,-2-2 0 0 0,2 2 0 0 0,5 6 0 0 0,4 3 0 0 0,-2 5 0 0 0,0 2 0 0 0,2 3 0 0 0,3 1 0 0 0,3 0 0 0 0,2 0 0 0 0,1 0 0 0 0,1 0 0 0 0,1 0 0 0 0,-1-7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7:52:37.5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4498 10636 16383 0 0,'0'0'0'0'0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7:52:37.5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4498 10636 16383 0 0,'0'0'0'0'0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7:52:37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3663 6357 16383 0 0,'0'-7'0'0'0,"0"-9"0"0"0,7-9 0 0 0,2-6 0 0 0,7-6 0 0 0,7-3 0 0 0,6-1 0 0 0,6 6 0 0 0,3 8 0 0 0,-4 4 0 0 0,-2 4 0 0 0,1 6 0 0 0,2 5 0 0 0,1 4 0 0 0,2 2 0 0 0,2 2 0 0 0,-7 8 0 0 0,-9 9 0 0 0,-8 9 0 0 0,-7 6 0 0 0,-5 6 0 0 0,-3 2 0 0 0,-2 1 0 0 0,-1 1 0 0 0,7 1 0 0 0,3-2 0 0 0,0 1 0 0 0,-2-1 0 0 0,-1-1 0 0 0,-3 1 0 0 0,0-1 0 0 0,-1 0 0 0 0,-1 1 0 0 0,0-1 0 0 0,-1 0 0 0 0,1 0 0 0 0,0 1 0 0 0,-7-1 0 0 0,-3 0 0 0 0,2 1 0 0 0,-6-8 0 0 0,0-2 0 0 0,2 1 0 0 0,-4-6 0 0 0,2 1 0 0 0,-5-6 0 0 0,1 2 0 0 0,-2 3 0 0 0,1 4 0 0 0,-3-3 0 0 0,-4 1 0 0 0,-5-5 0 0 0,3 2 0 0 0,0-5 0 0 0,4 2 0 0 0,-1-3 0 0 0,-2-5 0 0 0,-4-5 0 0 0,-4-3 0 0 0,-2-4 0 0 0,-2-1 0 0 0,12-1 0 0 0,18-1 0 0 0,18 0 0 0 0,13 0 0 0 0,11 0 0 0 0,5 1 0 0 0,5 0 0 0 0,0 0 0 0 0,1 0 0 0 0,-1 0 0 0 0,0 0 0 0 0,-1 0 0 0 0,-1 0 0 0 0,-1 7 0 0 0,1 2 0 0 0,-1-1 0 0 0,0-1 0 0 0,-7 5 0 0 0,-1 0 0 0 0,-1-1 0 0 0,-5 3 0 0 0,1 0 0 0 0,-6 5 0 0 0,2-2 0 0 0,-4 4 0 0 0,-5-2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8:02:54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3981 7620 16383 0 0,'0'7'0'0'0,"0"23"0"0"0,0 12 0 0 0,0 8 0 0 0,0 0 0 0 0,0 7 0 0 0,0-1 0 0 0,0-1 0 0 0,0 9 0 0 0,0 7 0 0 0,0 0 0 0 0,0 0 0 0 0,0-4 0 0 0,0-7 0 0 0,0-7 0 0 0,0-6 0 0 0,0-3 0 0 0,0-3 0 0 0,0-2 0 0 0,0 0 0 0 0,0 0 0 0 0,-7-6 0 0 0,-2-3 0 0 0,1 1 0 0 0,1 2 0 0 0,2-5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8:02:54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4620 7567 16383 0 0,'0'7'0'0'0,"0"9"0"0"0,0 9 0 0 0,0 6 0 0 0,0 6 0 0 0,-6 3 0 0 0,-4 1 0 0 0,2 1 0 0 0,1 0 0 0 0,2 0 0 0 0,-5-7 0 0 0,-1-4 0 0 0,2 1 0 0 0,2 2 0 0 0,2-12 0 0 0,9-10 0 0 0,4-14 0 0 0,7-6 0 0 0,1-9 0 0 0,5-2 0 0 0,6 3 0 0 0,-2-3 0 0 0,1 2 0 0 0,4 4 0 0 0,4 4 0 0 0,2 3 0 0 0,2 3 0 0 0,2 2 0 0 0,0 1 0 0 0,1 1 0 0 0,-7 7 0 0 0,-2 9 0 0 0,-7 8 0 0 0,0 0 0 0 0,-5 3 0 0 0,1 3 0 0 0,4 3 0 0 0,-2 3 0 0 0,1-4 0 0 0,-3-2 0 0 0,-5 1 0 0 0,2-5 0 0 0,-3 0 0 0 0,-3 2 0 0 0,3 3 0 0 0,-2 3 0 0 0,-2 2 0 0 0,-3 2 0 0 0,-4 1 0 0 0,-1 1 0 0 0,-2 0 0 0 0,-8-7 0 0 0,-3-3 0 0 0,-6-6 0 0 0,-8-7 0 0 0,-6-7 0 0 0,-5-6 0 0 0,3 4 0 0 0,1 0 0 0 0,-2-1 0 0 0,-1-3 0 0 0,-3-1 0 0 0,-1-2 0 0 0,-2-1 0 0 0,0-1 0 0 0,-1 0 0 0 0,1-1 0 0 0,-1 1 0 0 0,0 0 0 0 0,1 0 0 0 0,-1-1 0 0 0,1 1 0 0 0,0 0 0 0 0,-1 0 0 0 0,1 0 0 0 0,7-7 0 0 0,1-2 0 0 0,1 1 0 0 0,-3-6 0 0 0,-1 0 0 0 0,5-5 0 0 0,7-6 0 0 0,8 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8:02:54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4498 7567 16383 0 0,'7'0'0'0'0,"9"0"0"0"0,8 0 0 0 0,8 0 0 0 0,5 0 0 0 0,2 0 0 0 0,3 0 0 0 0,7 0 0 0 0,2 0 0 0 0,6 0 0 0 0,1 0 0 0 0,3 7 0 0 0,-1 2 0 0 0,-4 0 0 0 0,-5-2 0 0 0,-4-2 0 0 0,-3-2 0 0 0,-3-2 0 0 0,0 0 0 0 0,-2-1 0 0 0,1 0 0 0 0,-1-1 0 0 0,1 1 0 0 0,0 0 0 0 0,-7 6 0 0 0,-9 3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8:02:54.1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3201 8969 16383 0 0,'7'0'0'0'0,"9"0"0"0"0,9 0 0 0 0,7 0 0 0 0,18 0 0 0 0,8 0 0 0 0,14 0 0 0 0,16 0 0 0 0,0 0 0 0 0,5 0 0 0 0,1 0 0 0 0,5 0 0 0 0,-1 0 0 0 0,-3 0 0 0 0,-5 0 0 0 0,-3 7 0 0 0,-3 2 0 0 0,-8 0 0 0 0,2 5 0 0 0,3 0 0 0 0,7-2 0 0 0,3-4 0 0 0,0-2 0 0 0,-3-3 0 0 0,-1-1 0 0 0,-3-2 0 0 0,-2-1 0 0 0,-7 1 0 0 0,-4-1 0 0 0,-6 1 0 0 0,-8 6 0 0 0,8 3 0 0 0,5 0 0 0 0,12-2 0 0 0,13-2 0 0 0,-3-2 0 0 0,3-2 0 0 0,-1 0 0 0 0,-2-1 0 0 0,-3 0 0 0 0,-11-1 0 0 0,-4 1 0 0 0,-8 0 0 0 0,-8 0 0 0 0,0-1 0 0 0,-4 1 0 0 0,-4 0 0 0 0,-3 0 0 0 0,-3 0 0 0 0,5 0 0 0 0,0 0 0 0 0,0 0 0 0 0,-3 0 0 0 0,-1 0 0 0 0,-2 0 0 0 0,-2 0 0 0 0,0 0 0 0 0,-1 0 0 0 0,0 0 0 0 0,0 0 0 0 0,0 0 0 0 0,0 0 0 0 0,0 0 0 0 0,-7-7 0 0 0,-15-2 0 0 0,-12 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8:02:54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6165 7646 16383 0 0,'0'7'0'0'0,"0"16"0"0"0,0 11 0 0 0,0 13 0 0 0,0 6 0 0 0,0 0 0 0 0,0-1 0 0 0,0-3 0 0 0,0-4 0 0 0,0-1 0 0 0,0-2 0 0 0,0-2 0 0 0,0 0 0 0 0,0 0 0 0 0,0 0 0 0 0,0 0 0 0 0,0 0 0 0 0,0 0 0 0 0,0 0 0 0 0,0 0 0 0 0,0 0 0 0 0,0 1 0 0 0,0-1 0 0 0,0 0 0 0 0,0-6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8:02:54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5874 7913 16383 0 0,'13'0'0'0'0,"13"0"0"0"0,7 0 0 0 0,6 0 0 0 0,9 0 0 0 0,11 0 0 0 0,2 0 0 0 0,-3 0 0 0 0,3 0 0 0 0,5 0 0 0 0,4 0 0 0 0,-2 0 0 0 0,0 0 0 0 0,-3-7 0 0 0,-1-2 0 0 0,-3 0 0 0 0,-5 2 0 0 0,-6 2 0 0 0,-4 2 0 0 0,-3 1 0 0 0,-2-5 0 0 0,-2-2 0 0 0,1 0 0 0 0,-1 3 0 0 0,0 1 0 0 0,1 2 0 0 0,0 2 0 0 0,0 1 0 0 0,-7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8:02:54.1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4207 9759 16383 0 0,'0'-7'0'0'0,"0"-9"0"0"0,0-8 0 0 0,0-8 0 0 0,7-5 0 0 0,2-3 0 0 0,6 6 0 0 0,8 1 0 0 0,0 0 0 0 0,-4-2 0 0 0,1 5 0 0 0,5 8 0 0 0,-2 1 0 0 0,1-3 0 0 0,5 2 0 0 0,3 6 0 0 0,3-2 0 0 0,3 2 0 0 0,2 4 0 0 0,0-3 0 0 0,1 2 0 0 0,0 2 0 0 0,0 3 0 0 0,0 3 0 0 0,0 3 0 0 0,-1 1 0 0 0,1 1 0 0 0,-8 7 0 0 0,-2 3 0 0 0,-6 6 0 0 0,-1 8 0 0 0,-4 6 0 0 0,1-2 0 0 0,-3 1 0 0 0,-4 3 0 0 0,-5 2 0 0 0,3-4 0 0 0,-1 0 0 0 0,-1 1 0 0 0,-4 2 0 0 0,-2 3 0 0 0,-1 2 0 0 0,-3 1 0 0 0,0 1 0 0 0,0 1 0 0 0,0-1 0 0 0,-1 1 0 0 0,1 0 0 0 0,-1-1 0 0 0,1 1 0 0 0,-7-7 0 0 0,-9-3 0 0 0,-8-6 0 0 0,-1-1 0 0 0,-3-4 0 0 0,4 1 0 0 0,-1-3 0 0 0,-4-5 0 0 0,4 3 0 0 0,-1-2 0 0 0,4 4 0 0 0,-1-1 0 0 0,3 3 0 0 0,-1-1 0 0 0,2 2 0 0 0,-2-2 0 0 0,2 2 0 0 0,5 6 0 0 0,4 3 0 0 0,-2 5 0 0 0,0 2 0 0 0,2 3 0 0 0,3 1 0 0 0,3 0 0 0 0,2 0 0 0 0,1 0 0 0 0,1 0 0 0 0,1 0 0 0 0,-1-7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3DE6-9B0B-33A3-D21E-590FA2BF8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D4920-712B-FD3D-A414-F9327C75B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E1622-BF38-1B44-E064-4044E6CF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BAAB-46B4-4B1C-AD01-8883EB218BDC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D41A1-80FF-D525-ACFA-B3594EB8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977F3-CCEB-6C69-374E-2A50F478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5DCB-41AD-486A-8F4C-9F76517D11A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5261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B787-DCB4-2BEE-3796-DDED541D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093F-3181-D03E-BDA0-D1AD8590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8F4C1-46F0-31B5-3447-E11AC62F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BAAB-46B4-4B1C-AD01-8883EB218BDC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16C1A-813F-B9D3-C15A-3741C8A1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AD06E-0813-DA3D-3C0C-D4ADBD16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5DCB-41AD-486A-8F4C-9F76517D11A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1091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A5B41-737A-D73D-766A-180159BC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3952F-D893-1E23-CF6C-BCA943D68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9B994-8434-5BB0-BA62-2E0E6B1E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BAAB-46B4-4B1C-AD01-8883EB218BDC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F1A0E-2842-9C31-9D96-B618BC36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E5871-1587-0B30-F7B0-11B6FDD2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5DCB-41AD-486A-8F4C-9F76517D11A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2933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17EEB-71F6-60BB-3DD3-7958165A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ED03C-803A-357E-A33D-48DD3FD7D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39745-8251-FF2C-D0A1-8D26773DE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02521-EC32-5F09-25A7-98371524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BAAB-46B4-4B1C-AD01-8883EB218BDC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D10F-66D5-F1C6-4730-144E19A5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550A8-242A-4838-BD15-CF21AE4B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5DCB-41AD-486A-8F4C-9F76517D11A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495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0ECD-2DCC-5FA2-9D86-D58B3FAB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8F494-0590-F873-10B4-253487CD4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A61E3-C230-411B-BF51-C6689B331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9F0C8-2099-8023-43C5-DE0D8111D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53C01-628A-8886-8C21-C959DC44E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E815D-09FD-583C-726E-5F8CC668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BAAB-46B4-4B1C-AD01-8883EB218BDC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89C45-D046-12F0-0A61-2A4D9C96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3B0F5-784B-A5E6-EF5B-7CA0AC67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5DCB-41AD-486A-8F4C-9F76517D11A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433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DD4D-6012-5DD4-BF09-836055B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2200C-0561-6E8E-3762-F9E4F022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BAAB-46B4-4B1C-AD01-8883EB218BDC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CA0DC-B26F-201D-73AB-22A9833D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6B73D-72D7-91A6-324A-36057FF9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5DCB-41AD-486A-8F4C-9F76517D11A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9967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A6A216-8756-2259-111F-93BA75EC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BAAB-46B4-4B1C-AD01-8883EB218BDC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56EED-6EF5-8349-6850-6588BA2B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8691C-B6EF-069E-5579-DD228C82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5DCB-41AD-486A-8F4C-9F76517D11A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94752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DB5B-218D-E6E8-C25E-09D1721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5A587-04E1-5FE6-FEC4-1928F3398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14E6C-B3DD-B154-A13B-AA9C2B0CC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92C59-C8E3-2E26-AE5D-8056D7C5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BAAB-46B4-4B1C-AD01-8883EB218BDC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64566-FA7D-FAFB-D188-9DD11E91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A5B8D-BC0F-D2E1-08C7-E6FCC9EA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5DCB-41AD-486A-8F4C-9F76517D11A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32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B8F7-CCEB-C4F3-E005-310194A2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6F83F-E738-9219-6D34-859846092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A96D3-FAE9-E617-B274-9713FD4C0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47345-6FA1-5C49-B392-874EA31C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BAAB-46B4-4B1C-AD01-8883EB218BDC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1416C-C132-9925-8B9E-F9F4CF13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F5645-3748-C667-4E25-1B5F73EA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5DCB-41AD-486A-8F4C-9F76517D11A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321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0CE6-7864-1028-D095-EE6C2677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F5169-160E-2167-81D9-1C5F9B793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D870D-00B8-B1FC-45B4-DF89F68B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BAAB-46B4-4B1C-AD01-8883EB218BDC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7D760-DBA2-84F7-A722-B9103E40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CA6EA-8879-DD87-9AB3-76E42CEB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5DCB-41AD-486A-8F4C-9F76517D11A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76475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050F1-F6C1-6A08-25FA-B08E64F57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A718A-8C78-9CF5-E30E-FC41D2518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35EC4-C14E-E89B-D1A6-26644977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BAAB-46B4-4B1C-AD01-8883EB218BDC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F80F9-500F-8EB7-7736-48EB5686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EC53-951B-1ED4-A6F3-DE2521B4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5DCB-41AD-486A-8F4C-9F76517D11A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432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800F8-1AC2-90E1-1CEB-BBE68280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E9A97-A0E7-88B8-60B4-75DDC868B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2AB4C-9A47-7AF8-BCB8-566F17C68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7BAAB-46B4-4B1C-AD01-8883EB218BDC}" type="datetimeFigureOut">
              <a:rPr lang="LID4096" smtClean="0"/>
              <a:t>06/20/2022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E6DBF-E9DA-E9AD-E80C-73CBF623F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62C6A-1DD9-8744-6C6A-69F9D841D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15DCB-41AD-486A-8F4C-9F76517D11A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97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4.png"/><Relationship Id="rId18" Type="http://schemas.openxmlformats.org/officeDocument/2006/relationships/customXml" Target="../ink/ink9.xml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customXml" Target="../ink/ink6.xml"/><Relationship Id="rId17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3.png"/><Relationship Id="rId24" Type="http://schemas.openxmlformats.org/officeDocument/2006/relationships/image" Target="../media/image19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customXml" Target="../ink/ink12.xml"/><Relationship Id="rId10" Type="http://schemas.openxmlformats.org/officeDocument/2006/relationships/customXml" Target="../ink/ink5.xml"/><Relationship Id="rId19" Type="http://schemas.openxmlformats.org/officeDocument/2006/relationships/image" Target="../media/image17.png"/><Relationship Id="rId4" Type="http://schemas.openxmlformats.org/officeDocument/2006/relationships/customXml" Target="../ink/ink2.xml"/><Relationship Id="rId9" Type="http://schemas.openxmlformats.org/officeDocument/2006/relationships/image" Target="../media/image12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14.png"/><Relationship Id="rId18" Type="http://schemas.openxmlformats.org/officeDocument/2006/relationships/customXml" Target="../ink/ink21.xml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customXml" Target="../ink/ink18.xml"/><Relationship Id="rId17" Type="http://schemas.openxmlformats.org/officeDocument/2006/relationships/image" Target="../media/image16.png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13.png"/><Relationship Id="rId24" Type="http://schemas.openxmlformats.org/officeDocument/2006/relationships/image" Target="../media/image19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customXml" Target="../ink/ink24.xml"/><Relationship Id="rId10" Type="http://schemas.openxmlformats.org/officeDocument/2006/relationships/customXml" Target="../ink/ink17.xml"/><Relationship Id="rId19" Type="http://schemas.openxmlformats.org/officeDocument/2006/relationships/image" Target="../media/image17.png"/><Relationship Id="rId4" Type="http://schemas.openxmlformats.org/officeDocument/2006/relationships/customXml" Target="../ink/ink14.xml"/><Relationship Id="rId9" Type="http://schemas.openxmlformats.org/officeDocument/2006/relationships/image" Target="../media/image12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bowerkvormen.nl/" TargetMode="External"/><Relationship Id="rId2" Type="http://schemas.openxmlformats.org/officeDocument/2006/relationships/hyperlink" Target="https://teachtogether.tech/en/index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figshare.com/articles/online_resource/Research_Support_Games_List/1665270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latin typeface="Nunito"/>
                <a:cs typeface="Calibri Light"/>
              </a:rPr>
              <a:t>Formative assessment</a:t>
            </a:r>
            <a:endParaRPr lang="en-GB" b="1">
              <a:latin typeface="Nunit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1E09-3EAD-0368-7E92-FFC008F5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b="1" dirty="0">
                <a:latin typeface="Nunito"/>
                <a:ea typeface="+mj-lt"/>
                <a:cs typeface="+mj-lt"/>
              </a:rPr>
              <a:t>How can formative assessment be useful?</a:t>
            </a:r>
            <a:endParaRPr lang="en-US" b="1">
              <a:latin typeface="Nunit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34FC-D94A-14A1-02F6-81A44294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Assistant"/>
                <a:cs typeface="Calibri"/>
              </a:rPr>
              <a:t>It generates immediate feedback for both learners and instructors</a:t>
            </a:r>
          </a:p>
          <a:p>
            <a:r>
              <a:rPr lang="en-GB" dirty="0">
                <a:latin typeface="Assistant"/>
                <a:cs typeface="Calibri"/>
              </a:rPr>
              <a:t>The feedback helps us assess the mental model that is forming in our learners</a:t>
            </a:r>
            <a:endParaRPr lang="en-GB" dirty="0">
              <a:latin typeface="Assistant"/>
              <a:ea typeface="Calibri"/>
              <a:cs typeface="Calibri"/>
            </a:endParaRPr>
          </a:p>
          <a:p>
            <a:r>
              <a:rPr lang="en-GB" dirty="0">
                <a:latin typeface="Assistant"/>
                <a:cs typeface="Calibri"/>
              </a:rPr>
              <a:t>We can identify misconceptions</a:t>
            </a:r>
            <a:endParaRPr lang="en-GB" dirty="0">
              <a:latin typeface="Assistant"/>
              <a:cs typeface="Assistant"/>
            </a:endParaRPr>
          </a:p>
          <a:p>
            <a:r>
              <a:rPr lang="en-GB" dirty="0">
                <a:latin typeface="Assistant"/>
                <a:cs typeface="Calibri"/>
              </a:rPr>
              <a:t>We can go on to correcting those misconceptions</a:t>
            </a:r>
            <a:endParaRPr lang="en-GB" dirty="0">
              <a:latin typeface="Assistant"/>
              <a:ea typeface="Calibri"/>
              <a:cs typeface="Calibri"/>
            </a:endParaRPr>
          </a:p>
          <a:p>
            <a:r>
              <a:rPr lang="en-GB" dirty="0">
                <a:latin typeface="Assistant"/>
                <a:ea typeface="Calibri"/>
                <a:cs typeface="Calibri"/>
              </a:rPr>
              <a:t>Committing information from working memory to long-term memory</a:t>
            </a:r>
          </a:p>
          <a:p>
            <a:endParaRPr lang="en-GB" dirty="0">
              <a:latin typeface="Assistant"/>
              <a:cs typeface="Calibri"/>
            </a:endParaRPr>
          </a:p>
          <a:p>
            <a:r>
              <a:rPr lang="en-GB" dirty="0">
                <a:latin typeface="Assistant"/>
                <a:cs typeface="Calibri"/>
              </a:rPr>
              <a:t>Formative assessment is different from </a:t>
            </a:r>
            <a:r>
              <a:rPr lang="en-GB" b="1" dirty="0">
                <a:latin typeface="Assistant"/>
                <a:cs typeface="Calibri"/>
              </a:rPr>
              <a:t>summative </a:t>
            </a:r>
            <a:r>
              <a:rPr lang="en-GB" dirty="0">
                <a:latin typeface="Assistant"/>
                <a:cs typeface="Calibri"/>
              </a:rPr>
              <a:t>assessment</a:t>
            </a:r>
            <a:endParaRPr lang="en-GB" dirty="0">
              <a:latin typeface="Assistan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644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1E09-3EAD-0368-7E92-FFC008F5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b="1" dirty="0">
                <a:latin typeface="Nunito"/>
                <a:ea typeface="+mj-lt"/>
                <a:cs typeface="+mj-lt"/>
              </a:rPr>
              <a:t>How should you use formative assessment?</a:t>
            </a:r>
            <a:endParaRPr lang="en-US" b="1">
              <a:latin typeface="Nunit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34FC-D94A-14A1-02F6-81A44294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Assistant"/>
                <a:cs typeface="Calibri"/>
              </a:rPr>
              <a:t>Use it regularly (ideally an exercise every 10 minutes)</a:t>
            </a:r>
          </a:p>
          <a:p>
            <a:r>
              <a:rPr lang="en-GB" dirty="0">
                <a:latin typeface="Assistant"/>
                <a:ea typeface="Calibri"/>
                <a:cs typeface="Calibri"/>
              </a:rPr>
              <a:t>Make sure all learners are assessed</a:t>
            </a:r>
          </a:p>
          <a:p>
            <a:r>
              <a:rPr lang="en-GB" dirty="0">
                <a:latin typeface="Assistant"/>
                <a:ea typeface="Calibri"/>
                <a:cs typeface="Calibri"/>
              </a:rPr>
              <a:t>Respond promptly to the results of the assessment</a:t>
            </a:r>
          </a:p>
          <a:p>
            <a:endParaRPr lang="en-GB" dirty="0">
              <a:latin typeface="Assistan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553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1E09-3EAD-0368-7E92-FFC008F5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b="1" dirty="0">
                <a:latin typeface="Nunito"/>
                <a:ea typeface="+mj-lt"/>
                <a:cs typeface="+mj-lt"/>
              </a:rPr>
              <a:t>Example: plausible distractors</a:t>
            </a:r>
            <a:endParaRPr lang="en-US" b="1">
              <a:latin typeface="Nunit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043EF00-9ACB-8CF2-F583-61FBAF3F11C6}"/>
                  </a:ext>
                </a:extLst>
              </p14:cNvPr>
              <p14:cNvContentPartPr/>
              <p14:nvPr/>
            </p14:nvContentPartPr>
            <p14:xfrm>
              <a:off x="2235199" y="3018971"/>
              <a:ext cx="276225" cy="60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043EF00-9ACB-8CF2-F583-61FBAF3F11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7216" y="3001084"/>
                <a:ext cx="311832" cy="645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5DA3CC7-9BDA-AAEA-BB2D-2AB915ADC45B}"/>
                  </a:ext>
                </a:extLst>
              </p14:cNvPr>
              <p14:cNvContentPartPr/>
              <p14:nvPr/>
            </p14:nvContentPartPr>
            <p14:xfrm>
              <a:off x="2293256" y="3294742"/>
              <a:ext cx="133350" cy="1905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5DA3CC7-9BDA-AAEA-BB2D-2AB915ADC4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4632" y="2342242"/>
                <a:ext cx="170226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0598F6B-318D-8944-7F89-9B6B5B5815A5}"/>
                  </a:ext>
                </a:extLst>
              </p14:cNvPr>
              <p14:cNvContentPartPr/>
              <p14:nvPr/>
            </p14:nvContentPartPr>
            <p14:xfrm>
              <a:off x="1989777" y="3817257"/>
              <a:ext cx="19050" cy="43815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0598F6B-318D-8944-7F89-9B6B5B5815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4034" y="3799137"/>
                <a:ext cx="70022" cy="474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5DC89CA-4EA6-37F7-BC75-65C7C336C12A}"/>
                  </a:ext>
                </a:extLst>
              </p14:cNvPr>
              <p14:cNvContentPartPr/>
              <p14:nvPr/>
            </p14:nvContentPartPr>
            <p14:xfrm>
              <a:off x="2164980" y="3788228"/>
              <a:ext cx="371475" cy="4191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5DC89CA-4EA6-37F7-BC75-65C7C336C12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7223" y="3770348"/>
                <a:ext cx="406634" cy="454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2A321B5-854B-50B7-737E-574B290CBA0B}"/>
                  </a:ext>
                </a:extLst>
              </p14:cNvPr>
              <p14:cNvContentPartPr/>
              <p14:nvPr/>
            </p14:nvContentPartPr>
            <p14:xfrm>
              <a:off x="2293256" y="3788228"/>
              <a:ext cx="381000" cy="1905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2A321B5-854B-50B7-737E-574B290CBA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75436" y="3771517"/>
                <a:ext cx="416284" cy="52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2D72757-9CCF-695C-CF0F-B017F4182CF3}"/>
                  </a:ext>
                </a:extLst>
              </p14:cNvPr>
              <p14:cNvContentPartPr/>
              <p14:nvPr/>
            </p14:nvContentPartPr>
            <p14:xfrm>
              <a:off x="1582056" y="4557486"/>
              <a:ext cx="1533525" cy="47624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2D72757-9CCF-695C-CF0F-B017F4182CF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64031" y="4538283"/>
                <a:ext cx="1569214" cy="856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6DA809E-1619-1449-89D0-BEDF9869B668}"/>
                  </a:ext>
                </a:extLst>
              </p14:cNvPr>
              <p14:cNvContentPartPr/>
              <p14:nvPr/>
            </p14:nvContentPartPr>
            <p14:xfrm>
              <a:off x="3207656" y="3831771"/>
              <a:ext cx="19050" cy="36195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6DA809E-1619-1449-89D0-BEDF9869B66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55156" y="3813764"/>
                <a:ext cx="1905000" cy="397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BED0F97-5F07-91A4-3A7B-6A1B5C688D46}"/>
                  </a:ext>
                </a:extLst>
              </p14:cNvPr>
              <p14:cNvContentPartPr/>
              <p14:nvPr/>
            </p14:nvContentPartPr>
            <p14:xfrm>
              <a:off x="3047999" y="3932736"/>
              <a:ext cx="504825" cy="28575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BED0F97-5F07-91A4-3A7B-6A1B5C688D4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30059" y="3915522"/>
                <a:ext cx="540346" cy="62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C10E568-A96E-BDB6-6339-5DC3EDC7986D}"/>
                  </a:ext>
                </a:extLst>
              </p14:cNvPr>
              <p14:cNvContentPartPr/>
              <p14:nvPr/>
            </p14:nvContentPartPr>
            <p14:xfrm>
              <a:off x="2133599" y="4701601"/>
              <a:ext cx="333375" cy="552449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C10E568-A96E-BDB6-6339-5DC3EDC7986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15676" y="4683571"/>
                <a:ext cx="368863" cy="588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8CD488B-419C-C07B-DC2A-040C3DC207B2}"/>
                  </a:ext>
                </a:extLst>
              </p14:cNvPr>
              <p14:cNvContentPartPr/>
              <p14:nvPr/>
            </p14:nvContentPartPr>
            <p14:xfrm>
              <a:off x="2293256" y="5471885"/>
              <a:ext cx="19050" cy="1905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8CD488B-419C-C07B-DC2A-040C3DC207B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40756" y="4519385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E877E34-7CA8-5D03-F7A1-C6B41BE8DD61}"/>
                  </a:ext>
                </a:extLst>
              </p14:cNvPr>
              <p14:cNvContentPartPr/>
              <p14:nvPr/>
            </p14:nvContentPartPr>
            <p14:xfrm>
              <a:off x="2445656" y="5624285"/>
              <a:ext cx="19050" cy="1905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E877E34-7CA8-5D03-F7A1-C6B41BE8DD6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93156" y="4671785"/>
                <a:ext cx="1905000" cy="1905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D5D65865-10F3-80EA-B0EB-4075B6195C66}"/>
              </a:ext>
            </a:extLst>
          </p:cNvPr>
          <p:cNvSpPr txBox="1"/>
          <p:nvPr/>
        </p:nvSpPr>
        <p:spPr>
          <a:xfrm>
            <a:off x="6879772" y="2852057"/>
            <a:ext cx="274320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400" dirty="0">
                <a:latin typeface="Assistant"/>
                <a:cs typeface="Assistant"/>
              </a:rPr>
              <a:t>A) 42</a:t>
            </a:r>
            <a:endParaRPr lang="en-US" sz="4400" dirty="0">
              <a:latin typeface="Assistant"/>
              <a:cs typeface="Assistant"/>
            </a:endParaRPr>
          </a:p>
          <a:p>
            <a:r>
              <a:rPr lang="en-GB" sz="4400" dirty="0">
                <a:latin typeface="Assistant"/>
                <a:cs typeface="Calibri"/>
              </a:rPr>
              <a:t>B) 32</a:t>
            </a:r>
          </a:p>
          <a:p>
            <a:r>
              <a:rPr lang="en-GB" sz="4400" dirty="0">
                <a:latin typeface="Assistant"/>
                <a:cs typeface="Calibri"/>
              </a:rPr>
              <a:t>C) 312</a:t>
            </a:r>
          </a:p>
          <a:p>
            <a:r>
              <a:rPr lang="en-GB" sz="4400" dirty="0">
                <a:latin typeface="Assistant"/>
                <a:cs typeface="Calibri"/>
              </a:rPr>
              <a:t>D) 33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331E4AF-A68F-FC8C-CB46-1D1074278A67}"/>
                  </a:ext>
                </a:extLst>
              </p14:cNvPr>
              <p14:cNvContentPartPr/>
              <p14:nvPr/>
            </p14:nvContentPartPr>
            <p14:xfrm>
              <a:off x="1816317" y="2944587"/>
              <a:ext cx="285750" cy="542925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331E4AF-A68F-FC8C-CB46-1D1074278A6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798209" y="2926574"/>
                <a:ext cx="321605" cy="5785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421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1E09-3EAD-0368-7E92-FFC008F5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b="1" dirty="0">
                <a:latin typeface="Nunito"/>
                <a:ea typeface="+mj-lt"/>
                <a:cs typeface="+mj-lt"/>
              </a:rPr>
              <a:t>Example: plausible distractor</a:t>
            </a:r>
            <a:endParaRPr lang="en-US" b="1">
              <a:latin typeface="Nunit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22CCCB-52B5-1E21-96E9-BCF456B96759}"/>
                  </a:ext>
                </a:extLst>
              </p14:cNvPr>
              <p14:cNvContentPartPr/>
              <p14:nvPr/>
            </p14:nvContentPartPr>
            <p14:xfrm>
              <a:off x="2235199" y="3018971"/>
              <a:ext cx="276225" cy="609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22CCCB-52B5-1E21-96E9-BCF456B967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7216" y="3001084"/>
                <a:ext cx="311832" cy="645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EB0A05-0877-79EC-7FA9-7210654D2B28}"/>
                  </a:ext>
                </a:extLst>
              </p14:cNvPr>
              <p14:cNvContentPartPr/>
              <p14:nvPr/>
            </p14:nvContentPartPr>
            <p14:xfrm>
              <a:off x="2293256" y="3294742"/>
              <a:ext cx="133350" cy="1905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EB0A05-0877-79EC-7FA9-7210654D2B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4632" y="2342242"/>
                <a:ext cx="170226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C92CF50-6A65-B1FC-21E2-E92DAAD6E34D}"/>
                  </a:ext>
                </a:extLst>
              </p14:cNvPr>
              <p14:cNvContentPartPr/>
              <p14:nvPr/>
            </p14:nvContentPartPr>
            <p14:xfrm>
              <a:off x="1989777" y="3817257"/>
              <a:ext cx="19050" cy="43815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C92CF50-6A65-B1FC-21E2-E92DAAD6E3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4034" y="3799137"/>
                <a:ext cx="70022" cy="474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4A13D92-05C8-2439-C2A3-D6AC30D1BE8D}"/>
                  </a:ext>
                </a:extLst>
              </p14:cNvPr>
              <p14:cNvContentPartPr/>
              <p14:nvPr/>
            </p14:nvContentPartPr>
            <p14:xfrm>
              <a:off x="2164980" y="3788228"/>
              <a:ext cx="371475" cy="4191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4A13D92-05C8-2439-C2A3-D6AC30D1BE8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7223" y="3770348"/>
                <a:ext cx="406634" cy="454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358ED8D-FA54-1FF3-F69D-8BC3F488D3B2}"/>
                  </a:ext>
                </a:extLst>
              </p14:cNvPr>
              <p14:cNvContentPartPr/>
              <p14:nvPr/>
            </p14:nvContentPartPr>
            <p14:xfrm>
              <a:off x="2293256" y="3788228"/>
              <a:ext cx="381000" cy="1905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358ED8D-FA54-1FF3-F69D-8BC3F488D3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75436" y="3771517"/>
                <a:ext cx="416284" cy="52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D03EA28-0D56-AD74-06A2-39DAFAE100B1}"/>
                  </a:ext>
                </a:extLst>
              </p14:cNvPr>
              <p14:cNvContentPartPr/>
              <p14:nvPr/>
            </p14:nvContentPartPr>
            <p14:xfrm>
              <a:off x="1582056" y="4557486"/>
              <a:ext cx="1533525" cy="47624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D03EA28-0D56-AD74-06A2-39DAFAE100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64031" y="4538283"/>
                <a:ext cx="1569214" cy="856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9F6CA96-D475-E43C-183B-A840C1C2B397}"/>
                  </a:ext>
                </a:extLst>
              </p14:cNvPr>
              <p14:cNvContentPartPr/>
              <p14:nvPr/>
            </p14:nvContentPartPr>
            <p14:xfrm>
              <a:off x="3207656" y="3831771"/>
              <a:ext cx="19050" cy="36195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9F6CA96-D475-E43C-183B-A840C1C2B3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55156" y="3813764"/>
                <a:ext cx="1905000" cy="397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3986C7B-EFEF-0CBB-C8A0-5989B9B632FB}"/>
                  </a:ext>
                </a:extLst>
              </p14:cNvPr>
              <p14:cNvContentPartPr/>
              <p14:nvPr/>
            </p14:nvContentPartPr>
            <p14:xfrm>
              <a:off x="3047999" y="3932736"/>
              <a:ext cx="504825" cy="2857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3986C7B-EFEF-0CBB-C8A0-5989B9B632F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30059" y="3915522"/>
                <a:ext cx="540346" cy="62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8FF7B66-8485-D8A0-88D1-94EB6D2374D2}"/>
                  </a:ext>
                </a:extLst>
              </p14:cNvPr>
              <p14:cNvContentPartPr/>
              <p14:nvPr/>
            </p14:nvContentPartPr>
            <p14:xfrm>
              <a:off x="2133599" y="4701601"/>
              <a:ext cx="333375" cy="552449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8FF7B66-8485-D8A0-88D1-94EB6D2374D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15676" y="4683571"/>
                <a:ext cx="368863" cy="588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66BB44A-C527-9730-28BB-884D7345C22B}"/>
                  </a:ext>
                </a:extLst>
              </p14:cNvPr>
              <p14:cNvContentPartPr/>
              <p14:nvPr/>
            </p14:nvContentPartPr>
            <p14:xfrm>
              <a:off x="2293256" y="5471885"/>
              <a:ext cx="19050" cy="1905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66BB44A-C527-9730-28BB-884D7345C22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40756" y="4519385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A129432-F451-3135-20C8-C450B6D2E1EB}"/>
                  </a:ext>
                </a:extLst>
              </p14:cNvPr>
              <p14:cNvContentPartPr/>
              <p14:nvPr/>
            </p14:nvContentPartPr>
            <p14:xfrm>
              <a:off x="2293256" y="5471885"/>
              <a:ext cx="19050" cy="1905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A129432-F451-3135-20C8-C450B6D2E1E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40756" y="4519385"/>
                <a:ext cx="1905000" cy="190500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4BC054D6-D5DC-6CF6-9FCC-674D82CF3C88}"/>
              </a:ext>
            </a:extLst>
          </p:cNvPr>
          <p:cNvSpPr txBox="1"/>
          <p:nvPr/>
        </p:nvSpPr>
        <p:spPr>
          <a:xfrm>
            <a:off x="6879772" y="2852057"/>
            <a:ext cx="274320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400" dirty="0">
                <a:solidFill>
                  <a:schemeClr val="accent2">
                    <a:lumMod val="75000"/>
                  </a:schemeClr>
                </a:solidFill>
                <a:latin typeface="Assistant"/>
                <a:cs typeface="Assistant"/>
              </a:rPr>
              <a:t>A) 42</a:t>
            </a:r>
            <a:endParaRPr lang="en-US" sz="4400" dirty="0">
              <a:solidFill>
                <a:schemeClr val="accent2">
                  <a:lumMod val="75000"/>
                </a:schemeClr>
              </a:solidFill>
              <a:latin typeface="Assistant"/>
              <a:cs typeface="Assistant"/>
            </a:endParaRPr>
          </a:p>
          <a:p>
            <a:r>
              <a:rPr lang="en-GB" sz="4400" dirty="0">
                <a:latin typeface="Assistant"/>
                <a:cs typeface="Calibri"/>
              </a:rPr>
              <a:t>B) 32</a:t>
            </a:r>
          </a:p>
          <a:p>
            <a:r>
              <a:rPr lang="en-GB" sz="4400" dirty="0">
                <a:latin typeface="Assistant"/>
                <a:cs typeface="Calibri"/>
              </a:rPr>
              <a:t>C) 312</a:t>
            </a:r>
          </a:p>
          <a:p>
            <a:r>
              <a:rPr lang="en-GB" sz="4400" dirty="0">
                <a:latin typeface="Assistant"/>
                <a:cs typeface="Calibri"/>
              </a:rPr>
              <a:t>D) 33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BAC35E8-83E5-41D0-6E68-29740C1D3EA8}"/>
                  </a:ext>
                </a:extLst>
              </p14:cNvPr>
              <p14:cNvContentPartPr/>
              <p14:nvPr/>
            </p14:nvContentPartPr>
            <p14:xfrm>
              <a:off x="1816317" y="2944587"/>
              <a:ext cx="285750" cy="542925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BAC35E8-83E5-41D0-6E68-29740C1D3EA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798209" y="2926574"/>
                <a:ext cx="321605" cy="578592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307CA62-D11C-DB71-AF05-E2D702483A62}"/>
              </a:ext>
            </a:extLst>
          </p:cNvPr>
          <p:cNvSpPr txBox="1"/>
          <p:nvPr/>
        </p:nvSpPr>
        <p:spPr>
          <a:xfrm>
            <a:off x="841829" y="1509486"/>
            <a:ext cx="92310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What does each wrong answer tell you about the learner's misconception about long addition?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44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011C-1960-F103-CB4E-DDD3D9391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6153" y="271758"/>
            <a:ext cx="9144000" cy="1865386"/>
          </a:xfrm>
        </p:spPr>
        <p:txBody>
          <a:bodyPr/>
          <a:lstStyle/>
          <a:p>
            <a:r>
              <a:rPr lang="en-GB" b="1">
                <a:latin typeface="Nunito" pitchFamily="2" charset="0"/>
                <a:cs typeface="Assistant" pitchFamily="2" charset="-79"/>
              </a:rPr>
              <a:t>Examples of different exercise formats</a:t>
            </a:r>
            <a:endParaRPr lang="LID4096" b="1">
              <a:latin typeface="Nunito" pitchFamily="2" charset="0"/>
              <a:cs typeface="Assistant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CC543-A11E-58E0-86B1-7164D1F6B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241" y="3320276"/>
            <a:ext cx="5319823" cy="1655762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685800" indent="-685800" algn="l">
              <a:buFont typeface="Wingdings" panose="05000000000000000000" pitchFamily="2" charset="2"/>
              <a:buChar char="ü"/>
            </a:pPr>
            <a:r>
              <a:rPr lang="en-GB" sz="4800">
                <a:latin typeface="Assistant"/>
                <a:cs typeface="Assistant"/>
              </a:rPr>
              <a:t>Plausible distractors</a:t>
            </a:r>
          </a:p>
          <a:p>
            <a:pPr marL="685800" indent="-685800" algn="l">
              <a:buFont typeface="Wingdings" panose="05000000000000000000" pitchFamily="2" charset="2"/>
              <a:buChar char="ü"/>
            </a:pPr>
            <a:r>
              <a:rPr lang="en-GB" sz="4800">
                <a:latin typeface="Assistant"/>
                <a:cs typeface="Assistant"/>
              </a:rPr>
              <a:t>Fill in the blanks</a:t>
            </a:r>
            <a:endParaRPr lang="en-GB">
              <a:latin typeface="Assistant"/>
              <a:cs typeface="Assistant"/>
            </a:endParaRPr>
          </a:p>
          <a:p>
            <a:pPr marL="685800" indent="-685800" algn="l">
              <a:buFont typeface="Wingdings" panose="05000000000000000000" pitchFamily="2" charset="2"/>
              <a:buChar char="ü"/>
            </a:pPr>
            <a:r>
              <a:rPr lang="en-GB" sz="4800">
                <a:latin typeface="Assistant"/>
                <a:cs typeface="Assistant"/>
              </a:rPr>
              <a:t>Minimal fix</a:t>
            </a:r>
          </a:p>
          <a:p>
            <a:pPr marL="685800" indent="-685800" algn="l">
              <a:buFont typeface="Wingdings" panose="05000000000000000000" pitchFamily="2" charset="2"/>
              <a:buChar char="ü"/>
            </a:pPr>
            <a:r>
              <a:rPr lang="en-GB" sz="4800">
                <a:latin typeface="Assistant"/>
                <a:cs typeface="Assistant"/>
              </a:rPr>
              <a:t>Think-pair-share</a:t>
            </a:r>
            <a:endParaRPr lang="en-GB" sz="4800"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87815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D381-70E4-4365-47BB-67F9521E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Nunito" pitchFamily="2" charset="0"/>
              </a:rPr>
              <a:t>Fill in the blanks</a:t>
            </a:r>
            <a:endParaRPr lang="LID4096" b="1">
              <a:latin typeface="Nunito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573D4-DFBA-075B-D130-36C5D4AFC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 fontAlgn="base">
              <a:buNone/>
            </a:pPr>
            <a:r>
              <a:rPr lang="en-GB" b="0" i="0">
                <a:solidFill>
                  <a:srgbClr val="000000"/>
                </a:solidFill>
                <a:effectLst/>
                <a:latin typeface="Assistant" pitchFamily="2" charset="-79"/>
                <a:cs typeface="Assistant" pitchFamily="2" charset="-79"/>
              </a:rPr>
              <a:t>Fill in the blanks so that the code below prints the string ’hat’. </a:t>
            </a:r>
          </a:p>
          <a:p>
            <a:pPr marL="0" indent="0" algn="l" rtl="0" fontAlgn="base">
              <a:buNone/>
            </a:pPr>
            <a:endParaRPr lang="en-GB" b="0" i="0">
              <a:solidFill>
                <a:srgbClr val="000000"/>
              </a:solidFill>
              <a:effectLst/>
              <a:latin typeface="Assistant" pitchFamily="2" charset="-79"/>
              <a:cs typeface="Assistant" pitchFamily="2" charset="-79"/>
            </a:endParaRPr>
          </a:p>
          <a:p>
            <a:pPr marL="0" indent="0" algn="l" rtl="0" fontAlgn="base">
              <a:buNone/>
            </a:pPr>
            <a:r>
              <a:rPr lang="en-GB" sz="32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 = 'all that it is' </a:t>
            </a:r>
          </a:p>
          <a:p>
            <a:pPr marL="0" indent="0" algn="l" rtl="0" fontAlgn="base">
              <a:buNone/>
            </a:pPr>
            <a:r>
              <a:rPr lang="en-GB" sz="32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slice = text[____:____] </a:t>
            </a:r>
          </a:p>
          <a:p>
            <a:pPr marL="0" indent="0" algn="l" rtl="0" fontAlgn="base">
              <a:buNone/>
            </a:pPr>
            <a:r>
              <a:rPr lang="en-GB" sz="32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print(slice) </a:t>
            </a:r>
          </a:p>
          <a:p>
            <a:pPr marL="0" indent="0">
              <a:buNone/>
            </a:pP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8940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D381-70E4-4365-47BB-67F9521E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Nunito" pitchFamily="2" charset="0"/>
              </a:rPr>
              <a:t>Minimal fix</a:t>
            </a:r>
            <a:endParaRPr lang="LID4096" b="1">
              <a:latin typeface="Nunito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573D4-DFBA-075B-D130-36C5D4AFC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447"/>
            <a:ext cx="10515600" cy="475751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l" rtl="0" fontAlgn="base">
              <a:lnSpc>
                <a:spcPct val="110000"/>
              </a:lnSpc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Assistant"/>
                <a:cs typeface="Assistant"/>
              </a:rPr>
              <a:t>This function is supposed to test whether a number lies within a range (open interval (lower, higher) ).</a:t>
            </a:r>
            <a:endParaRPr lang="en-US" dirty="0">
              <a:latin typeface="Assistant"/>
              <a:cs typeface="Assistant"/>
            </a:endParaRPr>
          </a:p>
          <a:p>
            <a:pPr marL="0" indent="0" algn="l" rtl="0" fontAlgn="base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Assistant"/>
                <a:cs typeface="Assistant"/>
              </a:rPr>
              <a:t>Make one small change so that it actually does so.</a:t>
            </a:r>
          </a:p>
          <a:p>
            <a:pPr marL="0" indent="0" algn="l" rtl="0" fontAlgn="base">
              <a:buNone/>
            </a:pPr>
            <a:endParaRPr lang="en-GB" b="0" i="0">
              <a:solidFill>
                <a:srgbClr val="000000"/>
              </a:solidFill>
              <a:effectLst/>
              <a:latin typeface="Assistant" pitchFamily="2" charset="-79"/>
              <a:cs typeface="Assistant" pitchFamily="2" charset="-79"/>
            </a:endParaRPr>
          </a:p>
          <a:p>
            <a:pPr marL="0" indent="0" algn="l" rtl="0" fontAlgn="base">
              <a:buNone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Consolas"/>
              </a:rPr>
              <a:t>def inside(point, lower, higher): </a:t>
            </a:r>
          </a:p>
          <a:p>
            <a:pPr marL="0" indent="0" algn="l" rtl="0" fontAlgn="base">
              <a:buNone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Consolas"/>
              </a:rPr>
              <a:t>    if (point &lt;= lower): </a:t>
            </a:r>
          </a:p>
          <a:p>
            <a:pPr marL="0" indent="0" algn="l" rtl="0" fontAlgn="base">
              <a:buNone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Consolas"/>
              </a:rPr>
              <a:t>        return false </a:t>
            </a:r>
          </a:p>
          <a:p>
            <a:pPr marL="0" indent="0" algn="l" rtl="0" fontAlgn="base">
              <a:buNone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Consolas"/>
              </a:rPr>
              <a:t>    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Consolas"/>
              </a:rPr>
              <a:t>elif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/>
              </a:rPr>
              <a:t> (point &lt;= higher): </a:t>
            </a:r>
          </a:p>
          <a:p>
            <a:pPr marL="0" indent="0" algn="l" rtl="0" fontAlgn="base">
              <a:buNone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Consolas"/>
              </a:rPr>
              <a:t>        return false </a:t>
            </a:r>
          </a:p>
          <a:p>
            <a:pPr marL="0" indent="0" algn="l" rtl="0" fontAlgn="base">
              <a:buNone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Consolas"/>
              </a:rPr>
              <a:t>    else: </a:t>
            </a:r>
          </a:p>
          <a:p>
            <a:pPr marL="0" indent="0" algn="l" rtl="0" fontAlgn="base">
              <a:buNone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Consolas"/>
              </a:rPr>
              <a:t>        return true </a:t>
            </a:r>
          </a:p>
          <a:p>
            <a:pPr marL="0" indent="0">
              <a:buNone/>
            </a:pP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7214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BD9C-401B-3572-93B2-CAFCF58E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Nunito"/>
                <a:ea typeface="Calibri Light"/>
                <a:cs typeface="Calibri Light"/>
              </a:rPr>
              <a:t>Think-pair-share | Describe storage facilities</a:t>
            </a:r>
            <a:endParaRPr lang="en-US" b="1">
              <a:latin typeface="Nunit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361AE-BCA5-024F-CC65-31A552D9C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Assistant"/>
                <a:ea typeface="+mn-lt"/>
                <a:cs typeface="+mn-lt"/>
              </a:rPr>
              <a:t>Student instructions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ssistant"/>
                <a:ea typeface="+mn-lt"/>
                <a:cs typeface="+mn-lt"/>
              </a:rPr>
              <a:t>Describe properties of the storage facilities you might use for your research data. Address the following aspects:</a:t>
            </a:r>
            <a:endParaRPr lang="en-US" dirty="0">
              <a:latin typeface="Assistant"/>
              <a:cs typeface="Assistant"/>
            </a:endParaRPr>
          </a:p>
          <a:p>
            <a:pPr marL="0" indent="0">
              <a:buNone/>
            </a:pPr>
            <a:endParaRPr lang="en-US" dirty="0">
              <a:latin typeface="Assistant"/>
              <a:ea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Assistant"/>
                <a:ea typeface="+mn-lt"/>
                <a:cs typeface="+mn-lt"/>
              </a:rPr>
              <a:t>Capacity:</a:t>
            </a:r>
            <a:endParaRPr lang="en-US" dirty="0">
              <a:latin typeface="Assistant"/>
              <a:cs typeface="Assistant"/>
            </a:endParaRPr>
          </a:p>
          <a:p>
            <a:pPr>
              <a:buNone/>
            </a:pPr>
            <a:r>
              <a:rPr lang="en-US" dirty="0">
                <a:latin typeface="Assistant"/>
                <a:ea typeface="+mn-lt"/>
                <a:cs typeface="+mn-lt"/>
              </a:rPr>
              <a:t>Backup procedures:</a:t>
            </a:r>
            <a:endParaRPr lang="en-US" dirty="0">
              <a:latin typeface="Assistant"/>
              <a:cs typeface="Assistant"/>
            </a:endParaRPr>
          </a:p>
          <a:p>
            <a:pPr>
              <a:buNone/>
            </a:pPr>
            <a:r>
              <a:rPr lang="en-US" dirty="0">
                <a:latin typeface="Assistant"/>
                <a:ea typeface="+mn-lt"/>
                <a:cs typeface="+mn-lt"/>
              </a:rPr>
              <a:t>Accessibility (local, server, cloud, etc.):</a:t>
            </a:r>
            <a:endParaRPr lang="en-US" dirty="0">
              <a:latin typeface="Assistant"/>
              <a:cs typeface="Assistant"/>
            </a:endParaRPr>
          </a:p>
          <a:p>
            <a:pPr>
              <a:buNone/>
            </a:pPr>
            <a:r>
              <a:rPr lang="en-US" dirty="0">
                <a:latin typeface="Assistant"/>
                <a:ea typeface="+mn-lt"/>
                <a:cs typeface="+mn-lt"/>
              </a:rPr>
              <a:t>Level of security:</a:t>
            </a:r>
            <a:endParaRPr lang="en-US" dirty="0">
              <a:latin typeface="Assistant"/>
              <a:cs typeface="Assistant"/>
            </a:endParaRPr>
          </a:p>
          <a:p>
            <a:pPr>
              <a:buNone/>
            </a:pPr>
            <a:r>
              <a:rPr lang="en-US" dirty="0">
                <a:latin typeface="Assistant"/>
                <a:ea typeface="+mn-lt"/>
                <a:cs typeface="+mn-lt"/>
              </a:rPr>
              <a:t>Costs:</a:t>
            </a:r>
            <a:endParaRPr lang="en-US" dirty="0">
              <a:latin typeface="Assistant"/>
              <a:cs typeface="Assistant"/>
            </a:endParaRPr>
          </a:p>
          <a:p>
            <a:pPr>
              <a:buNone/>
            </a:pPr>
            <a:r>
              <a:rPr lang="en-US" dirty="0">
                <a:latin typeface="Assistant"/>
                <a:ea typeface="+mn-lt"/>
                <a:cs typeface="+mn-lt"/>
              </a:rPr>
              <a:t>Possibility to assign and revoke access rights:</a:t>
            </a:r>
            <a:endParaRPr lang="en-US" dirty="0">
              <a:latin typeface="Assistant"/>
              <a:cs typeface="Assistant"/>
            </a:endParaRPr>
          </a:p>
          <a:p>
            <a:pPr>
              <a:buNone/>
            </a:pPr>
            <a:r>
              <a:rPr lang="en-US" dirty="0">
                <a:latin typeface="Assistant"/>
                <a:ea typeface="+mn-lt"/>
                <a:cs typeface="+mn-lt"/>
              </a:rPr>
              <a:t>Link to more information:</a:t>
            </a:r>
            <a:endParaRPr lang="en-US" dirty="0">
              <a:latin typeface="Assistant"/>
              <a:cs typeface="Assistant"/>
            </a:endParaRPr>
          </a:p>
          <a:p>
            <a:pPr marL="0" indent="0">
              <a:buNone/>
            </a:pPr>
            <a:endParaRPr lang="en-US" dirty="0">
              <a:latin typeface="Assistan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5300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E67F-CDA5-DE94-2A99-68656041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Nunito"/>
                <a:ea typeface="Calibri Light"/>
                <a:cs typeface="Calibri Light"/>
              </a:rPr>
              <a:t>Think-pair-share | Describe storage facilities</a:t>
            </a:r>
            <a:endParaRPr lang="en-US" b="1">
              <a:latin typeface="Nunit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F6B6-E9EF-186A-9F61-2AF6E84C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ssistant"/>
                <a:ea typeface="Calibri" panose="020F0502020204030204"/>
                <a:cs typeface="Calibri" panose="020F0502020204030204"/>
              </a:rPr>
              <a:t>Teacher perspective</a:t>
            </a:r>
          </a:p>
          <a:p>
            <a:r>
              <a:rPr lang="en-US" dirty="0">
                <a:latin typeface="Assistant"/>
                <a:ea typeface="+mn-lt"/>
                <a:cs typeface="+mn-lt"/>
              </a:rPr>
              <a:t>Make groups</a:t>
            </a:r>
            <a:endParaRPr lang="en-US" dirty="0">
              <a:latin typeface="Assistant"/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latin typeface="Assistant"/>
                <a:ea typeface="+mn-lt"/>
                <a:cs typeface="+mn-lt"/>
              </a:rPr>
              <a:t>Provide references to resources where students can find information about storage locations</a:t>
            </a:r>
            <a:endParaRPr lang="en-US" dirty="0">
              <a:latin typeface="Assistant"/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latin typeface="Assistant"/>
                <a:ea typeface="+mn-lt"/>
                <a:cs typeface="+mn-lt"/>
              </a:rPr>
              <a:t>Ask each group to search for information about a storage location</a:t>
            </a:r>
            <a:endParaRPr lang="en-US" dirty="0">
              <a:latin typeface="Assistant"/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latin typeface="Assistant"/>
                <a:ea typeface="+mn-lt"/>
                <a:cs typeface="+mn-lt"/>
              </a:rPr>
              <a:t>Provide a place where they can collect their information (flipchart in classroom, Google Doc in online course)</a:t>
            </a:r>
            <a:endParaRPr lang="en-US" dirty="0">
              <a:latin typeface="Assistant"/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latin typeface="Assistant"/>
                <a:ea typeface="+mn-lt"/>
                <a:cs typeface="+mn-lt"/>
              </a:rPr>
              <a:t>Ask each group to present main characteristics to the rest of the group</a:t>
            </a:r>
            <a:endParaRPr lang="en-US" dirty="0">
              <a:latin typeface="Assistant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29382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104B-B1E0-7596-F7B1-72DFC16C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atin typeface="Nunito"/>
                <a:cs typeface="Calibri Light"/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BA2C0-F8E4-8709-9D52-D7300E9F9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913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b="1" dirty="0">
                <a:latin typeface="Nunito"/>
                <a:ea typeface="+mn-lt"/>
                <a:cs typeface="Calibri"/>
              </a:rPr>
              <a:t>Come up with a formative assessment that you can use in your teaching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latin typeface="Assistant"/>
                <a:ea typeface="Calibri"/>
                <a:cs typeface="Calibri"/>
              </a:rPr>
              <a:t>Choose one type and work out the exercise: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>
                <a:latin typeface="Assistant"/>
                <a:cs typeface="Calibri"/>
              </a:rPr>
              <a:t>Plausible distractors in multiple choice questions</a:t>
            </a:r>
            <a:endParaRPr lang="en-GB" dirty="0">
              <a:latin typeface="Assistant"/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GB" dirty="0">
                <a:latin typeface="Assistant"/>
                <a:ea typeface="Calibri"/>
                <a:cs typeface="Calibri"/>
              </a:rPr>
              <a:t>Fill in the blanks</a:t>
            </a:r>
          </a:p>
          <a:p>
            <a:pPr marL="514350" indent="-514350">
              <a:buAutoNum type="arabicPeriod"/>
            </a:pPr>
            <a:r>
              <a:rPr lang="en-GB" dirty="0">
                <a:latin typeface="Assistant"/>
                <a:cs typeface="Calibri"/>
              </a:rPr>
              <a:t>Minimal fix</a:t>
            </a:r>
            <a:endParaRPr lang="en-GB" dirty="0">
              <a:latin typeface="Assistant"/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GB" dirty="0">
                <a:latin typeface="Assistant"/>
                <a:cs typeface="Calibri"/>
              </a:rPr>
              <a:t>Think-pair-share</a:t>
            </a:r>
            <a:endParaRPr lang="en-GB" dirty="0">
              <a:latin typeface="Assistan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589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104B-B1E0-7596-F7B1-72DFC16C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Nunito"/>
                <a:cs typeface="Calibri Light"/>
              </a:rPr>
              <a:t>Overview</a:t>
            </a:r>
            <a:endParaRPr lang="en-GB" b="1">
              <a:latin typeface="Nunit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BA2C0-F8E4-8709-9D52-D7300E9F9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Assistant"/>
                <a:cs typeface="Calibri"/>
              </a:rPr>
              <a:t>Mental models and expertise</a:t>
            </a:r>
          </a:p>
          <a:p>
            <a:r>
              <a:rPr lang="en-GB" dirty="0">
                <a:latin typeface="Assistant"/>
                <a:cs typeface="Calibri"/>
              </a:rPr>
              <a:t>Misconceptions</a:t>
            </a:r>
          </a:p>
          <a:p>
            <a:r>
              <a:rPr lang="en-GB" dirty="0">
                <a:latin typeface="Assistant"/>
                <a:cs typeface="Calibri"/>
              </a:rPr>
              <a:t>How can formative assessment be useful?</a:t>
            </a:r>
          </a:p>
          <a:p>
            <a:r>
              <a:rPr lang="en-GB" dirty="0">
                <a:latin typeface="Assistant"/>
                <a:cs typeface="Calibri"/>
              </a:rPr>
              <a:t>How should you use formative assessment?</a:t>
            </a:r>
          </a:p>
          <a:p>
            <a:r>
              <a:rPr lang="en-GB" dirty="0">
                <a:latin typeface="Assistant"/>
                <a:cs typeface="Calibri"/>
              </a:rPr>
              <a:t>Examples</a:t>
            </a:r>
          </a:p>
          <a:p>
            <a:r>
              <a:rPr lang="en-GB" dirty="0">
                <a:latin typeface="Assistant"/>
                <a:cs typeface="Calibri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4047500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8627-E574-E153-F761-24A86EB0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Nunito"/>
                <a:cs typeface="Calibri Light"/>
              </a:rPr>
              <a:t>Resources</a:t>
            </a:r>
            <a:endParaRPr lang="en-US" b="1">
              <a:latin typeface="Nunit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A605D-F142-A970-7F40-434A9D33F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ssistant"/>
                <a:cs typeface="Calibri"/>
                <a:hlinkClick r:id="rId2"/>
              </a:rPr>
              <a:t>Teaching Tech Together</a:t>
            </a:r>
            <a:r>
              <a:rPr lang="en-US" dirty="0">
                <a:latin typeface="Assistant"/>
                <a:cs typeface="Calibri"/>
              </a:rPr>
              <a:t> - key ideas you can use to create and deliver effective programming lessons</a:t>
            </a:r>
          </a:p>
          <a:p>
            <a:r>
              <a:rPr lang="en-US" dirty="0">
                <a:latin typeface="Assistant"/>
                <a:cs typeface="Calibri"/>
                <a:hlinkClick r:id="rId3"/>
              </a:rPr>
              <a:t>HBO werkvormen</a:t>
            </a:r>
            <a:r>
              <a:rPr lang="en-US">
                <a:latin typeface="Assistant"/>
                <a:cs typeface="Calibri"/>
              </a:rPr>
              <a:t> (in Dutch) - lesson activities to activate students that can also be used to do formative assessment</a:t>
            </a:r>
            <a:endParaRPr lang="en-US">
              <a:latin typeface="Assistant"/>
              <a:cs typeface="Assistant"/>
            </a:endParaRPr>
          </a:p>
          <a:p>
            <a:r>
              <a:rPr lang="en-US" dirty="0">
                <a:latin typeface="Assistant"/>
                <a:cs typeface="Calibri"/>
                <a:hlinkClick r:id="rId4"/>
              </a:rPr>
              <a:t>Research Support Games list</a:t>
            </a:r>
            <a:r>
              <a:rPr lang="en-US">
                <a:latin typeface="Assistant"/>
                <a:cs typeface="Calibri"/>
              </a:rPr>
              <a:t> – inventory of games and game-related resources that can be used as educational tools to train researchers or research support staff, including:</a:t>
            </a:r>
          </a:p>
          <a:p>
            <a:pPr lvl="1"/>
            <a:r>
              <a:rPr lang="en-US" dirty="0">
                <a:latin typeface="Assistant"/>
                <a:cs typeface="Calibri"/>
              </a:rPr>
              <a:t>Descriptions of the games</a:t>
            </a:r>
          </a:p>
          <a:p>
            <a:pPr lvl="1"/>
            <a:r>
              <a:rPr lang="en-US" dirty="0">
                <a:latin typeface="Assistant"/>
                <a:cs typeface="Calibri"/>
              </a:rPr>
              <a:t>Platforms that can be used during the games</a:t>
            </a:r>
          </a:p>
          <a:p>
            <a:pPr lvl="1"/>
            <a:r>
              <a:rPr lang="en-US" dirty="0">
                <a:latin typeface="Assistant"/>
                <a:cs typeface="Calibri"/>
              </a:rPr>
              <a:t>Related resources</a:t>
            </a:r>
          </a:p>
          <a:p>
            <a:endParaRPr lang="en-US" dirty="0">
              <a:latin typeface="Assistan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280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1E09-3EAD-0368-7E92-FFC008F5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b="1" dirty="0">
                <a:latin typeface="Nunito"/>
                <a:ea typeface="+mj-lt"/>
                <a:cs typeface="+mj-lt"/>
              </a:rPr>
              <a:t>Mental models and expertise</a:t>
            </a:r>
            <a:endParaRPr lang="en-US" b="1">
              <a:latin typeface="Nunito"/>
              <a:ea typeface="+mj-lt"/>
              <a:cs typeface="+mj-lt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63614F0-4561-5B1E-D28E-54C91B8A6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29" y="1469435"/>
            <a:ext cx="8810171" cy="509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3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1E09-3EAD-0368-7E92-FFC008F5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b="1" dirty="0">
                <a:latin typeface="Nunito"/>
                <a:ea typeface="+mj-lt"/>
                <a:cs typeface="+mj-lt"/>
              </a:rPr>
              <a:t>Mental models and expertise</a:t>
            </a:r>
            <a:endParaRPr lang="en-US" b="1">
              <a:latin typeface="Nunito"/>
              <a:ea typeface="+mj-lt"/>
              <a:cs typeface="+mj-l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A567587-07DF-0EBB-40B0-2089C67A9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2" y="2512373"/>
            <a:ext cx="3352800" cy="2740396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6EDFFDE-AA6A-2BF4-BE78-A3A6536C3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543" y="2515202"/>
            <a:ext cx="3352800" cy="2567822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55D6BCCE-0323-2E42-C9E6-812C8E387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286" y="2229922"/>
            <a:ext cx="3352800" cy="289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2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1E09-3EAD-0368-7E92-FFC008F5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b="1" dirty="0">
                <a:latin typeface="Nunito"/>
                <a:ea typeface="+mj-lt"/>
                <a:cs typeface="+mj-lt"/>
              </a:rPr>
              <a:t>A simple mental model</a:t>
            </a:r>
            <a:endParaRPr lang="en-US" b="1">
              <a:latin typeface="Nunito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AB7F5E65-AAE0-A439-5A85-3F4450B86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3099860"/>
            <a:ext cx="8810171" cy="22113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BEEC90-D64D-89A0-7E44-216675216211}"/>
              </a:ext>
            </a:extLst>
          </p:cNvPr>
          <p:cNvSpPr txBox="1"/>
          <p:nvPr/>
        </p:nvSpPr>
        <p:spPr>
          <a:xfrm>
            <a:off x="841829" y="1509486"/>
            <a:ext cx="42526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Assistant"/>
                <a:cs typeface="Assistant"/>
              </a:rPr>
              <a:t>A kid has a ball and a full bucket of water</a:t>
            </a:r>
            <a:endParaRPr lang="en-US" dirty="0">
              <a:latin typeface="Assistant"/>
              <a:cs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116962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1E09-3EAD-0368-7E92-FFC008F5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b="1" dirty="0">
                <a:latin typeface="Nunito"/>
                <a:ea typeface="+mj-lt"/>
                <a:cs typeface="+mj-lt"/>
              </a:rPr>
              <a:t>A simple mental model</a:t>
            </a:r>
            <a:endParaRPr lang="en-US" b="1">
              <a:latin typeface="Nuni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BFF39-955D-F9D4-0FD6-98B3F88B8515}"/>
              </a:ext>
            </a:extLst>
          </p:cNvPr>
          <p:cNvSpPr txBox="1"/>
          <p:nvPr/>
        </p:nvSpPr>
        <p:spPr>
          <a:xfrm>
            <a:off x="841829" y="1509486"/>
            <a:ext cx="42526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Assistant"/>
                <a:cs typeface="Assistant"/>
              </a:rPr>
              <a:t>Now, the kid has 3 different-sized balls:</a:t>
            </a:r>
            <a:endParaRPr lang="en-US" dirty="0">
              <a:latin typeface="Assistant"/>
              <a:cs typeface="Assistant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5B8621EA-4559-3CE7-EE08-D04453035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5" y="2467046"/>
            <a:ext cx="7670799" cy="343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8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1E09-3EAD-0368-7E92-FFC008F5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b="1" dirty="0">
                <a:latin typeface="Nunito"/>
                <a:ea typeface="+mj-lt"/>
                <a:cs typeface="+mj-lt"/>
              </a:rPr>
              <a:t>Misconceptions</a:t>
            </a:r>
            <a:endParaRPr lang="en-US" b="1">
              <a:latin typeface="Nunito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6FD3459-8F9D-8B08-EFC8-D195AF04D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72" y="2385528"/>
            <a:ext cx="8171542" cy="3785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7CF5B8-7D43-3E47-963E-8D60C2F38E1C}"/>
              </a:ext>
            </a:extLst>
          </p:cNvPr>
          <p:cNvSpPr txBox="1"/>
          <p:nvPr/>
        </p:nvSpPr>
        <p:spPr>
          <a:xfrm>
            <a:off x="841829" y="1509486"/>
            <a:ext cx="42526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Assistant"/>
                <a:cs typeface="Assistant"/>
              </a:rPr>
              <a:t>What if they also have different weights?</a:t>
            </a:r>
            <a:endParaRPr lang="en-US" dirty="0">
              <a:latin typeface="Assistant"/>
              <a:cs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168273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1E09-3EAD-0368-7E92-FFC008F5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b="1" dirty="0">
                <a:latin typeface="Assistant"/>
                <a:ea typeface="+mj-lt"/>
                <a:cs typeface="+mj-lt"/>
              </a:rPr>
              <a:t>Correcting mental models</a:t>
            </a:r>
            <a:endParaRPr lang="en-US" b="1">
              <a:latin typeface="Assistant"/>
              <a:cs typeface="Assistan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CF5B8-7D43-3E47-963E-8D60C2F38E1C}"/>
              </a:ext>
            </a:extLst>
          </p:cNvPr>
          <p:cNvSpPr txBox="1"/>
          <p:nvPr/>
        </p:nvSpPr>
        <p:spPr>
          <a:xfrm>
            <a:off x="841829" y="1509486"/>
            <a:ext cx="42526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Assistant"/>
                <a:cs typeface="Assistant"/>
              </a:rPr>
              <a:t>Unlearning takes time!</a:t>
            </a: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67B51EE4-F548-7355-BBDC-5EC4788BB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257" y="2403711"/>
            <a:ext cx="9898742" cy="353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8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1E09-3EAD-0368-7E92-FFC008F5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b="1" dirty="0">
                <a:latin typeface="Nunito"/>
                <a:ea typeface="+mj-lt"/>
                <a:cs typeface="+mj-lt"/>
              </a:rPr>
              <a:t>Formative assessment</a:t>
            </a:r>
            <a:endParaRPr lang="en-US" b="1">
              <a:latin typeface="Nuni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0E18C-E333-D7E7-A6E2-E463939CAB76}"/>
              </a:ext>
            </a:extLst>
          </p:cNvPr>
          <p:cNvSpPr txBox="1"/>
          <p:nvPr/>
        </p:nvSpPr>
        <p:spPr>
          <a:xfrm>
            <a:off x="1045029" y="2743200"/>
            <a:ext cx="100003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latin typeface="Assistant"/>
                <a:ea typeface="+mn-lt"/>
                <a:cs typeface="+mn-lt"/>
              </a:rPr>
              <a:t>Any instructional tool that generates feedback that is used in a formative way</a:t>
            </a:r>
            <a:endParaRPr lang="en-GB" sz="3600" dirty="0">
              <a:latin typeface="Assistan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24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9242AECD975D4DA7B237C2E1E764BE" ma:contentTypeVersion="16" ma:contentTypeDescription="Create a new document." ma:contentTypeScope="" ma:versionID="5a7ac7f5f6b6778c0057620fa5ec2efd">
  <xsd:schema xmlns:xsd="http://www.w3.org/2001/XMLSchema" xmlns:xs="http://www.w3.org/2001/XMLSchema" xmlns:p="http://schemas.microsoft.com/office/2006/metadata/properties" xmlns:ns2="375943d0-1737-420d-abae-750e225a1f6c" xmlns:ns3="dbccc4ca-e175-4642-95d3-c6632d06f78c" targetNamespace="http://schemas.microsoft.com/office/2006/metadata/properties" ma:root="true" ma:fieldsID="3d95eb5df06eb1d4c652612d2297f299" ns2:_="" ns3:_="">
    <xsd:import namespace="375943d0-1737-420d-abae-750e225a1f6c"/>
    <xsd:import namespace="dbccc4ca-e175-4642-95d3-c6632d06f7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5943d0-1737-420d-abae-750e225a1f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0ad629c-0c64-4cfd-a7c6-02f1c6e495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ccc4ca-e175-4642-95d3-c6632d06f78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ba9bfee0-987d-4126-a462-19846f6d7e75}" ma:internalName="TaxCatchAll" ma:showField="CatchAllData" ma:web="dbccc4ca-e175-4642-95d3-c6632d06f7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75943d0-1737-420d-abae-750e225a1f6c">
      <Terms xmlns="http://schemas.microsoft.com/office/infopath/2007/PartnerControls"/>
    </lcf76f155ced4ddcb4097134ff3c332f>
    <TaxCatchAll xmlns="dbccc4ca-e175-4642-95d3-c6632d06f78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00E349-6F82-4680-A358-6087652CC4E6}">
  <ds:schemaRefs>
    <ds:schemaRef ds:uri="375943d0-1737-420d-abae-750e225a1f6c"/>
    <ds:schemaRef ds:uri="dbccc4ca-e175-4642-95d3-c6632d06f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0545F04-6E6E-4EAA-BDB6-45E08E749214}">
  <ds:schemaRefs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documentManagement/types"/>
    <ds:schemaRef ds:uri="375943d0-1737-420d-abae-750e225a1f6c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dbccc4ca-e175-4642-95d3-c6632d06f78c"/>
  </ds:schemaRefs>
</ds:datastoreItem>
</file>

<file path=customXml/itemProps3.xml><?xml version="1.0" encoding="utf-8"?>
<ds:datastoreItem xmlns:ds="http://schemas.openxmlformats.org/officeDocument/2006/customXml" ds:itemID="{909AB9BF-D0EF-4DBC-87F0-F05BAABB72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585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Office Theme</vt:lpstr>
      <vt:lpstr>Formative assessment</vt:lpstr>
      <vt:lpstr>Overview</vt:lpstr>
      <vt:lpstr>Mental models and expertise</vt:lpstr>
      <vt:lpstr>Mental models and expertise</vt:lpstr>
      <vt:lpstr>A simple mental model</vt:lpstr>
      <vt:lpstr>A simple mental model</vt:lpstr>
      <vt:lpstr>Misconceptions</vt:lpstr>
      <vt:lpstr>Correcting mental models</vt:lpstr>
      <vt:lpstr>Formative assessment</vt:lpstr>
      <vt:lpstr>How can formative assessment be useful?</vt:lpstr>
      <vt:lpstr>How should you use formative assessment?</vt:lpstr>
      <vt:lpstr>Example: plausible distractors</vt:lpstr>
      <vt:lpstr>Example: plausible distractor</vt:lpstr>
      <vt:lpstr>Examples of different exercise formats</vt:lpstr>
      <vt:lpstr>Fill in the blanks</vt:lpstr>
      <vt:lpstr>Minimal fix</vt:lpstr>
      <vt:lpstr>Think-pair-share | Describe storage facilities</vt:lpstr>
      <vt:lpstr>Think-pair-share | Describe storage facilities</vt:lpstr>
      <vt:lpstr>Exercise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Lieke de Boer</cp:lastModifiedBy>
  <cp:revision>64</cp:revision>
  <dcterms:created xsi:type="dcterms:W3CDTF">2022-06-14T07:26:42Z</dcterms:created>
  <dcterms:modified xsi:type="dcterms:W3CDTF">2022-06-20T12:31:27Z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0x0101008C9242AECD975D4DA7B237C2E1E764BE</vt:lpwstr>
  </property>
  <property fmtid="{D5CDD505-2E9C-101B-9397-08002B2CF9AE}" pid="3" name="MediaServiceImageTags">
    <vt:lpwstr/>
  </property>
</Properties>
</file>