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48" r:id="rId5"/>
  </p:sldMasterIdLst>
  <p:notesMasterIdLst>
    <p:notesMasterId r:id="rId26"/>
  </p:notesMasterIdLst>
  <p:sldIdLst>
    <p:sldId id="256" r:id="rId6"/>
    <p:sldId id="262" r:id="rId7"/>
    <p:sldId id="263" r:id="rId8"/>
    <p:sldId id="264" r:id="rId9"/>
    <p:sldId id="326" r:id="rId10"/>
    <p:sldId id="265" r:id="rId11"/>
    <p:sldId id="328" r:id="rId12"/>
    <p:sldId id="327" r:id="rId13"/>
    <p:sldId id="308" r:id="rId14"/>
    <p:sldId id="309" r:id="rId15"/>
    <p:sldId id="310" r:id="rId16"/>
    <p:sldId id="311" r:id="rId17"/>
    <p:sldId id="267" r:id="rId18"/>
    <p:sldId id="268" r:id="rId19"/>
    <p:sldId id="314" r:id="rId20"/>
    <p:sldId id="329" r:id="rId21"/>
    <p:sldId id="269" r:id="rId22"/>
    <p:sldId id="321" r:id="rId23"/>
    <p:sldId id="270" r:id="rId24"/>
    <p:sldId id="3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EB40C-477C-43DE-A534-B35A140E685E}" v="128" dt="2023-08-17T08:49:52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327"/>
  </p:normalViewPr>
  <p:slideViewPr>
    <p:cSldViewPr snapToGrid="0">
      <p:cViewPr varScale="1">
        <p:scale>
          <a:sx n="117" d="100"/>
          <a:sy n="117" d="100"/>
        </p:scale>
        <p:origin x="3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Chandramouli" userId="a3fbce1e-a756-4719-9daf-be17425d6ad1" providerId="ADAL" clId="{9F2EB40C-477C-43DE-A534-B35A140E685E}"/>
    <pc:docChg chg="undo custSel addSld delSld modSld sldOrd">
      <pc:chgData name="Pranav Chandramouli" userId="a3fbce1e-a756-4719-9daf-be17425d6ad1" providerId="ADAL" clId="{9F2EB40C-477C-43DE-A534-B35A140E685E}" dt="2023-08-17T08:49:52.602" v="475" actId="1076"/>
      <pc:docMkLst>
        <pc:docMk/>
      </pc:docMkLst>
      <pc:sldChg chg="modSp mod">
        <pc:chgData name="Pranav Chandramouli" userId="a3fbce1e-a756-4719-9daf-be17425d6ad1" providerId="ADAL" clId="{9F2EB40C-477C-43DE-A534-B35A140E685E}" dt="2023-08-17T08:09:44.245" v="85" actId="20577"/>
        <pc:sldMkLst>
          <pc:docMk/>
          <pc:sldMk cId="2305214433" sldId="256"/>
        </pc:sldMkLst>
        <pc:spChg chg="mod">
          <ac:chgData name="Pranav Chandramouli" userId="a3fbce1e-a756-4719-9daf-be17425d6ad1" providerId="ADAL" clId="{9F2EB40C-477C-43DE-A534-B35A140E685E}" dt="2023-08-17T08:09:06.357" v="18" actId="1076"/>
          <ac:spMkLst>
            <pc:docMk/>
            <pc:sldMk cId="2305214433" sldId="256"/>
            <ac:spMk id="3" creationId="{1EB8B39C-1F98-27C2-C7CC-BE7E94BFDCA6}"/>
          </ac:spMkLst>
        </pc:spChg>
        <pc:spChg chg="mod">
          <ac:chgData name="Pranav Chandramouli" userId="a3fbce1e-a756-4719-9daf-be17425d6ad1" providerId="ADAL" clId="{9F2EB40C-477C-43DE-A534-B35A140E685E}" dt="2023-08-17T08:09:44.245" v="85" actId="20577"/>
          <ac:spMkLst>
            <pc:docMk/>
            <pc:sldMk cId="2305214433" sldId="256"/>
            <ac:spMk id="6" creationId="{43FD6A68-4509-AE13-CC9C-46CA906686F6}"/>
          </ac:spMkLst>
        </pc:spChg>
      </pc:sldChg>
      <pc:sldChg chg="addSp delSp modSp mod">
        <pc:chgData name="Pranav Chandramouli" userId="a3fbce1e-a756-4719-9daf-be17425d6ad1" providerId="ADAL" clId="{9F2EB40C-477C-43DE-A534-B35A140E685E}" dt="2023-08-17T08:16:17.210" v="309" actId="1076"/>
        <pc:sldMkLst>
          <pc:docMk/>
          <pc:sldMk cId="544242786" sldId="263"/>
        </pc:sldMkLst>
        <pc:spChg chg="del mod">
          <ac:chgData name="Pranav Chandramouli" userId="a3fbce1e-a756-4719-9daf-be17425d6ad1" providerId="ADAL" clId="{9F2EB40C-477C-43DE-A534-B35A140E685E}" dt="2023-08-17T08:13:38.572" v="221" actId="478"/>
          <ac:spMkLst>
            <pc:docMk/>
            <pc:sldMk cId="544242786" sldId="263"/>
            <ac:spMk id="3" creationId="{922D2731-AD5D-0C12-1129-43F91C2B5394}"/>
          </ac:spMkLst>
        </pc:spChg>
        <pc:spChg chg="add mod">
          <ac:chgData name="Pranav Chandramouli" userId="a3fbce1e-a756-4719-9daf-be17425d6ad1" providerId="ADAL" clId="{9F2EB40C-477C-43DE-A534-B35A140E685E}" dt="2023-08-17T08:16:03.377" v="308" actId="1076"/>
          <ac:spMkLst>
            <pc:docMk/>
            <pc:sldMk cId="544242786" sldId="263"/>
            <ac:spMk id="5" creationId="{4C5FCFD4-0B71-C856-C5F1-E36D66C5CDC4}"/>
          </ac:spMkLst>
        </pc:spChg>
        <pc:picChg chg="mod">
          <ac:chgData name="Pranav Chandramouli" userId="a3fbce1e-a756-4719-9daf-be17425d6ad1" providerId="ADAL" clId="{9F2EB40C-477C-43DE-A534-B35A140E685E}" dt="2023-08-17T08:16:17.210" v="309" actId="1076"/>
          <ac:picMkLst>
            <pc:docMk/>
            <pc:sldMk cId="544242786" sldId="263"/>
            <ac:picMk id="2" creationId="{BAD60C0E-61FC-61FB-E601-6F5F28CF46AE}"/>
          </ac:picMkLst>
        </pc:picChg>
      </pc:sldChg>
      <pc:sldChg chg="addSp modSp mod">
        <pc:chgData name="Pranav Chandramouli" userId="a3fbce1e-a756-4719-9daf-be17425d6ad1" providerId="ADAL" clId="{9F2EB40C-477C-43DE-A534-B35A140E685E}" dt="2023-08-03T15:33:10.176" v="11" actId="1076"/>
        <pc:sldMkLst>
          <pc:docMk/>
          <pc:sldMk cId="208993044" sldId="264"/>
        </pc:sldMkLst>
        <pc:spChg chg="add mod">
          <ac:chgData name="Pranav Chandramouli" userId="a3fbce1e-a756-4719-9daf-be17425d6ad1" providerId="ADAL" clId="{9F2EB40C-477C-43DE-A534-B35A140E685E}" dt="2023-08-03T15:33:10.176" v="11" actId="1076"/>
          <ac:spMkLst>
            <pc:docMk/>
            <pc:sldMk cId="208993044" sldId="264"/>
            <ac:spMk id="3" creationId="{A1659011-3CFD-013D-78B0-58CA0968DDA1}"/>
          </ac:spMkLst>
        </pc:spChg>
        <pc:picChg chg="mod">
          <ac:chgData name="Pranav Chandramouli" userId="a3fbce1e-a756-4719-9daf-be17425d6ad1" providerId="ADAL" clId="{9F2EB40C-477C-43DE-A534-B35A140E685E}" dt="2023-08-03T15:32:59.612" v="7" actId="14100"/>
          <ac:picMkLst>
            <pc:docMk/>
            <pc:sldMk cId="208993044" sldId="264"/>
            <ac:picMk id="4" creationId="{81C48498-B718-013A-1BF6-8648BFC0230F}"/>
          </ac:picMkLst>
        </pc:picChg>
      </pc:sldChg>
      <pc:sldChg chg="del">
        <pc:chgData name="Pranav Chandramouli" userId="a3fbce1e-a756-4719-9daf-be17425d6ad1" providerId="ADAL" clId="{9F2EB40C-477C-43DE-A534-B35A140E685E}" dt="2023-08-03T15:34:09.485" v="12" actId="47"/>
        <pc:sldMkLst>
          <pc:docMk/>
          <pc:sldMk cId="3706471330" sldId="266"/>
        </pc:sldMkLst>
      </pc:sldChg>
      <pc:sldChg chg="modSp ord">
        <pc:chgData name="Pranav Chandramouli" userId="a3fbce1e-a756-4719-9daf-be17425d6ad1" providerId="ADAL" clId="{9F2EB40C-477C-43DE-A534-B35A140E685E}" dt="2023-08-17T08:37:34.468" v="389" actId="207"/>
        <pc:sldMkLst>
          <pc:docMk/>
          <pc:sldMk cId="1795421585" sldId="268"/>
        </pc:sldMkLst>
        <pc:spChg chg="mod">
          <ac:chgData name="Pranav Chandramouli" userId="a3fbce1e-a756-4719-9daf-be17425d6ad1" providerId="ADAL" clId="{9F2EB40C-477C-43DE-A534-B35A140E685E}" dt="2023-08-17T08:37:34.468" v="389" actId="207"/>
          <ac:spMkLst>
            <pc:docMk/>
            <pc:sldMk cId="1795421585" sldId="268"/>
            <ac:spMk id="3" creationId="{EAC5033C-F6B8-5008-03B1-23D76CD94A6B}"/>
          </ac:spMkLst>
        </pc:spChg>
      </pc:sldChg>
      <pc:sldChg chg="add">
        <pc:chgData name="Pranav Chandramouli" userId="a3fbce1e-a756-4719-9daf-be17425d6ad1" providerId="ADAL" clId="{9F2EB40C-477C-43DE-A534-B35A140E685E}" dt="2023-08-03T15:34:11.519" v="13"/>
        <pc:sldMkLst>
          <pc:docMk/>
          <pc:sldMk cId="2007197805" sldId="308"/>
        </pc:sldMkLst>
      </pc:sldChg>
      <pc:sldChg chg="add">
        <pc:chgData name="Pranav Chandramouli" userId="a3fbce1e-a756-4719-9daf-be17425d6ad1" providerId="ADAL" clId="{9F2EB40C-477C-43DE-A534-B35A140E685E}" dt="2023-08-03T15:34:11.519" v="13"/>
        <pc:sldMkLst>
          <pc:docMk/>
          <pc:sldMk cId="1157627411" sldId="309"/>
        </pc:sldMkLst>
      </pc:sldChg>
      <pc:sldChg chg="add">
        <pc:chgData name="Pranav Chandramouli" userId="a3fbce1e-a756-4719-9daf-be17425d6ad1" providerId="ADAL" clId="{9F2EB40C-477C-43DE-A534-B35A140E685E}" dt="2023-08-03T15:34:11.519" v="13"/>
        <pc:sldMkLst>
          <pc:docMk/>
          <pc:sldMk cId="1360733102" sldId="310"/>
        </pc:sldMkLst>
      </pc:sldChg>
      <pc:sldChg chg="add">
        <pc:chgData name="Pranav Chandramouli" userId="a3fbce1e-a756-4719-9daf-be17425d6ad1" providerId="ADAL" clId="{9F2EB40C-477C-43DE-A534-B35A140E685E}" dt="2023-08-03T15:34:11.519" v="13"/>
        <pc:sldMkLst>
          <pc:docMk/>
          <pc:sldMk cId="945234691" sldId="311"/>
        </pc:sldMkLst>
      </pc:sldChg>
      <pc:sldChg chg="addSp delSp modSp add mod">
        <pc:chgData name="Pranav Chandramouli" userId="a3fbce1e-a756-4719-9daf-be17425d6ad1" providerId="ADAL" clId="{9F2EB40C-477C-43DE-A534-B35A140E685E}" dt="2023-08-17T08:38:34.138" v="398" actId="1076"/>
        <pc:sldMkLst>
          <pc:docMk/>
          <pc:sldMk cId="303832126" sldId="314"/>
        </pc:sldMkLst>
        <pc:spChg chg="del">
          <ac:chgData name="Pranav Chandramouli" userId="a3fbce1e-a756-4719-9daf-be17425d6ad1" providerId="ADAL" clId="{9F2EB40C-477C-43DE-A534-B35A140E685E}" dt="2023-08-17T08:38:25.792" v="392" actId="478"/>
          <ac:spMkLst>
            <pc:docMk/>
            <pc:sldMk cId="303832126" sldId="314"/>
            <ac:spMk id="2" creationId="{943B4464-4C5A-DD49-8935-71A27D3B55C6}"/>
          </ac:spMkLst>
        </pc:spChg>
        <pc:spChg chg="del">
          <ac:chgData name="Pranav Chandramouli" userId="a3fbce1e-a756-4719-9daf-be17425d6ad1" providerId="ADAL" clId="{9F2EB40C-477C-43DE-A534-B35A140E685E}" dt="2023-08-17T08:38:26.837" v="393" actId="478"/>
          <ac:spMkLst>
            <pc:docMk/>
            <pc:sldMk cId="303832126" sldId="314"/>
            <ac:spMk id="3" creationId="{F9451C36-9B57-AE40-A244-4D7E06764BE6}"/>
          </ac:spMkLst>
        </pc:spChg>
        <pc:picChg chg="del">
          <ac:chgData name="Pranav Chandramouli" userId="a3fbce1e-a756-4719-9daf-be17425d6ad1" providerId="ADAL" clId="{9F2EB40C-477C-43DE-A534-B35A140E685E}" dt="2023-08-17T08:38:20.033" v="390" actId="478"/>
          <ac:picMkLst>
            <pc:docMk/>
            <pc:sldMk cId="303832126" sldId="314"/>
            <ac:picMk id="4" creationId="{29D5BA62-04CC-4346-A5BF-249B62F6F42C}"/>
          </ac:picMkLst>
        </pc:picChg>
        <pc:picChg chg="add mod">
          <ac:chgData name="Pranav Chandramouli" userId="a3fbce1e-a756-4719-9daf-be17425d6ad1" providerId="ADAL" clId="{9F2EB40C-477C-43DE-A534-B35A140E685E}" dt="2023-08-17T08:38:34.138" v="398" actId="1076"/>
          <ac:picMkLst>
            <pc:docMk/>
            <pc:sldMk cId="303832126" sldId="314"/>
            <ac:picMk id="6" creationId="{7DE963EC-BDF7-0F0E-9309-B44C6B29F30C}"/>
          </ac:picMkLst>
        </pc:picChg>
      </pc:sldChg>
      <pc:sldChg chg="addSp delSp modSp add mod">
        <pc:chgData name="Pranav Chandramouli" userId="a3fbce1e-a756-4719-9daf-be17425d6ad1" providerId="ADAL" clId="{9F2EB40C-477C-43DE-A534-B35A140E685E}" dt="2023-08-17T08:47:51.889" v="453" actId="478"/>
        <pc:sldMkLst>
          <pc:docMk/>
          <pc:sldMk cId="3604171333" sldId="321"/>
        </pc:sldMkLst>
        <pc:spChg chg="del">
          <ac:chgData name="Pranav Chandramouli" userId="a3fbce1e-a756-4719-9daf-be17425d6ad1" providerId="ADAL" clId="{9F2EB40C-477C-43DE-A534-B35A140E685E}" dt="2023-08-17T08:47:51.117" v="452" actId="478"/>
          <ac:spMkLst>
            <pc:docMk/>
            <pc:sldMk cId="3604171333" sldId="321"/>
            <ac:spMk id="2" creationId="{4BA602DB-07C9-4F41-B251-D876C3C3CCC9}"/>
          </ac:spMkLst>
        </pc:spChg>
        <pc:spChg chg="del">
          <ac:chgData name="Pranav Chandramouli" userId="a3fbce1e-a756-4719-9daf-be17425d6ad1" providerId="ADAL" clId="{9F2EB40C-477C-43DE-A534-B35A140E685E}" dt="2023-08-17T08:47:51.889" v="453" actId="478"/>
          <ac:spMkLst>
            <pc:docMk/>
            <pc:sldMk cId="3604171333" sldId="321"/>
            <ac:spMk id="3" creationId="{BFCEABCB-C6E8-0C4E-A388-A568D9878FBB}"/>
          </ac:spMkLst>
        </pc:spChg>
        <pc:picChg chg="add mod">
          <ac:chgData name="Pranav Chandramouli" userId="a3fbce1e-a756-4719-9daf-be17425d6ad1" providerId="ADAL" clId="{9F2EB40C-477C-43DE-A534-B35A140E685E}" dt="2023-08-17T08:47:49.592" v="451" actId="1076"/>
          <ac:picMkLst>
            <pc:docMk/>
            <pc:sldMk cId="3604171333" sldId="321"/>
            <ac:picMk id="5" creationId="{89427527-6437-6B74-A35F-9AF950E97524}"/>
          </ac:picMkLst>
        </pc:picChg>
        <pc:picChg chg="del">
          <ac:chgData name="Pranav Chandramouli" userId="a3fbce1e-a756-4719-9daf-be17425d6ad1" providerId="ADAL" clId="{9F2EB40C-477C-43DE-A534-B35A140E685E}" dt="2023-08-17T08:47:42.568" v="446" actId="478"/>
          <ac:picMkLst>
            <pc:docMk/>
            <pc:sldMk cId="3604171333" sldId="321"/>
            <ac:picMk id="6" creationId="{604EA714-4DB3-B44E-81E6-EA04C7630F1F}"/>
          </ac:picMkLst>
        </pc:picChg>
      </pc:sldChg>
      <pc:sldChg chg="addSp delSp modSp add mod setBg">
        <pc:chgData name="Pranav Chandramouli" userId="a3fbce1e-a756-4719-9daf-be17425d6ad1" providerId="ADAL" clId="{9F2EB40C-477C-43DE-A534-B35A140E685E}" dt="2023-08-17T08:17:54.788" v="319" actId="732"/>
        <pc:sldMkLst>
          <pc:docMk/>
          <pc:sldMk cId="2338939669" sldId="326"/>
        </pc:sldMkLst>
        <pc:spChg chg="del">
          <ac:chgData name="Pranav Chandramouli" userId="a3fbce1e-a756-4719-9daf-be17425d6ad1" providerId="ADAL" clId="{9F2EB40C-477C-43DE-A534-B35A140E685E}" dt="2023-08-03T15:28:48.288" v="1" actId="478"/>
          <ac:spMkLst>
            <pc:docMk/>
            <pc:sldMk cId="2338939669" sldId="326"/>
            <ac:spMk id="2" creationId="{7E690281-C763-6A4E-BD2C-30EDECB0FA7A}"/>
          </ac:spMkLst>
        </pc:spChg>
        <pc:spChg chg="del">
          <ac:chgData name="Pranav Chandramouli" userId="a3fbce1e-a756-4719-9daf-be17425d6ad1" providerId="ADAL" clId="{9F2EB40C-477C-43DE-A534-B35A140E685E}" dt="2023-08-03T15:28:50.917" v="2" actId="478"/>
          <ac:spMkLst>
            <pc:docMk/>
            <pc:sldMk cId="2338939669" sldId="326"/>
            <ac:spMk id="4" creationId="{B7EC29E7-3E58-9E45-8E75-0F40404EAA7F}"/>
          </ac:spMkLst>
        </pc:spChg>
        <pc:spChg chg="add del">
          <ac:chgData name="Pranav Chandramouli" userId="a3fbce1e-a756-4719-9daf-be17425d6ad1" providerId="ADAL" clId="{9F2EB40C-477C-43DE-A534-B35A140E685E}" dt="2023-08-17T08:17:37.225" v="313" actId="26606"/>
          <ac:spMkLst>
            <pc:docMk/>
            <pc:sldMk cId="2338939669" sldId="326"/>
            <ac:spMk id="9" creationId="{42A4FC2C-047E-45A5-965D-8E1E3BF09BC6}"/>
          </ac:spMkLst>
        </pc:spChg>
        <pc:spChg chg="add del">
          <ac:chgData name="Pranav Chandramouli" userId="a3fbce1e-a756-4719-9daf-be17425d6ad1" providerId="ADAL" clId="{9F2EB40C-477C-43DE-A534-B35A140E685E}" dt="2023-08-17T08:17:39.573" v="315" actId="26606"/>
          <ac:spMkLst>
            <pc:docMk/>
            <pc:sldMk cId="2338939669" sldId="326"/>
            <ac:spMk id="11" creationId="{83C98ABE-055B-441F-B07E-44F97F083C39}"/>
          </ac:spMkLst>
        </pc:spChg>
        <pc:spChg chg="add del">
          <ac:chgData name="Pranav Chandramouli" userId="a3fbce1e-a756-4719-9daf-be17425d6ad1" providerId="ADAL" clId="{9F2EB40C-477C-43DE-A534-B35A140E685E}" dt="2023-08-17T08:17:39.573" v="315" actId="26606"/>
          <ac:spMkLst>
            <pc:docMk/>
            <pc:sldMk cId="2338939669" sldId="326"/>
            <ac:spMk id="12" creationId="{F3060C83-F051-4F0E-ABAD-AA0DFC48B218}"/>
          </ac:spMkLst>
        </pc:spChg>
        <pc:spChg chg="add del">
          <ac:chgData name="Pranav Chandramouli" userId="a3fbce1e-a756-4719-9daf-be17425d6ad1" providerId="ADAL" clId="{9F2EB40C-477C-43DE-A534-B35A140E685E}" dt="2023-08-17T08:17:39.573" v="315" actId="26606"/>
          <ac:spMkLst>
            <pc:docMk/>
            <pc:sldMk cId="2338939669" sldId="326"/>
            <ac:spMk id="13" creationId="{29FDB030-9B49-4CED-8CCD-4D99382388AC}"/>
          </ac:spMkLst>
        </pc:spChg>
        <pc:spChg chg="add del">
          <ac:chgData name="Pranav Chandramouli" userId="a3fbce1e-a756-4719-9daf-be17425d6ad1" providerId="ADAL" clId="{9F2EB40C-477C-43DE-A534-B35A140E685E}" dt="2023-08-17T08:17:39.573" v="315" actId="26606"/>
          <ac:spMkLst>
            <pc:docMk/>
            <pc:sldMk cId="2338939669" sldId="326"/>
            <ac:spMk id="15" creationId="{3783CA14-24A1-485C-8B30-D6A5D87987AD}"/>
          </ac:spMkLst>
        </pc:spChg>
        <pc:spChg chg="add del">
          <ac:chgData name="Pranav Chandramouli" userId="a3fbce1e-a756-4719-9daf-be17425d6ad1" providerId="ADAL" clId="{9F2EB40C-477C-43DE-A534-B35A140E685E}" dt="2023-08-17T08:17:39.573" v="315" actId="26606"/>
          <ac:spMkLst>
            <pc:docMk/>
            <pc:sldMk cId="2338939669" sldId="326"/>
            <ac:spMk id="17" creationId="{9A97C86A-04D6-40F7-AE84-31AB43E6A846}"/>
          </ac:spMkLst>
        </pc:spChg>
        <pc:spChg chg="add del">
          <ac:chgData name="Pranav Chandramouli" userId="a3fbce1e-a756-4719-9daf-be17425d6ad1" providerId="ADAL" clId="{9F2EB40C-477C-43DE-A534-B35A140E685E}" dt="2023-08-17T08:17:39.573" v="315" actId="26606"/>
          <ac:spMkLst>
            <pc:docMk/>
            <pc:sldMk cId="2338939669" sldId="326"/>
            <ac:spMk id="19" creationId="{FF9F2414-84E8-453E-B1F3-389FDE8192D9}"/>
          </ac:spMkLst>
        </pc:spChg>
        <pc:spChg chg="add del">
          <ac:chgData name="Pranav Chandramouli" userId="a3fbce1e-a756-4719-9daf-be17425d6ad1" providerId="ADAL" clId="{9F2EB40C-477C-43DE-A534-B35A140E685E}" dt="2023-08-17T08:17:39.573" v="315" actId="26606"/>
          <ac:spMkLst>
            <pc:docMk/>
            <pc:sldMk cId="2338939669" sldId="326"/>
            <ac:spMk id="21" creationId="{3ECA69A1-7536-43AC-85EF-C7106179F5ED}"/>
          </ac:spMkLst>
        </pc:spChg>
        <pc:picChg chg="del">
          <ac:chgData name="Pranav Chandramouli" userId="a3fbce1e-a756-4719-9daf-be17425d6ad1" providerId="ADAL" clId="{9F2EB40C-477C-43DE-A534-B35A140E685E}" dt="2023-08-17T08:17:33.544" v="311" actId="478"/>
          <ac:picMkLst>
            <pc:docMk/>
            <pc:sldMk cId="2338939669" sldId="326"/>
            <ac:picMk id="3" creationId="{44AA523C-9896-2142-90F8-93E6DCD57BD3}"/>
          </ac:picMkLst>
        </pc:picChg>
        <pc:picChg chg="add mod modCrop">
          <ac:chgData name="Pranav Chandramouli" userId="a3fbce1e-a756-4719-9daf-be17425d6ad1" providerId="ADAL" clId="{9F2EB40C-477C-43DE-A534-B35A140E685E}" dt="2023-08-17T08:17:54.788" v="319" actId="732"/>
          <ac:picMkLst>
            <pc:docMk/>
            <pc:sldMk cId="2338939669" sldId="326"/>
            <ac:picMk id="4" creationId="{3BD7E4BE-4170-2BD5-A6D5-3BA51DE50E7A}"/>
          </ac:picMkLst>
        </pc:picChg>
      </pc:sldChg>
      <pc:sldChg chg="addSp delSp modSp new mod">
        <pc:chgData name="Pranav Chandramouli" userId="a3fbce1e-a756-4719-9daf-be17425d6ad1" providerId="ADAL" clId="{9F2EB40C-477C-43DE-A534-B35A140E685E}" dt="2023-08-17T08:27:04.840" v="324" actId="1076"/>
        <pc:sldMkLst>
          <pc:docMk/>
          <pc:sldMk cId="4267397803" sldId="327"/>
        </pc:sldMkLst>
        <pc:spChg chg="del">
          <ac:chgData name="Pranav Chandramouli" userId="a3fbce1e-a756-4719-9daf-be17425d6ad1" providerId="ADAL" clId="{9F2EB40C-477C-43DE-A534-B35A140E685E}" dt="2023-08-17T08:26:58.951" v="322" actId="478"/>
          <ac:spMkLst>
            <pc:docMk/>
            <pc:sldMk cId="4267397803" sldId="327"/>
            <ac:spMk id="2" creationId="{FD336779-42CF-9B92-EB1A-9487CA377D3D}"/>
          </ac:spMkLst>
        </pc:spChg>
        <pc:spChg chg="del">
          <ac:chgData name="Pranav Chandramouli" userId="a3fbce1e-a756-4719-9daf-be17425d6ad1" providerId="ADAL" clId="{9F2EB40C-477C-43DE-A534-B35A140E685E}" dt="2023-08-17T08:26:51.341" v="321" actId="22"/>
          <ac:spMkLst>
            <pc:docMk/>
            <pc:sldMk cId="4267397803" sldId="327"/>
            <ac:spMk id="3" creationId="{5CF9CC4A-14AC-050E-8574-F9B6B7BCB66D}"/>
          </ac:spMkLst>
        </pc:spChg>
        <pc:picChg chg="add mod ord">
          <ac:chgData name="Pranav Chandramouli" userId="a3fbce1e-a756-4719-9daf-be17425d6ad1" providerId="ADAL" clId="{9F2EB40C-477C-43DE-A534-B35A140E685E}" dt="2023-08-17T08:27:04.840" v="324" actId="1076"/>
          <ac:picMkLst>
            <pc:docMk/>
            <pc:sldMk cId="4267397803" sldId="327"/>
            <ac:picMk id="5" creationId="{AC81439D-C604-7CB1-49D9-3C4A5D826BC3}"/>
          </ac:picMkLst>
        </pc:picChg>
      </pc:sldChg>
      <pc:sldChg chg="addSp delSp modSp new mod">
        <pc:chgData name="Pranav Chandramouli" userId="a3fbce1e-a756-4719-9daf-be17425d6ad1" providerId="ADAL" clId="{9F2EB40C-477C-43DE-A534-B35A140E685E}" dt="2023-08-17T08:30:48.028" v="381" actId="1076"/>
        <pc:sldMkLst>
          <pc:docMk/>
          <pc:sldMk cId="2322941176" sldId="328"/>
        </pc:sldMkLst>
        <pc:spChg chg="mod">
          <ac:chgData name="Pranav Chandramouli" userId="a3fbce1e-a756-4719-9daf-be17425d6ad1" providerId="ADAL" clId="{9F2EB40C-477C-43DE-A534-B35A140E685E}" dt="2023-08-17T08:29:09.760" v="354" actId="20577"/>
          <ac:spMkLst>
            <pc:docMk/>
            <pc:sldMk cId="2322941176" sldId="328"/>
            <ac:spMk id="2" creationId="{A9C10EAC-B4AE-18ED-7B38-764B9387094B}"/>
          </ac:spMkLst>
        </pc:spChg>
        <pc:spChg chg="del">
          <ac:chgData name="Pranav Chandramouli" userId="a3fbce1e-a756-4719-9daf-be17425d6ad1" providerId="ADAL" clId="{9F2EB40C-477C-43DE-A534-B35A140E685E}" dt="2023-08-17T08:29:13.013" v="355" actId="478"/>
          <ac:spMkLst>
            <pc:docMk/>
            <pc:sldMk cId="2322941176" sldId="328"/>
            <ac:spMk id="3" creationId="{EEC8D4E9-AE9F-78A1-46E1-1D8E36F08ED2}"/>
          </ac:spMkLst>
        </pc:spChg>
        <pc:spChg chg="add mod">
          <ac:chgData name="Pranav Chandramouli" userId="a3fbce1e-a756-4719-9daf-be17425d6ad1" providerId="ADAL" clId="{9F2EB40C-477C-43DE-A534-B35A140E685E}" dt="2023-08-17T08:29:52.578" v="371" actId="20577"/>
          <ac:spMkLst>
            <pc:docMk/>
            <pc:sldMk cId="2322941176" sldId="328"/>
            <ac:spMk id="4" creationId="{36DF5C20-19D7-6908-4616-69CD8EB768D4}"/>
          </ac:spMkLst>
        </pc:spChg>
        <pc:spChg chg="add mod">
          <ac:chgData name="Pranav Chandramouli" userId="a3fbce1e-a756-4719-9daf-be17425d6ad1" providerId="ADAL" clId="{9F2EB40C-477C-43DE-A534-B35A140E685E}" dt="2023-08-17T08:30:48.028" v="381" actId="1076"/>
          <ac:spMkLst>
            <pc:docMk/>
            <pc:sldMk cId="2322941176" sldId="328"/>
            <ac:spMk id="7" creationId="{9FACA64F-195E-E752-71D3-2147FA89534E}"/>
          </ac:spMkLst>
        </pc:spChg>
        <pc:picChg chg="add mod">
          <ac:chgData name="Pranav Chandramouli" userId="a3fbce1e-a756-4719-9daf-be17425d6ad1" providerId="ADAL" clId="{9F2EB40C-477C-43DE-A534-B35A140E685E}" dt="2023-08-17T08:29:17.122" v="357" actId="14100"/>
          <ac:picMkLst>
            <pc:docMk/>
            <pc:sldMk cId="2322941176" sldId="328"/>
            <ac:picMk id="1026" creationId="{E3471471-9FA4-1CFF-D9D9-7243A3B02D9B}"/>
          </ac:picMkLst>
        </pc:picChg>
        <pc:cxnChg chg="add">
          <ac:chgData name="Pranav Chandramouli" userId="a3fbce1e-a756-4719-9daf-be17425d6ad1" providerId="ADAL" clId="{9F2EB40C-477C-43DE-A534-B35A140E685E}" dt="2023-08-17T08:30:04.538" v="372" actId="11529"/>
          <ac:cxnSpMkLst>
            <pc:docMk/>
            <pc:sldMk cId="2322941176" sldId="328"/>
            <ac:cxnSpMk id="6" creationId="{2AD84D98-1C32-1335-F241-4E02C5D9F08B}"/>
          </ac:cxnSpMkLst>
        </pc:cxnChg>
      </pc:sldChg>
      <pc:sldChg chg="addSp delSp modSp new mod">
        <pc:chgData name="Pranav Chandramouli" userId="a3fbce1e-a756-4719-9daf-be17425d6ad1" providerId="ADAL" clId="{9F2EB40C-477C-43DE-A534-B35A140E685E}" dt="2023-08-17T08:46:14.143" v="445" actId="1076"/>
        <pc:sldMkLst>
          <pc:docMk/>
          <pc:sldMk cId="3207341676" sldId="329"/>
        </pc:sldMkLst>
        <pc:spChg chg="mod">
          <ac:chgData name="Pranav Chandramouli" userId="a3fbce1e-a756-4719-9daf-be17425d6ad1" providerId="ADAL" clId="{9F2EB40C-477C-43DE-A534-B35A140E685E}" dt="2023-08-17T08:40:19.748" v="428" actId="20577"/>
          <ac:spMkLst>
            <pc:docMk/>
            <pc:sldMk cId="3207341676" sldId="329"/>
            <ac:spMk id="2" creationId="{F94ADF51-DBB4-60A2-8468-AFC2D1118E89}"/>
          </ac:spMkLst>
        </pc:spChg>
        <pc:spChg chg="del mod">
          <ac:chgData name="Pranav Chandramouli" userId="a3fbce1e-a756-4719-9daf-be17425d6ad1" providerId="ADAL" clId="{9F2EB40C-477C-43DE-A534-B35A140E685E}" dt="2023-08-17T08:45:31.434" v="430" actId="478"/>
          <ac:spMkLst>
            <pc:docMk/>
            <pc:sldMk cId="3207341676" sldId="329"/>
            <ac:spMk id="3" creationId="{A8C50826-A3D5-CD3F-EE15-E4BA6FE0A71E}"/>
          </ac:spMkLst>
        </pc:spChg>
        <pc:spChg chg="add mod">
          <ac:chgData name="Pranav Chandramouli" userId="a3fbce1e-a756-4719-9daf-be17425d6ad1" providerId="ADAL" clId="{9F2EB40C-477C-43DE-A534-B35A140E685E}" dt="2023-08-17T08:46:14.143" v="445" actId="1076"/>
          <ac:spMkLst>
            <pc:docMk/>
            <pc:sldMk cId="3207341676" sldId="329"/>
            <ac:spMk id="4" creationId="{4928F618-6F4F-71AA-3C3F-51FB8F170C3A}"/>
          </ac:spMkLst>
        </pc:spChg>
        <pc:picChg chg="add mod">
          <ac:chgData name="Pranav Chandramouli" userId="a3fbce1e-a756-4719-9daf-be17425d6ad1" providerId="ADAL" clId="{9F2EB40C-477C-43DE-A534-B35A140E685E}" dt="2023-08-17T08:45:46.134" v="436" actId="1076"/>
          <ac:picMkLst>
            <pc:docMk/>
            <pc:sldMk cId="3207341676" sldId="329"/>
            <ac:picMk id="2050" creationId="{86A421D4-F398-34C5-D636-590202C7A368}"/>
          </ac:picMkLst>
        </pc:picChg>
      </pc:sldChg>
      <pc:sldChg chg="addSp delSp modSp new mod">
        <pc:chgData name="Pranav Chandramouli" userId="a3fbce1e-a756-4719-9daf-be17425d6ad1" providerId="ADAL" clId="{9F2EB40C-477C-43DE-A534-B35A140E685E}" dt="2023-08-17T08:49:52.602" v="475" actId="1076"/>
        <pc:sldMkLst>
          <pc:docMk/>
          <pc:sldMk cId="226738063" sldId="330"/>
        </pc:sldMkLst>
        <pc:spChg chg="mod">
          <ac:chgData name="Pranav Chandramouli" userId="a3fbce1e-a756-4719-9daf-be17425d6ad1" providerId="ADAL" clId="{9F2EB40C-477C-43DE-A534-B35A140E685E}" dt="2023-08-17T08:48:37.353" v="470" actId="1076"/>
          <ac:spMkLst>
            <pc:docMk/>
            <pc:sldMk cId="226738063" sldId="330"/>
            <ac:spMk id="2" creationId="{2EB466E6-2446-F516-FC68-02B2BCF1EBC9}"/>
          </ac:spMkLst>
        </pc:spChg>
        <pc:spChg chg="del">
          <ac:chgData name="Pranav Chandramouli" userId="a3fbce1e-a756-4719-9daf-be17425d6ad1" providerId="ADAL" clId="{9F2EB40C-477C-43DE-A534-B35A140E685E}" dt="2023-08-17T08:49:34.742" v="471"/>
          <ac:spMkLst>
            <pc:docMk/>
            <pc:sldMk cId="226738063" sldId="330"/>
            <ac:spMk id="3" creationId="{428832FC-A6B1-287C-51AA-972A60D0E489}"/>
          </ac:spMkLst>
        </pc:spChg>
        <pc:picChg chg="add mod">
          <ac:chgData name="Pranav Chandramouli" userId="a3fbce1e-a756-4719-9daf-be17425d6ad1" providerId="ADAL" clId="{9F2EB40C-477C-43DE-A534-B35A140E685E}" dt="2023-08-17T08:49:52.602" v="475" actId="1076"/>
          <ac:picMkLst>
            <pc:docMk/>
            <pc:sldMk cId="226738063" sldId="330"/>
            <ac:picMk id="3074" creationId="{947F1DBA-72E2-E20B-C637-5F7CB7D1360C}"/>
          </ac:picMkLst>
        </pc:picChg>
      </pc:sldChg>
    </pc:docChg>
  </pc:docChgLst>
  <pc:docChgLst>
    <pc:chgData name="Djura Smits" userId="S::d.smits@esciencecenter.nl::83f00de3-320a-4576-821f-a395df771f8e" providerId="AD" clId="Web-{C28D0669-640C-91C7-20E1-E1564F74BD3E}"/>
    <pc:docChg chg="modSld">
      <pc:chgData name="Djura Smits" userId="S::d.smits@esciencecenter.nl::83f00de3-320a-4576-821f-a395df771f8e" providerId="AD" clId="Web-{C28D0669-640C-91C7-20E1-E1564F74BD3E}" dt="2022-12-05T08:29:17.126" v="19" actId="20577"/>
      <pc:docMkLst>
        <pc:docMk/>
      </pc:docMkLst>
      <pc:sldChg chg="addSp modSp">
        <pc:chgData name="Djura Smits" userId="S::d.smits@esciencecenter.nl::83f00de3-320a-4576-821f-a395df771f8e" providerId="AD" clId="Web-{C28D0669-640C-91C7-20E1-E1564F74BD3E}" dt="2022-12-05T08:29:17.126" v="19" actId="20577"/>
        <pc:sldMkLst>
          <pc:docMk/>
          <pc:sldMk cId="544242786" sldId="263"/>
        </pc:sldMkLst>
        <pc:spChg chg="add mod">
          <ac:chgData name="Djura Smits" userId="S::d.smits@esciencecenter.nl::83f00de3-320a-4576-821f-a395df771f8e" providerId="AD" clId="Web-{C28D0669-640C-91C7-20E1-E1564F74BD3E}" dt="2022-12-05T08:29:17.126" v="19" actId="20577"/>
          <ac:spMkLst>
            <pc:docMk/>
            <pc:sldMk cId="544242786" sldId="263"/>
            <ac:spMk id="3" creationId="{922D2731-AD5D-0C12-1129-43F91C2B5394}"/>
          </ac:spMkLst>
        </pc:spChg>
      </pc:sldChg>
    </pc:docChg>
  </pc:docChgLst>
  <pc:docChgLst>
    <pc:chgData name="Djura Smits" userId="S::d.smits@esciencecenter.nl::83f00de3-320a-4576-821f-a395df771f8e" providerId="AD" clId="Web-{B27D9DB6-BFF0-31FD-97B2-3A02A206B647}"/>
    <pc:docChg chg="addSld modSld">
      <pc:chgData name="Djura Smits" userId="S::d.smits@esciencecenter.nl::83f00de3-320a-4576-821f-a395df771f8e" providerId="AD" clId="Web-{B27D9DB6-BFF0-31FD-97B2-3A02A206B647}" dt="2022-12-04T19:57:49.627" v="89"/>
      <pc:docMkLst>
        <pc:docMk/>
      </pc:docMkLst>
      <pc:sldChg chg="modSp">
        <pc:chgData name="Djura Smits" userId="S::d.smits@esciencecenter.nl::83f00de3-320a-4576-821f-a395df771f8e" providerId="AD" clId="Web-{B27D9DB6-BFF0-31FD-97B2-3A02A206B647}" dt="2022-12-04T19:49:17.895" v="5" actId="14100"/>
        <pc:sldMkLst>
          <pc:docMk/>
          <pc:sldMk cId="2305214433" sldId="256"/>
        </pc:sldMkLst>
        <pc:spChg chg="mod">
          <ac:chgData name="Djura Smits" userId="S::d.smits@esciencecenter.nl::83f00de3-320a-4576-821f-a395df771f8e" providerId="AD" clId="Web-{B27D9DB6-BFF0-31FD-97B2-3A02A206B647}" dt="2022-12-04T19:49:17.895" v="5" actId="14100"/>
          <ac:spMkLst>
            <pc:docMk/>
            <pc:sldMk cId="2305214433" sldId="256"/>
            <ac:spMk id="6" creationId="{43FD6A68-4509-AE13-CC9C-46CA906686F6}"/>
          </ac:spMkLst>
        </pc:spChg>
      </pc:sldChg>
      <pc:sldChg chg="modSp addAnim modAnim">
        <pc:chgData name="Djura Smits" userId="S::d.smits@esciencecenter.nl::83f00de3-320a-4576-821f-a395df771f8e" providerId="AD" clId="Web-{B27D9DB6-BFF0-31FD-97B2-3A02A206B647}" dt="2022-12-04T19:52:08.634" v="43"/>
        <pc:sldMkLst>
          <pc:docMk/>
          <pc:sldMk cId="1795421585" sldId="268"/>
        </pc:sldMkLst>
        <pc:spChg chg="mod">
          <ac:chgData name="Djura Smits" userId="S::d.smits@esciencecenter.nl::83f00de3-320a-4576-821f-a395df771f8e" providerId="AD" clId="Web-{B27D9DB6-BFF0-31FD-97B2-3A02A206B647}" dt="2022-12-04T19:49:28.379" v="8" actId="20577"/>
          <ac:spMkLst>
            <pc:docMk/>
            <pc:sldMk cId="1795421585" sldId="268"/>
            <ac:spMk id="2" creationId="{42606AD7-85C0-151F-DF01-7CDEDE55DF25}"/>
          </ac:spMkLst>
        </pc:spChg>
        <pc:spChg chg="mod">
          <ac:chgData name="Djura Smits" userId="S::d.smits@esciencecenter.nl::83f00de3-320a-4576-821f-a395df771f8e" providerId="AD" clId="Web-{B27D9DB6-BFF0-31FD-97B2-3A02A206B647}" dt="2022-12-04T19:50:02.068" v="10" actId="20577"/>
          <ac:spMkLst>
            <pc:docMk/>
            <pc:sldMk cId="1795421585" sldId="268"/>
            <ac:spMk id="3" creationId="{EAC5033C-F6B8-5008-03B1-23D76CD94A6B}"/>
          </ac:spMkLst>
        </pc:spChg>
      </pc:sldChg>
      <pc:sldChg chg="modSp new addAnim modAnim">
        <pc:chgData name="Djura Smits" userId="S::d.smits@esciencecenter.nl::83f00de3-320a-4576-821f-a395df771f8e" providerId="AD" clId="Web-{B27D9DB6-BFF0-31FD-97B2-3A02A206B647}" dt="2022-12-04T19:52:28.400" v="47"/>
        <pc:sldMkLst>
          <pc:docMk/>
          <pc:sldMk cId="2320699434" sldId="269"/>
        </pc:sldMkLst>
        <pc:spChg chg="mod">
          <ac:chgData name="Djura Smits" userId="S::d.smits@esciencecenter.nl::83f00de3-320a-4576-821f-a395df771f8e" providerId="AD" clId="Web-{B27D9DB6-BFF0-31FD-97B2-3A02A206B647}" dt="2022-12-04T19:50:21.865" v="18" actId="20577"/>
          <ac:spMkLst>
            <pc:docMk/>
            <pc:sldMk cId="2320699434" sldId="269"/>
            <ac:spMk id="2" creationId="{527566A0-7B9F-AA61-B45D-6B7A3ED16008}"/>
          </ac:spMkLst>
        </pc:spChg>
        <pc:spChg chg="mod">
          <ac:chgData name="Djura Smits" userId="S::d.smits@esciencecenter.nl::83f00de3-320a-4576-821f-a395df771f8e" providerId="AD" clId="Web-{B27D9DB6-BFF0-31FD-97B2-3A02A206B647}" dt="2022-12-04T19:52:21.915" v="44" actId="20577"/>
          <ac:spMkLst>
            <pc:docMk/>
            <pc:sldMk cId="2320699434" sldId="269"/>
            <ac:spMk id="3" creationId="{6F94232C-A33B-20A1-94AF-E1ADA04C7350}"/>
          </ac:spMkLst>
        </pc:spChg>
      </pc:sldChg>
      <pc:sldChg chg="addSp delSp modSp new addAnim modAnim">
        <pc:chgData name="Djura Smits" userId="S::d.smits@esciencecenter.nl::83f00de3-320a-4576-821f-a395df771f8e" providerId="AD" clId="Web-{B27D9DB6-BFF0-31FD-97B2-3A02A206B647}" dt="2022-12-04T19:57:49.627" v="89"/>
        <pc:sldMkLst>
          <pc:docMk/>
          <pc:sldMk cId="2330245855" sldId="270"/>
        </pc:sldMkLst>
        <pc:spChg chg="mod">
          <ac:chgData name="Djura Smits" userId="S::d.smits@esciencecenter.nl::83f00de3-320a-4576-821f-a395df771f8e" providerId="AD" clId="Web-{B27D9DB6-BFF0-31FD-97B2-3A02A206B647}" dt="2022-12-04T19:52:53.432" v="53" actId="20577"/>
          <ac:spMkLst>
            <pc:docMk/>
            <pc:sldMk cId="2330245855" sldId="270"/>
            <ac:spMk id="2" creationId="{7CF722AE-183A-38D7-5733-1CD6D411494A}"/>
          </ac:spMkLst>
        </pc:spChg>
        <pc:spChg chg="del mod">
          <ac:chgData name="Djura Smits" userId="S::d.smits@esciencecenter.nl::83f00de3-320a-4576-821f-a395df771f8e" providerId="AD" clId="Web-{B27D9DB6-BFF0-31FD-97B2-3A02A206B647}" dt="2022-12-04T19:55:23.248" v="61"/>
          <ac:spMkLst>
            <pc:docMk/>
            <pc:sldMk cId="2330245855" sldId="270"/>
            <ac:spMk id="3" creationId="{C48766FF-C2A1-88E9-0121-1B79E7CE9689}"/>
          </ac:spMkLst>
        </pc:spChg>
        <pc:picChg chg="add mod">
          <ac:chgData name="Djura Smits" userId="S::d.smits@esciencecenter.nl::83f00de3-320a-4576-821f-a395df771f8e" providerId="AD" clId="Web-{B27D9DB6-BFF0-31FD-97B2-3A02A206B647}" dt="2022-12-04T19:57:35.174" v="80" actId="1076"/>
          <ac:picMkLst>
            <pc:docMk/>
            <pc:sldMk cId="2330245855" sldId="270"/>
            <ac:picMk id="4" creationId="{DA6905A2-D9C5-5245-762A-F69774873ABB}"/>
          </ac:picMkLst>
        </pc:picChg>
        <pc:picChg chg="add mod">
          <ac:chgData name="Djura Smits" userId="S::d.smits@esciencecenter.nl::83f00de3-320a-4576-821f-a395df771f8e" providerId="AD" clId="Web-{B27D9DB6-BFF0-31FD-97B2-3A02A206B647}" dt="2022-12-04T19:57:39.080" v="83" actId="1076"/>
          <ac:picMkLst>
            <pc:docMk/>
            <pc:sldMk cId="2330245855" sldId="270"/>
            <ac:picMk id="5" creationId="{6C93831F-88B4-0B4E-3B2B-5D130A9721F0}"/>
          </ac:picMkLst>
        </pc:picChg>
        <pc:picChg chg="add mod">
          <ac:chgData name="Djura Smits" userId="S::d.smits@esciencecenter.nl::83f00de3-320a-4576-821f-a395df771f8e" providerId="AD" clId="Web-{B27D9DB6-BFF0-31FD-97B2-3A02A206B647}" dt="2022-12-04T19:57:35.205" v="82" actId="1076"/>
          <ac:picMkLst>
            <pc:docMk/>
            <pc:sldMk cId="2330245855" sldId="270"/>
            <ac:picMk id="6" creationId="{4E0082AF-881C-E2A5-654C-A3F92B407095}"/>
          </ac:picMkLst>
        </pc:picChg>
      </pc:sldChg>
    </pc:docChg>
  </pc:docChgLst>
  <pc:docChgLst>
    <pc:chgData name="Djura Smits" userId="S::d.smits@esciencecenter.nl::83f00de3-320a-4576-821f-a395df771f8e" providerId="AD" clId="Web-{6E431870-D326-455F-BCBA-CDEED5B7593B}"/>
    <pc:docChg chg="addSld delSld modSld addMainMaster modMainMaster">
      <pc:chgData name="Djura Smits" userId="S::d.smits@esciencecenter.nl::83f00de3-320a-4576-821f-a395df771f8e" providerId="AD" clId="Web-{6E431870-D326-455F-BCBA-CDEED5B7593B}" dt="2022-12-04T19:48:38.469" v="174" actId="20577"/>
      <pc:docMkLst>
        <pc:docMk/>
      </pc:docMkLst>
      <pc:sldChg chg="del">
        <pc:chgData name="Djura Smits" userId="S::d.smits@esciencecenter.nl::83f00de3-320a-4576-821f-a395df771f8e" providerId="AD" clId="Web-{6E431870-D326-455F-BCBA-CDEED5B7593B}" dt="2022-12-04T19:31:38.565" v="0"/>
        <pc:sldMkLst>
          <pc:docMk/>
          <pc:sldMk cId="109857222" sldId="256"/>
        </pc:sldMkLst>
      </pc:sldChg>
      <pc:sldChg chg="addSp modSp add">
        <pc:chgData name="Djura Smits" userId="S::d.smits@esciencecenter.nl::83f00de3-320a-4576-821f-a395df771f8e" providerId="AD" clId="Web-{6E431870-D326-455F-BCBA-CDEED5B7593B}" dt="2022-12-04T19:36:42.292" v="64" actId="20577"/>
        <pc:sldMkLst>
          <pc:docMk/>
          <pc:sldMk cId="2305214433" sldId="256"/>
        </pc:sldMkLst>
        <pc:spChg chg="add mod">
          <ac:chgData name="Djura Smits" userId="S::d.smits@esciencecenter.nl::83f00de3-320a-4576-821f-a395df771f8e" providerId="AD" clId="Web-{6E431870-D326-455F-BCBA-CDEED5B7593B}" dt="2022-12-04T19:35:05.805" v="23" actId="20577"/>
          <ac:spMkLst>
            <pc:docMk/>
            <pc:sldMk cId="2305214433" sldId="256"/>
            <ac:spMk id="3" creationId="{1EB8B39C-1F98-27C2-C7CC-BE7E94BFDCA6}"/>
          </ac:spMkLst>
        </pc:spChg>
        <pc:spChg chg="add mod">
          <ac:chgData name="Djura Smits" userId="S::d.smits@esciencecenter.nl::83f00de3-320a-4576-821f-a395df771f8e" providerId="AD" clId="Web-{6E431870-D326-455F-BCBA-CDEED5B7593B}" dt="2022-12-04T19:36:42.292" v="64" actId="20577"/>
          <ac:spMkLst>
            <pc:docMk/>
            <pc:sldMk cId="2305214433" sldId="256"/>
            <ac:spMk id="6" creationId="{43FD6A68-4509-AE13-CC9C-46CA906686F6}"/>
          </ac:spMkLst>
        </pc:spChg>
      </pc:sldChg>
      <pc:sldChg chg="add">
        <pc:chgData name="Djura Smits" userId="S::d.smits@esciencecenter.nl::83f00de3-320a-4576-821f-a395df771f8e" providerId="AD" clId="Web-{6E431870-D326-455F-BCBA-CDEED5B7593B}" dt="2022-12-04T19:31:58.956" v="2"/>
        <pc:sldMkLst>
          <pc:docMk/>
          <pc:sldMk cId="870262371" sldId="257"/>
        </pc:sldMkLst>
      </pc:sldChg>
      <pc:sldChg chg="add">
        <pc:chgData name="Djura Smits" userId="S::d.smits@esciencecenter.nl::83f00de3-320a-4576-821f-a395df771f8e" providerId="AD" clId="Web-{6E431870-D326-455F-BCBA-CDEED5B7593B}" dt="2022-12-04T19:32:07.222" v="3"/>
        <pc:sldMkLst>
          <pc:docMk/>
          <pc:sldMk cId="1894448402" sldId="258"/>
        </pc:sldMkLst>
      </pc:sldChg>
      <pc:sldChg chg="add">
        <pc:chgData name="Djura Smits" userId="S::d.smits@esciencecenter.nl::83f00de3-320a-4576-821f-a395df771f8e" providerId="AD" clId="Web-{6E431870-D326-455F-BCBA-CDEED5B7593B}" dt="2022-12-04T19:32:07.972" v="4"/>
        <pc:sldMkLst>
          <pc:docMk/>
          <pc:sldMk cId="1592968135" sldId="259"/>
        </pc:sldMkLst>
      </pc:sldChg>
      <pc:sldChg chg="add">
        <pc:chgData name="Djura Smits" userId="S::d.smits@esciencecenter.nl::83f00de3-320a-4576-821f-a395df771f8e" providerId="AD" clId="Web-{6E431870-D326-455F-BCBA-CDEED5B7593B}" dt="2022-12-04T19:32:09.503" v="5"/>
        <pc:sldMkLst>
          <pc:docMk/>
          <pc:sldMk cId="517031965" sldId="260"/>
        </pc:sldMkLst>
      </pc:sldChg>
      <pc:sldChg chg="modSp add del">
        <pc:chgData name="Djura Smits" userId="S::d.smits@esciencecenter.nl::83f00de3-320a-4576-821f-a395df771f8e" providerId="AD" clId="Web-{6E431870-D326-455F-BCBA-CDEED5B7593B}" dt="2022-12-04T19:34:18.663" v="10"/>
        <pc:sldMkLst>
          <pc:docMk/>
          <pc:sldMk cId="1820509426" sldId="261"/>
        </pc:sldMkLst>
        <pc:spChg chg="mod">
          <ac:chgData name="Djura Smits" userId="S::d.smits@esciencecenter.nl::83f00de3-320a-4576-821f-a395df771f8e" providerId="AD" clId="Web-{6E431870-D326-455F-BCBA-CDEED5B7593B}" dt="2022-12-04T19:34:09.522" v="8" actId="20577"/>
          <ac:spMkLst>
            <pc:docMk/>
            <pc:sldMk cId="1820509426" sldId="261"/>
            <ac:spMk id="3" creationId="{FB0C25BD-626E-7645-8979-9474FF6411F8}"/>
          </ac:spMkLst>
        </pc:spChg>
      </pc:sldChg>
      <pc:sldChg chg="modSp add">
        <pc:chgData name="Djura Smits" userId="S::d.smits@esciencecenter.nl::83f00de3-320a-4576-821f-a395df771f8e" providerId="AD" clId="Web-{6E431870-D326-455F-BCBA-CDEED5B7593B}" dt="2022-12-04T19:37:12.840" v="67" actId="20577"/>
        <pc:sldMkLst>
          <pc:docMk/>
          <pc:sldMk cId="2995867893" sldId="261"/>
        </pc:sldMkLst>
        <pc:spChg chg="mod">
          <ac:chgData name="Djura Smits" userId="S::d.smits@esciencecenter.nl::83f00de3-320a-4576-821f-a395df771f8e" providerId="AD" clId="Web-{6E431870-D326-455F-BCBA-CDEED5B7593B}" dt="2022-12-04T19:37:12.840" v="67" actId="20577"/>
          <ac:spMkLst>
            <pc:docMk/>
            <pc:sldMk cId="2995867893" sldId="261"/>
            <ac:spMk id="2" creationId="{EACCFFC9-AFCB-54CE-D208-FCE8C7F52753}"/>
          </ac:spMkLst>
        </pc:spChg>
      </pc:sldChg>
      <pc:sldChg chg="addSp delSp modSp add">
        <pc:chgData name="Djura Smits" userId="S::d.smits@esciencecenter.nl::83f00de3-320a-4576-821f-a395df771f8e" providerId="AD" clId="Web-{6E431870-D326-455F-BCBA-CDEED5B7593B}" dt="2022-12-04T19:38:41.342" v="83"/>
        <pc:sldMkLst>
          <pc:docMk/>
          <pc:sldMk cId="1469252736" sldId="262"/>
        </pc:sldMkLst>
        <pc:spChg chg="mod">
          <ac:chgData name="Djura Smits" userId="S::d.smits@esciencecenter.nl::83f00de3-320a-4576-821f-a395df771f8e" providerId="AD" clId="Web-{6E431870-D326-455F-BCBA-CDEED5B7593B}" dt="2022-12-04T19:38:16.920" v="80" actId="20577"/>
          <ac:spMkLst>
            <pc:docMk/>
            <pc:sldMk cId="1469252736" sldId="262"/>
            <ac:spMk id="4" creationId="{6EBA1D16-C47D-4FB1-8DFD-329C3C682BCF}"/>
          </ac:spMkLst>
        </pc:spChg>
        <pc:spChg chg="del mod">
          <ac:chgData name="Djura Smits" userId="S::d.smits@esciencecenter.nl::83f00de3-320a-4576-821f-a395df771f8e" providerId="AD" clId="Web-{6E431870-D326-455F-BCBA-CDEED5B7593B}" dt="2022-12-04T19:38:41.342" v="83"/>
          <ac:spMkLst>
            <pc:docMk/>
            <pc:sldMk cId="1469252736" sldId="262"/>
            <ac:spMk id="5" creationId="{A40BBA16-A375-4181-8F54-1D23A52399AD}"/>
          </ac:spMkLst>
        </pc:spChg>
        <pc:picChg chg="add mod ord">
          <ac:chgData name="Djura Smits" userId="S::d.smits@esciencecenter.nl::83f00de3-320a-4576-821f-a395df771f8e" providerId="AD" clId="Web-{6E431870-D326-455F-BCBA-CDEED5B7593B}" dt="2022-12-04T19:38:41.342" v="83"/>
          <ac:picMkLst>
            <pc:docMk/>
            <pc:sldMk cId="1469252736" sldId="262"/>
            <ac:picMk id="2" creationId="{2BF93E56-B988-4CC9-E76B-023778CCF3EA}"/>
          </ac:picMkLst>
        </pc:picChg>
      </pc:sldChg>
      <pc:sldChg chg="addSp delSp modSp add">
        <pc:chgData name="Djura Smits" userId="S::d.smits@esciencecenter.nl::83f00de3-320a-4576-821f-a395df771f8e" providerId="AD" clId="Web-{6E431870-D326-455F-BCBA-CDEED5B7593B}" dt="2022-12-04T19:40:45.721" v="89"/>
        <pc:sldMkLst>
          <pc:docMk/>
          <pc:sldMk cId="544242786" sldId="263"/>
        </pc:sldMkLst>
        <pc:spChg chg="mod">
          <ac:chgData name="Djura Smits" userId="S::d.smits@esciencecenter.nl::83f00de3-320a-4576-821f-a395df771f8e" providerId="AD" clId="Web-{6E431870-D326-455F-BCBA-CDEED5B7593B}" dt="2022-12-04T19:40:44.346" v="88" actId="20577"/>
          <ac:spMkLst>
            <pc:docMk/>
            <pc:sldMk cId="544242786" sldId="263"/>
            <ac:spMk id="4" creationId="{95B35046-9B92-4885-8706-668B0A082E42}"/>
          </ac:spMkLst>
        </pc:spChg>
        <pc:spChg chg="del">
          <ac:chgData name="Djura Smits" userId="S::d.smits@esciencecenter.nl::83f00de3-320a-4576-821f-a395df771f8e" providerId="AD" clId="Web-{6E431870-D326-455F-BCBA-CDEED5B7593B}" dt="2022-12-04T19:40:45.721" v="89"/>
          <ac:spMkLst>
            <pc:docMk/>
            <pc:sldMk cId="544242786" sldId="263"/>
            <ac:spMk id="5" creationId="{1BEB560A-C18F-48B4-8EA0-8AC1594CD161}"/>
          </ac:spMkLst>
        </pc:spChg>
        <pc:picChg chg="add mod ord">
          <ac:chgData name="Djura Smits" userId="S::d.smits@esciencecenter.nl::83f00de3-320a-4576-821f-a395df771f8e" providerId="AD" clId="Web-{6E431870-D326-455F-BCBA-CDEED5B7593B}" dt="2022-12-04T19:40:45.721" v="89"/>
          <ac:picMkLst>
            <pc:docMk/>
            <pc:sldMk cId="544242786" sldId="263"/>
            <ac:picMk id="2" creationId="{BAD60C0E-61FC-61FB-E601-6F5F28CF46AE}"/>
          </ac:picMkLst>
        </pc:picChg>
      </pc:sldChg>
      <pc:sldChg chg="addSp delSp modSp new">
        <pc:chgData name="Djura Smits" userId="S::d.smits@esciencecenter.nl::83f00de3-320a-4576-821f-a395df771f8e" providerId="AD" clId="Web-{6E431870-D326-455F-BCBA-CDEED5B7593B}" dt="2022-12-04T19:43:26.319" v="99" actId="20577"/>
        <pc:sldMkLst>
          <pc:docMk/>
          <pc:sldMk cId="208993044" sldId="264"/>
        </pc:sldMkLst>
        <pc:spChg chg="mod">
          <ac:chgData name="Djura Smits" userId="S::d.smits@esciencecenter.nl::83f00de3-320a-4576-821f-a395df771f8e" providerId="AD" clId="Web-{6E431870-D326-455F-BCBA-CDEED5B7593B}" dt="2022-12-04T19:43:26.319" v="99" actId="20577"/>
          <ac:spMkLst>
            <pc:docMk/>
            <pc:sldMk cId="208993044" sldId="264"/>
            <ac:spMk id="2" creationId="{19F711AB-AA48-67D1-ED5A-B455019A635F}"/>
          </ac:spMkLst>
        </pc:spChg>
        <pc:spChg chg="del">
          <ac:chgData name="Djura Smits" userId="S::d.smits@esciencecenter.nl::83f00de3-320a-4576-821f-a395df771f8e" providerId="AD" clId="Web-{6E431870-D326-455F-BCBA-CDEED5B7593B}" dt="2022-12-04T19:41:22.269" v="91"/>
          <ac:spMkLst>
            <pc:docMk/>
            <pc:sldMk cId="208993044" sldId="264"/>
            <ac:spMk id="3" creationId="{270EC218-C948-A38A-B2F2-1C279DCF2B5F}"/>
          </ac:spMkLst>
        </pc:spChg>
        <pc:picChg chg="add mod ord">
          <ac:chgData name="Djura Smits" userId="S::d.smits@esciencecenter.nl::83f00de3-320a-4576-821f-a395df771f8e" providerId="AD" clId="Web-{6E431870-D326-455F-BCBA-CDEED5B7593B}" dt="2022-12-04T19:41:22.269" v="91"/>
          <ac:picMkLst>
            <pc:docMk/>
            <pc:sldMk cId="208993044" sldId="264"/>
            <ac:picMk id="4" creationId="{81C48498-B718-013A-1BF6-8648BFC0230F}"/>
          </ac:picMkLst>
        </pc:picChg>
      </pc:sldChg>
      <pc:sldChg chg="addSp delSp modSp new">
        <pc:chgData name="Djura Smits" userId="S::d.smits@esciencecenter.nl::83f00de3-320a-4576-821f-a395df771f8e" providerId="AD" clId="Web-{6E431870-D326-455F-BCBA-CDEED5B7593B}" dt="2022-12-04T19:45:20.526" v="127"/>
        <pc:sldMkLst>
          <pc:docMk/>
          <pc:sldMk cId="2070946798" sldId="265"/>
        </pc:sldMkLst>
        <pc:spChg chg="mod">
          <ac:chgData name="Djura Smits" userId="S::d.smits@esciencecenter.nl::83f00de3-320a-4576-821f-a395df771f8e" providerId="AD" clId="Web-{6E431870-D326-455F-BCBA-CDEED5B7593B}" dt="2022-12-04T19:44:53.494" v="114" actId="20577"/>
          <ac:spMkLst>
            <pc:docMk/>
            <pc:sldMk cId="2070946798" sldId="265"/>
            <ac:spMk id="2" creationId="{2BF27B17-B0E9-EC24-6863-1308B940893E}"/>
          </ac:spMkLst>
        </pc:spChg>
        <pc:spChg chg="del">
          <ac:chgData name="Djura Smits" userId="S::d.smits@esciencecenter.nl::83f00de3-320a-4576-821f-a395df771f8e" providerId="AD" clId="Web-{6E431870-D326-455F-BCBA-CDEED5B7593B}" dt="2022-12-04T19:43:45.914" v="101"/>
          <ac:spMkLst>
            <pc:docMk/>
            <pc:sldMk cId="2070946798" sldId="265"/>
            <ac:spMk id="3" creationId="{B3484F72-929E-6DA3-227E-D2B52A164ED4}"/>
          </ac:spMkLst>
        </pc:spChg>
        <pc:spChg chg="add del mod">
          <ac:chgData name="Djura Smits" userId="S::d.smits@esciencecenter.nl::83f00de3-320a-4576-821f-a395df771f8e" providerId="AD" clId="Web-{6E431870-D326-455F-BCBA-CDEED5B7593B}" dt="2022-12-04T19:44:55.463" v="118"/>
          <ac:spMkLst>
            <pc:docMk/>
            <pc:sldMk cId="2070946798" sldId="265"/>
            <ac:spMk id="5" creationId="{5DE0F6C7-DF75-FA0E-2550-D1C49AC6CC25}"/>
          </ac:spMkLst>
        </pc:spChg>
        <pc:spChg chg="add mod">
          <ac:chgData name="Djura Smits" userId="S::d.smits@esciencecenter.nl::83f00de3-320a-4576-821f-a395df771f8e" providerId="AD" clId="Web-{6E431870-D326-455F-BCBA-CDEED5B7593B}" dt="2022-12-04T19:45:20.526" v="127"/>
          <ac:spMkLst>
            <pc:docMk/>
            <pc:sldMk cId="2070946798" sldId="265"/>
            <ac:spMk id="6" creationId="{48B0A800-DAB5-63E0-C2F0-9E953DC154A9}"/>
          </ac:spMkLst>
        </pc:spChg>
        <pc:picChg chg="add mod ord">
          <ac:chgData name="Djura Smits" userId="S::d.smits@esciencecenter.nl::83f00de3-320a-4576-821f-a395df771f8e" providerId="AD" clId="Web-{6E431870-D326-455F-BCBA-CDEED5B7593B}" dt="2022-12-04T19:43:45.914" v="101"/>
          <ac:picMkLst>
            <pc:docMk/>
            <pc:sldMk cId="2070946798" sldId="265"/>
            <ac:picMk id="4" creationId="{146E64D4-06E1-3C56-2AAB-3454A2BF198B}"/>
          </ac:picMkLst>
        </pc:picChg>
      </pc:sldChg>
      <pc:sldChg chg="modSp new addAnim modAnim">
        <pc:chgData name="Djura Smits" userId="S::d.smits@esciencecenter.nl::83f00de3-320a-4576-821f-a395df771f8e" providerId="AD" clId="Web-{6E431870-D326-455F-BCBA-CDEED5B7593B}" dt="2022-12-04T19:46:40.747" v="144"/>
        <pc:sldMkLst>
          <pc:docMk/>
          <pc:sldMk cId="3706471330" sldId="266"/>
        </pc:sldMkLst>
        <pc:spChg chg="mod">
          <ac:chgData name="Djura Smits" userId="S::d.smits@esciencecenter.nl::83f00de3-320a-4576-821f-a395df771f8e" providerId="AD" clId="Web-{6E431870-D326-455F-BCBA-CDEED5B7593B}" dt="2022-12-04T19:46:17.356" v="139" actId="20577"/>
          <ac:spMkLst>
            <pc:docMk/>
            <pc:sldMk cId="3706471330" sldId="266"/>
            <ac:spMk id="2" creationId="{BA5F3E8E-135F-B870-F831-CC77B4E4834E}"/>
          </ac:spMkLst>
        </pc:spChg>
        <pc:spChg chg="mod">
          <ac:chgData name="Djura Smits" userId="S::d.smits@esciencecenter.nl::83f00de3-320a-4576-821f-a395df771f8e" providerId="AD" clId="Web-{6E431870-D326-455F-BCBA-CDEED5B7593B}" dt="2022-12-04T19:46:33.950" v="141" actId="20577"/>
          <ac:spMkLst>
            <pc:docMk/>
            <pc:sldMk cId="3706471330" sldId="266"/>
            <ac:spMk id="3" creationId="{7D90CE6C-4C4D-610E-AEB7-587A86533DB8}"/>
          </ac:spMkLst>
        </pc:spChg>
      </pc:sldChg>
      <pc:sldChg chg="modSp new addAnim modAnim">
        <pc:chgData name="Djura Smits" userId="S::d.smits@esciencecenter.nl::83f00de3-320a-4576-821f-a395df771f8e" providerId="AD" clId="Web-{6E431870-D326-455F-BCBA-CDEED5B7593B}" dt="2022-12-04T19:48:05.624" v="169"/>
        <pc:sldMkLst>
          <pc:docMk/>
          <pc:sldMk cId="145937004" sldId="267"/>
        </pc:sldMkLst>
        <pc:spChg chg="mod">
          <ac:chgData name="Djura Smits" userId="S::d.smits@esciencecenter.nl::83f00de3-320a-4576-821f-a395df771f8e" providerId="AD" clId="Web-{6E431870-D326-455F-BCBA-CDEED5B7593B}" dt="2022-12-04T19:47:22.467" v="160" actId="20577"/>
          <ac:spMkLst>
            <pc:docMk/>
            <pc:sldMk cId="145937004" sldId="267"/>
            <ac:spMk id="2" creationId="{B057554F-B208-D5E3-07D6-623CEDE1A809}"/>
          </ac:spMkLst>
        </pc:spChg>
        <pc:spChg chg="mod">
          <ac:chgData name="Djura Smits" userId="S::d.smits@esciencecenter.nl::83f00de3-320a-4576-821f-a395df771f8e" providerId="AD" clId="Web-{6E431870-D326-455F-BCBA-CDEED5B7593B}" dt="2022-12-04T19:48:03.265" v="166" actId="20577"/>
          <ac:spMkLst>
            <pc:docMk/>
            <pc:sldMk cId="145937004" sldId="267"/>
            <ac:spMk id="3" creationId="{1A813883-43D8-06CC-DB5E-A62AD9D6BEA7}"/>
          </ac:spMkLst>
        </pc:spChg>
      </pc:sldChg>
      <pc:sldChg chg="modSp new">
        <pc:chgData name="Djura Smits" userId="S::d.smits@esciencecenter.nl::83f00de3-320a-4576-821f-a395df771f8e" providerId="AD" clId="Web-{6E431870-D326-455F-BCBA-CDEED5B7593B}" dt="2022-12-04T19:48:38.469" v="174" actId="20577"/>
        <pc:sldMkLst>
          <pc:docMk/>
          <pc:sldMk cId="1795421585" sldId="268"/>
        </pc:sldMkLst>
        <pc:spChg chg="mod">
          <ac:chgData name="Djura Smits" userId="S::d.smits@esciencecenter.nl::83f00de3-320a-4576-821f-a395df771f8e" providerId="AD" clId="Web-{6E431870-D326-455F-BCBA-CDEED5B7593B}" dt="2022-12-04T19:48:38.469" v="174" actId="20577"/>
          <ac:spMkLst>
            <pc:docMk/>
            <pc:sldMk cId="1795421585" sldId="268"/>
            <ac:spMk id="2" creationId="{42606AD7-85C0-151F-DF01-7CDEDE55DF25}"/>
          </ac:spMkLst>
        </pc:spChg>
      </pc:sldChg>
      <pc:sldMasterChg chg="add addSldLayout">
        <pc:chgData name="Djura Smits" userId="S::d.smits@esciencecenter.nl::83f00de3-320a-4576-821f-a395df771f8e" providerId="AD" clId="Web-{6E431870-D326-455F-BCBA-CDEED5B7593B}" dt="2022-12-04T19:39:55.860" v="84"/>
        <pc:sldMasterMkLst>
          <pc:docMk/>
          <pc:sldMasterMk cId="1164604770" sldId="2147483648"/>
        </pc:sldMasterMkLst>
        <pc:sldLayoutChg chg="add">
          <pc:chgData name="Djura Smits" userId="S::d.smits@esciencecenter.nl::83f00de3-320a-4576-821f-a395df771f8e" providerId="AD" clId="Web-{6E431870-D326-455F-BCBA-CDEED5B7593B}" dt="2022-12-04T19:31:51.268" v="1"/>
          <pc:sldLayoutMkLst>
            <pc:docMk/>
            <pc:sldMasterMk cId="1164604770" sldId="2147483648"/>
            <pc:sldLayoutMk cId="3087131950" sldId="2147483649"/>
          </pc:sldLayoutMkLst>
        </pc:sldLayoutChg>
        <pc:sldLayoutChg chg="add">
          <pc:chgData name="Djura Smits" userId="S::d.smits@esciencecenter.nl::83f00de3-320a-4576-821f-a395df771f8e" providerId="AD" clId="Web-{6E431870-D326-455F-BCBA-CDEED5B7593B}" dt="2022-12-04T19:39:55.860" v="84"/>
          <pc:sldLayoutMkLst>
            <pc:docMk/>
            <pc:sldMasterMk cId="1164604770" sldId="2147483648"/>
            <pc:sldLayoutMk cId="3169599578" sldId="2147483650"/>
          </pc:sldLayoutMkLst>
        </pc:sldLayoutChg>
        <pc:sldLayoutChg chg="add">
          <pc:chgData name="Djura Smits" userId="S::d.smits@esciencecenter.nl::83f00de3-320a-4576-821f-a395df771f8e" providerId="AD" clId="Web-{6E431870-D326-455F-BCBA-CDEED5B7593B}" dt="2022-12-04T19:31:58.956" v="2"/>
          <pc:sldLayoutMkLst>
            <pc:docMk/>
            <pc:sldMasterMk cId="1164604770" sldId="2147483648"/>
            <pc:sldLayoutMk cId="2970364558" sldId="2147483660"/>
          </pc:sldLayoutMkLst>
        </pc:sldLayoutChg>
        <pc:sldLayoutChg chg="add">
          <pc:chgData name="Djura Smits" userId="S::d.smits@esciencecenter.nl::83f00de3-320a-4576-821f-a395df771f8e" providerId="AD" clId="Web-{6E431870-D326-455F-BCBA-CDEED5B7593B}" dt="2022-12-04T19:37:27.997" v="68"/>
          <pc:sldLayoutMkLst>
            <pc:docMk/>
            <pc:sldMasterMk cId="1164604770" sldId="2147483648"/>
            <pc:sldLayoutMk cId="1711102964" sldId="2147483661"/>
          </pc:sldLayoutMkLst>
        </pc:sldLayoutChg>
      </pc:sldMasterChg>
      <pc:sldMasterChg chg="replId modSldLayout">
        <pc:chgData name="Djura Smits" userId="S::d.smits@esciencecenter.nl::83f00de3-320a-4576-821f-a395df771f8e" providerId="AD" clId="Web-{6E431870-D326-455F-BCBA-CDEED5B7593B}" dt="2022-12-04T19:37:27.997" v="68"/>
        <pc:sldMasterMkLst>
          <pc:docMk/>
          <pc:sldMasterMk cId="2460954070" sldId="2147483672"/>
        </pc:sldMasterMkLst>
        <pc:sldLayoutChg chg="replId">
          <pc:chgData name="Djura Smits" userId="S::d.smits@esciencecenter.nl::83f00de3-320a-4576-821f-a395df771f8e" providerId="AD" clId="Web-{6E431870-D326-455F-BCBA-CDEED5B7593B}" dt="2022-12-04T19:37:27.997" v="68"/>
          <pc:sldLayoutMkLst>
            <pc:docMk/>
            <pc:sldMasterMk cId="2460954070" sldId="2147483672"/>
            <pc:sldLayoutMk cId="2385387890" sldId="2147483673"/>
          </pc:sldLayoutMkLst>
        </pc:sldLayoutChg>
      </pc:sldMasterChg>
    </pc:docChg>
  </pc:docChgLst>
  <pc:docChgLst>
    <pc:chgData name="Sven van der Burg" userId="9c1d2a43-8f43-42c3-a150-992445d6e87f" providerId="ADAL" clId="{F13DD994-428C-2640-B43E-89D6764682E3}"/>
    <pc:docChg chg="delSld">
      <pc:chgData name="Sven van der Burg" userId="9c1d2a43-8f43-42c3-a150-992445d6e87f" providerId="ADAL" clId="{F13DD994-428C-2640-B43E-89D6764682E3}" dt="2023-04-12T14:20:48" v="1" actId="2696"/>
      <pc:docMkLst>
        <pc:docMk/>
      </pc:docMkLst>
      <pc:sldChg chg="del">
        <pc:chgData name="Sven van der Burg" userId="9c1d2a43-8f43-42c3-a150-992445d6e87f" providerId="ADAL" clId="{F13DD994-428C-2640-B43E-89D6764682E3}" dt="2023-04-12T14:20:48" v="1" actId="2696"/>
        <pc:sldMkLst>
          <pc:docMk/>
          <pc:sldMk cId="870262371" sldId="257"/>
        </pc:sldMkLst>
      </pc:sldChg>
      <pc:sldChg chg="del">
        <pc:chgData name="Sven van der Burg" userId="9c1d2a43-8f43-42c3-a150-992445d6e87f" providerId="ADAL" clId="{F13DD994-428C-2640-B43E-89D6764682E3}" dt="2023-04-12T14:20:48" v="1" actId="2696"/>
        <pc:sldMkLst>
          <pc:docMk/>
          <pc:sldMk cId="1894448402" sldId="258"/>
        </pc:sldMkLst>
      </pc:sldChg>
      <pc:sldChg chg="del">
        <pc:chgData name="Sven van der Burg" userId="9c1d2a43-8f43-42c3-a150-992445d6e87f" providerId="ADAL" clId="{F13DD994-428C-2640-B43E-89D6764682E3}" dt="2023-04-12T14:20:48" v="1" actId="2696"/>
        <pc:sldMkLst>
          <pc:docMk/>
          <pc:sldMk cId="1592968135" sldId="259"/>
        </pc:sldMkLst>
      </pc:sldChg>
      <pc:sldChg chg="del">
        <pc:chgData name="Sven van der Burg" userId="9c1d2a43-8f43-42c3-a150-992445d6e87f" providerId="ADAL" clId="{F13DD994-428C-2640-B43E-89D6764682E3}" dt="2023-04-12T14:20:44.286" v="0" actId="2696"/>
        <pc:sldMkLst>
          <pc:docMk/>
          <pc:sldMk cId="517031965" sldId="260"/>
        </pc:sldMkLst>
      </pc:sldChg>
      <pc:sldChg chg="del">
        <pc:chgData name="Sven van der Burg" userId="9c1d2a43-8f43-42c3-a150-992445d6e87f" providerId="ADAL" clId="{F13DD994-428C-2640-B43E-89D6764682E3}" dt="2023-04-12T14:20:48" v="1" actId="2696"/>
        <pc:sldMkLst>
          <pc:docMk/>
          <pc:sldMk cId="2995867893" sldId="261"/>
        </pc:sldMkLst>
      </pc:sldChg>
    </pc:docChg>
  </pc:docChgLst>
  <pc:docChgLst>
    <pc:chgData name="Djura Smits" userId="S::d.smits@esciencecenter.nl::83f00de3-320a-4576-821f-a395df771f8e" providerId="AD" clId="Web-{B25F3AAC-762C-17EE-15D6-9F24884709DB}"/>
    <pc:docChg chg="modSld">
      <pc:chgData name="Djura Smits" userId="S::d.smits@esciencecenter.nl::83f00de3-320a-4576-821f-a395df771f8e" providerId="AD" clId="Web-{B25F3AAC-762C-17EE-15D6-9F24884709DB}" dt="2023-03-29T12:29:44.237" v="5" actId="20577"/>
      <pc:docMkLst>
        <pc:docMk/>
      </pc:docMkLst>
      <pc:sldChg chg="modSp">
        <pc:chgData name="Djura Smits" userId="S::d.smits@esciencecenter.nl::83f00de3-320a-4576-821f-a395df771f8e" providerId="AD" clId="Web-{B25F3AAC-762C-17EE-15D6-9F24884709DB}" dt="2023-03-29T12:29:44.237" v="5" actId="20577"/>
        <pc:sldMkLst>
          <pc:docMk/>
          <pc:sldMk cId="2305214433" sldId="256"/>
        </pc:sldMkLst>
        <pc:spChg chg="mod">
          <ac:chgData name="Djura Smits" userId="S::d.smits@esciencecenter.nl::83f00de3-320a-4576-821f-a395df771f8e" providerId="AD" clId="Web-{B25F3AAC-762C-17EE-15D6-9F24884709DB}" dt="2023-03-29T12:29:44.237" v="5" actId="20577"/>
          <ac:spMkLst>
            <pc:docMk/>
            <pc:sldMk cId="2305214433" sldId="256"/>
            <ac:spMk id="3" creationId="{1EB8B39C-1F98-27C2-C7CC-BE7E94BFDC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5CBD4-E35B-46BF-8DEA-A5DD51151AAE}" type="datetimeFigureOut">
              <a:t>17/08/2023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4487C-45A0-4180-87B7-EB7B62501D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17-Aug-23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oelgrus.com/2016/05/23/fizz-buzz-in-tensorflow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838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dictos.com/neural-network-pt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1ABBA-E189-F246-BDB2-F57EEA0E82ED}"/>
              </a:ext>
            </a:extLst>
          </p:cNvPr>
          <p:cNvSpPr txBox="1"/>
          <p:nvPr/>
        </p:nvSpPr>
        <p:spPr>
          <a:xfrm>
            <a:off x="858302" y="6148358"/>
            <a:ext cx="33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AF00"/>
                </a:solidFill>
                <a:latin typeface="+mj-lt"/>
              </a:rPr>
              <a:t>D</a:t>
            </a:r>
            <a:r>
              <a:rPr lang="en-NL" b="1" dirty="0">
                <a:solidFill>
                  <a:srgbClr val="FFAF00"/>
                </a:solidFill>
                <a:latin typeface="+mj-lt"/>
              </a:rPr>
              <a:t>igital Skills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EB8B39C-1F98-27C2-C7CC-BE7E94BFD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83" y="1719217"/>
            <a:ext cx="9144000" cy="2387600"/>
          </a:xfrm>
        </p:spPr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 </a:t>
            </a:r>
            <a:r>
              <a:rPr lang="nl-NL" dirty="0" err="1"/>
              <a:t>to</a:t>
            </a:r>
            <a:r>
              <a:rPr lang="nl-NL" dirty="0"/>
              <a:t> </a:t>
            </a:r>
            <a:br>
              <a:rPr lang="en-US" dirty="0"/>
            </a:br>
            <a:r>
              <a:rPr lang="nl-NL" dirty="0" err="1"/>
              <a:t>Deep</a:t>
            </a:r>
            <a:r>
              <a:rPr lang="nl-NL" dirty="0"/>
              <a:t> Learning</a:t>
            </a:r>
            <a:endParaRPr lang="en-US" dirty="0" err="1"/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id="{43FD6A68-4509-AE13-CC9C-46CA90668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789" y="4061097"/>
            <a:ext cx="9144000" cy="5435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>
                <a:solidFill>
                  <a:schemeClr val="bg1"/>
                </a:solidFill>
                <a:cs typeface="Assistant"/>
              </a:rPr>
              <a:t>Day 1</a:t>
            </a:r>
          </a:p>
          <a:p>
            <a:r>
              <a:rPr lang="nl-NL" dirty="0">
                <a:solidFill>
                  <a:schemeClr val="bg1"/>
                </a:solidFill>
                <a:cs typeface="Assistant"/>
              </a:rPr>
              <a:t>Teachers: </a:t>
            </a:r>
            <a:r>
              <a:rPr lang="nl-NL" dirty="0">
                <a:solidFill>
                  <a:schemeClr val="bg1"/>
                </a:solidFill>
                <a:ea typeface="+mn-lt"/>
                <a:cs typeface="+mn-lt"/>
              </a:rPr>
              <a:t>Pranav Chandramouli, Sven van der Burg, Laura Ootes</a:t>
            </a:r>
          </a:p>
          <a:p>
            <a:r>
              <a:rPr lang="nl-NL" dirty="0">
                <a:solidFill>
                  <a:schemeClr val="bg1"/>
                </a:solidFill>
                <a:ea typeface="+mn-lt"/>
                <a:cs typeface="+mn-lt"/>
              </a:rPr>
              <a:t>Helpers: Laura Ootes, </a:t>
            </a:r>
            <a:r>
              <a:rPr lang="nl-NL" dirty="0" err="1">
                <a:solidFill>
                  <a:schemeClr val="bg1"/>
                </a:solidFill>
                <a:ea typeface="+mn-lt"/>
                <a:cs typeface="+mn-lt"/>
              </a:rPr>
              <a:t>Luisa</a:t>
            </a:r>
            <a:r>
              <a:rPr lang="nl-NL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nl-NL" dirty="0" err="1">
                <a:solidFill>
                  <a:schemeClr val="bg1"/>
                </a:solidFill>
                <a:ea typeface="+mn-lt"/>
                <a:cs typeface="+mn-lt"/>
              </a:rPr>
              <a:t>Orozco</a:t>
            </a:r>
            <a:endParaRPr lang="nl-NL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52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0281-C763-6A4E-BD2C-30EDECB0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C29E7-3E58-9E45-8E75-0F40404E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5210C-5C26-EA42-A338-D8336B93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53"/>
            <a:ext cx="12192000" cy="66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2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1BBE-DD62-D342-894E-B8E4887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9040-3F6B-304F-BCCE-616AB32A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B5753-1E63-A742-9706-1467D9C7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92"/>
            <a:ext cx="12192000" cy="64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3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8EBB-FEEE-FD44-A692-A0B5D2AF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DNN: 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2A76-AD79-764F-8EE7-EFB92411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What sort of problems can deep learning solve?</a:t>
            </a:r>
          </a:p>
          <a:p>
            <a:r>
              <a:rPr lang="en-NL" dirty="0"/>
              <a:t>Generating new data that looks similar to the training data, often used to create synthetic datasets, art, or deepfake videos. A recent famous example: chatGP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40CA0-D9B9-5F43-A3F1-637ADB2B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0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3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554F-B208-D5E3-07D6-623CEDE1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</a:t>
            </a:r>
            <a:r>
              <a:rPr lang="en-US" i="1" dirty="0"/>
              <a:t>can't </a:t>
            </a:r>
            <a:r>
              <a:rPr lang="en-US" dirty="0"/>
              <a:t>it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3883-43D8-06CC-DB5E-A62AD9D6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Any case where only a small amount of training data is available.</a:t>
            </a:r>
            <a:endParaRPr lang="en-US" dirty="0">
              <a:cs typeface="Assistant"/>
            </a:endParaRPr>
          </a:p>
          <a:p>
            <a:r>
              <a:rPr lang="en-US" dirty="0">
                <a:ea typeface="+mn-lt"/>
                <a:cs typeface="+mn-lt"/>
              </a:rPr>
              <a:t>Tasks requiring an explanation of how the answer was arrived at.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Classifying things which are nothing like their 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6AD7-85C0-151F-DF01-7CDEDE55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it Overkill?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033C-F6B8-5008-03B1-23D76CD9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Logic operations, such as computing totals, averages, ranges etc. (see 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example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applying Deep Learning to solve the “</a:t>
            </a:r>
            <a:r>
              <a:rPr lang="en-US" dirty="0" err="1">
                <a:ea typeface="+mn-lt"/>
                <a:cs typeface="+mn-lt"/>
              </a:rPr>
              <a:t>FizzBuzz</a:t>
            </a:r>
            <a:r>
              <a:rPr lang="en-US" dirty="0">
                <a:ea typeface="+mn-lt"/>
                <a:cs typeface="+mn-lt"/>
              </a:rPr>
              <a:t>” problem often used for programming interviews)</a:t>
            </a:r>
            <a:endParaRPr lang="en-US" dirty="0">
              <a:cs typeface="Assistant"/>
            </a:endParaRPr>
          </a:p>
          <a:p>
            <a:r>
              <a:rPr lang="en-US" dirty="0">
                <a:ea typeface="+mn-lt"/>
                <a:cs typeface="+mn-lt"/>
              </a:rPr>
              <a:t>Modelling well defined systems, where the equations governing them are known and understood.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Basic computer vision tasks such as edge detection, decreasing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depth or blurring an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E963EC-BDF7-0F0E-9309-B44C6B29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50" y="574765"/>
            <a:ext cx="9492853" cy="56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DF51-DBB4-60A2-8468-AFC2D111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is enough data?</a:t>
            </a:r>
            <a:endParaRPr lang="en-NL" dirty="0"/>
          </a:p>
        </p:txBody>
      </p:sp>
      <p:pic>
        <p:nvPicPr>
          <p:cNvPr id="2050" name="Picture 2" descr="Machine Learning">
            <a:extLst>
              <a:ext uri="{FF2B5EF4-FFF2-40B4-BE49-F238E27FC236}">
                <a16:creationId xmlns:a16="http://schemas.microsoft.com/office/drawing/2014/main" id="{86A421D4-F398-34C5-D636-590202C7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10" y="1556254"/>
            <a:ext cx="4171951" cy="49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28F618-6F4F-71AA-3C3F-51FB8F170C3A}"/>
              </a:ext>
            </a:extLst>
          </p:cNvPr>
          <p:cNvSpPr txBox="1"/>
          <p:nvPr/>
        </p:nvSpPr>
        <p:spPr>
          <a:xfrm>
            <a:off x="10264869" y="6550223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xkcd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Machine Learning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20734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66A0-7B9F-AA61-B45D-6B7A3ED1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232C-A33B-20A1-94AF-E1ADA04C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Formulate/ Outline the problem</a:t>
            </a:r>
            <a:endParaRPr lang="en-US" sz="2000">
              <a:cs typeface="Assistant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Identify inputs and outputs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Prepare data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Choose a pre-trained model or build a new architecture from scratch</a:t>
            </a:r>
            <a:endParaRPr lang="en-US" sz="2000">
              <a:cs typeface="Assistant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Choose a loss function and optimizer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Train the model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Perform a Prediction/Classification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Measure Performance</a:t>
            </a:r>
            <a:endParaRPr lang="en-US" sz="2000">
              <a:cs typeface="Assistant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Tune Hyperparameters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Share Model</a:t>
            </a:r>
            <a:endParaRPr lang="en-US" sz="2000">
              <a:cs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23206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427527-6437-6B74-A35F-9AF950E9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50" y="475797"/>
            <a:ext cx="9336238" cy="56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7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22AE-183A-38D7-5733-1CD6D411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Libraries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A6905A2-D9C5-5245-762A-F6977487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12" y="1566286"/>
            <a:ext cx="5825447" cy="131552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C93831F-88B4-0B4E-3B2B-5D130A972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466" y="3253089"/>
            <a:ext cx="5380233" cy="131930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E0082AF-881C-E2A5-654C-A3F92B407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446" y="4781720"/>
            <a:ext cx="4969266" cy="142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4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BA1D16-C47D-4FB1-8DFD-329C3C68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Learning?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2BF93E56-B988-4CC9-E76B-023778CCF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687" y="1825625"/>
            <a:ext cx="9386626" cy="4351338"/>
          </a:xfrm>
        </p:spPr>
      </p:pic>
    </p:spTree>
    <p:extLst>
      <p:ext uri="{BB962C8B-B14F-4D97-AF65-F5344CB8AC3E}">
        <p14:creationId xmlns:p14="http://schemas.microsoft.com/office/powerpoint/2010/main" val="1469252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66E6-2446-F516-FC68-02B2BCF1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719"/>
            <a:ext cx="10515600" cy="1325563"/>
          </a:xfrm>
        </p:spPr>
        <p:txBody>
          <a:bodyPr/>
          <a:lstStyle/>
          <a:p>
            <a:r>
              <a:rPr lang="en-US" dirty="0"/>
              <a:t>Setup Testing</a:t>
            </a:r>
            <a:endParaRPr lang="en-NL" dirty="0"/>
          </a:p>
        </p:txBody>
      </p:sp>
      <p:pic>
        <p:nvPicPr>
          <p:cNvPr id="3074" name="Picture 2" descr="Switch On LEARNING!: Google Meet - Raise Your Hand">
            <a:extLst>
              <a:ext uri="{FF2B5EF4-FFF2-40B4-BE49-F238E27FC236}">
                <a16:creationId xmlns:a16="http://schemas.microsoft.com/office/drawing/2014/main" id="{947F1DBA-72E2-E20B-C637-5F7CB7D136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01" y="2132509"/>
            <a:ext cx="5343798" cy="25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D60C0E-61FC-61FB-E601-6F5F28CF4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336" y="2003901"/>
            <a:ext cx="5267325" cy="31718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5FCFD4-0B71-C856-C5F1-E36D66C5CDC4}"/>
                  </a:ext>
                </a:extLst>
              </p:cNvPr>
              <p:cNvSpPr txBox="1"/>
              <p:nvPr/>
            </p:nvSpPr>
            <p:spPr>
              <a:xfrm>
                <a:off x="3710859" y="5838209"/>
                <a:ext cx="4770280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5FCFD4-0B71-C856-C5F1-E36D66C5C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59" y="5838209"/>
                <a:ext cx="4770280" cy="6546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24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11AB-AA48-67D1-ED5A-B455019A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1C48498-B718-013A-1BF6-8648BFC02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625" y="1825625"/>
            <a:ext cx="3765327" cy="36500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659011-3CFD-013D-78B0-58CA0968DDA1}"/>
              </a:ext>
            </a:extLst>
          </p:cNvPr>
          <p:cNvSpPr txBox="1"/>
          <p:nvPr/>
        </p:nvSpPr>
        <p:spPr>
          <a:xfrm>
            <a:off x="3400957" y="5852160"/>
            <a:ext cx="466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https://playground.tensorflow.org/</a:t>
            </a:r>
            <a:endParaRPr lang="en-NL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D7E4BE-4170-2BD5-A6D5-3BA51DE5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91"/>
          <a:stretch/>
        </p:blipFill>
        <p:spPr>
          <a:xfrm>
            <a:off x="2119479" y="479017"/>
            <a:ext cx="8696157" cy="53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3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7B17-B0E9-EC24-6863-1308B940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Deep Neural Network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46E64D4-06E1-3C56-2AAB-3454A2BF1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62" y="2358231"/>
            <a:ext cx="8067675" cy="3286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0A800-DAB5-63E0-C2F0-9E953DC154A9}"/>
              </a:ext>
            </a:extLst>
          </p:cNvPr>
          <p:cNvSpPr txBox="1"/>
          <p:nvPr/>
        </p:nvSpPr>
        <p:spPr>
          <a:xfrm>
            <a:off x="1658883" y="5836744"/>
            <a:ext cx="7227614" cy="9266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 “An Efficient Pedestrian Detection Method Based on YOLOv2” by Zhongmin Liu, </a:t>
            </a:r>
            <a:r>
              <a:rPr lang="en-US" i="1" dirty="0" err="1"/>
              <a:t>Zhicai</a:t>
            </a:r>
            <a:r>
              <a:rPr lang="en-US" i="1" dirty="0"/>
              <a:t> Chen, </a:t>
            </a:r>
            <a:r>
              <a:rPr lang="en-US" i="1" dirty="0" err="1"/>
              <a:t>Zhanming</a:t>
            </a:r>
            <a:r>
              <a:rPr lang="en-US" i="1" dirty="0"/>
              <a:t> Li, and </a:t>
            </a:r>
            <a:r>
              <a:rPr lang="en-US" i="1" dirty="0" err="1"/>
              <a:t>Wenjin</a:t>
            </a:r>
            <a:r>
              <a:rPr lang="en-US" i="1" dirty="0"/>
              <a:t> Hu, published in Mathematical Problems in Engineering, Volume 2018</a:t>
            </a:r>
          </a:p>
        </p:txBody>
      </p:sp>
    </p:spTree>
    <p:extLst>
      <p:ext uri="{BB962C8B-B14F-4D97-AF65-F5344CB8AC3E}">
        <p14:creationId xmlns:p14="http://schemas.microsoft.com/office/powerpoint/2010/main" val="207094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0EAC-B4AE-18ED-7B38-764B9387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learn?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471471-9FA4-1CFF-D9D9-7243A3B02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9" y="1719146"/>
            <a:ext cx="5510212" cy="43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DF5C20-19D7-6908-4616-69CD8EB768D4}"/>
              </a:ext>
            </a:extLst>
          </p:cNvPr>
          <p:cNvSpPr txBox="1"/>
          <p:nvPr/>
        </p:nvSpPr>
        <p:spPr>
          <a:xfrm>
            <a:off x="9111343" y="392538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  <a:endParaRPr lang="en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D84D98-1C32-1335-F241-4E02C5D9F08B}"/>
              </a:ext>
            </a:extLst>
          </p:cNvPr>
          <p:cNvCxnSpPr/>
          <p:nvPr/>
        </p:nvCxnSpPr>
        <p:spPr>
          <a:xfrm>
            <a:off x="8286751" y="4108269"/>
            <a:ext cx="72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ACA64F-195E-E752-71D3-2147FA89534E}"/>
              </a:ext>
            </a:extLst>
          </p:cNvPr>
          <p:cNvSpPr txBox="1"/>
          <p:nvPr/>
        </p:nvSpPr>
        <p:spPr>
          <a:xfrm>
            <a:off x="3332966" y="6550223"/>
            <a:ext cx="4397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*Neural Network: A Complete Beginners Guide - </a:t>
            </a:r>
            <a:r>
              <a:rPr lang="en-US" sz="14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Gadictos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32294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1439D-C604-7CB1-49D9-3C4A5D826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157" y="423377"/>
            <a:ext cx="8092591" cy="5792774"/>
          </a:xfrm>
        </p:spPr>
      </p:pic>
    </p:spTree>
    <p:extLst>
      <p:ext uri="{BB962C8B-B14F-4D97-AF65-F5344CB8AC3E}">
        <p14:creationId xmlns:p14="http://schemas.microsoft.com/office/powerpoint/2010/main" val="426739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0281-C763-6A4E-BD2C-30EDECB0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C29E7-3E58-9E45-8E75-0F40404E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0FBF6-D668-6341-8AD7-20F61DB05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55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9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375943d0-1737-420d-abae-750e225a1f6c" xsi:nil="true"/>
    <lcf76f155ced4ddcb4097134ff3c332f xmlns="375943d0-1737-420d-abae-750e225a1f6c">
      <Terms xmlns="http://schemas.microsoft.com/office/infopath/2007/PartnerControls"/>
    </lcf76f155ced4ddcb4097134ff3c332f>
    <TaxCatchAll xmlns="dbccc4ca-e175-4642-95d3-c6632d06f78c" xsi:nil="true"/>
    <SharedWithUsers xmlns="dbccc4ca-e175-4642-95d3-c6632d06f78c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242AECD975D4DA7B237C2E1E764BE" ma:contentTypeVersion="17" ma:contentTypeDescription="Create a new document." ma:contentTypeScope="" ma:versionID="1be0513f33b8b56d41f3672e10798c94">
  <xsd:schema xmlns:xsd="http://www.w3.org/2001/XMLSchema" xmlns:xs="http://www.w3.org/2001/XMLSchema" xmlns:p="http://schemas.microsoft.com/office/2006/metadata/properties" xmlns:ns2="375943d0-1737-420d-abae-750e225a1f6c" xmlns:ns3="dbccc4ca-e175-4642-95d3-c6632d06f78c" targetNamespace="http://schemas.microsoft.com/office/2006/metadata/properties" ma:root="true" ma:fieldsID="07e2b3c831e4ab52d79688af249289cb" ns2:_="" ns3:_="">
    <xsd:import namespace="375943d0-1737-420d-abae-750e225a1f6c"/>
    <xsd:import namespace="dbccc4ca-e175-4642-95d3-c6632d06f7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943d0-1737-420d-abae-750e225a1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cc4ca-e175-4642-95d3-c6632d06f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a9bfee0-987d-4126-a462-19846f6d7e75}" ma:internalName="TaxCatchAll" ma:showField="CatchAllData" ma:web="dbccc4ca-e175-4642-95d3-c6632d06f7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89A915-1A73-4E88-86C8-F12FBFC3A0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17DE3E-F411-48E0-A363-0C6DB3F4DCD7}">
  <ds:schemaRefs>
    <ds:schemaRef ds:uri="dbccc4ca-e175-4642-95d3-c6632d06f78c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375943d0-1737-420d-abae-750e225a1f6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9E28845-1DD9-4827-A491-F9D08F42D8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5943d0-1737-420d-abae-750e225a1f6c"/>
    <ds:schemaRef ds:uri="dbccc4ca-e175-4642-95d3-c6632d06f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329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Assistant</vt:lpstr>
      <vt:lpstr>Calibri</vt:lpstr>
      <vt:lpstr>Calibri Light</vt:lpstr>
      <vt:lpstr>Cambria Math</vt:lpstr>
      <vt:lpstr>Nunito</vt:lpstr>
      <vt:lpstr>office theme</vt:lpstr>
      <vt:lpstr>Office Theme</vt:lpstr>
      <vt:lpstr>Introduction to  Deep Learning</vt:lpstr>
      <vt:lpstr>What is Deep Learning?</vt:lpstr>
      <vt:lpstr>Neural Networks</vt:lpstr>
      <vt:lpstr>Neural Networks</vt:lpstr>
      <vt:lpstr>PowerPoint Presentation</vt:lpstr>
      <vt:lpstr>Example of a Deep Neural Network</vt:lpstr>
      <vt:lpstr>How do Neural Networks learn?</vt:lpstr>
      <vt:lpstr>PowerPoint Presentation</vt:lpstr>
      <vt:lpstr>PowerPoint Presentation</vt:lpstr>
      <vt:lpstr>PowerPoint Presentation</vt:lpstr>
      <vt:lpstr>PowerPoint Presentation</vt:lpstr>
      <vt:lpstr>DNN: What is it good for?</vt:lpstr>
      <vt:lpstr>What problem can't it solve?</vt:lpstr>
      <vt:lpstr>When is it Overkill?</vt:lpstr>
      <vt:lpstr>PowerPoint Presentation</vt:lpstr>
      <vt:lpstr>How much data is enough data?</vt:lpstr>
      <vt:lpstr>Deep Learning Workflow</vt:lpstr>
      <vt:lpstr>PowerPoint Presentation</vt:lpstr>
      <vt:lpstr>Deep Learning Libraries</vt:lpstr>
      <vt:lpstr>Setup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 to  Deep Learning</dc:title>
  <dc:creator/>
  <cp:lastModifiedBy>Pranav Chandramouli</cp:lastModifiedBy>
  <cp:revision>120</cp:revision>
  <dcterms:created xsi:type="dcterms:W3CDTF">2022-12-04T19:31:17Z</dcterms:created>
  <dcterms:modified xsi:type="dcterms:W3CDTF">2023-08-17T08:50:01Z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0x0101008C9242AECD975D4DA7B237C2E1E764BE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