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76" r:id="rId5"/>
    <p:sldId id="281" r:id="rId6"/>
    <p:sldId id="296" r:id="rId7"/>
    <p:sldId id="297" r:id="rId8"/>
    <p:sldId id="282" r:id="rId9"/>
    <p:sldId id="286" r:id="rId10"/>
    <p:sldId id="287" r:id="rId11"/>
    <p:sldId id="300" r:id="rId12"/>
    <p:sldId id="298" r:id="rId13"/>
    <p:sldId id="299" r:id="rId14"/>
    <p:sldId id="301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02" r:id="rId23"/>
  </p:sldIdLst>
  <p:sldSz cx="12192000" cy="6858000"/>
  <p:notesSz cx="6858000" cy="9144000"/>
  <p:embeddedFontLst>
    <p:embeddedFont>
      <p:font typeface="Assistant" pitchFamily="2" charset="-79"/>
      <p:regular r:id="rId24"/>
      <p:bold r:id="rId25"/>
    </p:embeddedFont>
    <p:embeddedFont>
      <p:font typeface="Nunito" pitchFamily="2" charset="77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6167-D7E9-734D-8D45-3CC84E748199}" v="20" dt="2023-11-25T11:40:51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3"/>
    <p:restoredTop sz="94719"/>
  </p:normalViewPr>
  <p:slideViewPr>
    <p:cSldViewPr snapToGrid="0">
      <p:cViewPr>
        <p:scale>
          <a:sx n="80" d="100"/>
          <a:sy n="80" d="100"/>
        </p:scale>
        <p:origin x="14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9c1d2a43-8f43-42c3-a150-992445d6e87f" providerId="ADAL" clId="{11206167-D7E9-734D-8D45-3CC84E748199}"/>
    <pc:docChg chg="undo custSel addSld delSld modSld sldOrd">
      <pc:chgData name="Sven van der Burg" userId="9c1d2a43-8f43-42c3-a150-992445d6e87f" providerId="ADAL" clId="{11206167-D7E9-734D-8D45-3CC84E748199}" dt="2023-11-25T11:45:46.879" v="1965" actId="20577"/>
      <pc:docMkLst>
        <pc:docMk/>
      </pc:docMkLst>
      <pc:sldChg chg="modSp mod">
        <pc:chgData name="Sven van der Burg" userId="9c1d2a43-8f43-42c3-a150-992445d6e87f" providerId="ADAL" clId="{11206167-D7E9-734D-8D45-3CC84E748199}" dt="2023-11-25T11:15:24.512" v="59" actId="20577"/>
        <pc:sldMkLst>
          <pc:docMk/>
          <pc:sldMk cId="2567084559" sldId="276"/>
        </pc:sldMkLst>
        <pc:spChg chg="mod">
          <ac:chgData name="Sven van der Burg" userId="9c1d2a43-8f43-42c3-a150-992445d6e87f" providerId="ADAL" clId="{11206167-D7E9-734D-8D45-3CC84E748199}" dt="2023-11-25T11:15:24.512" v="59" actId="20577"/>
          <ac:spMkLst>
            <pc:docMk/>
            <pc:sldMk cId="2567084559" sldId="276"/>
            <ac:spMk id="2" creationId="{0DF85395-FE77-38A7-34EC-82D377B477B4}"/>
          </ac:spMkLst>
        </pc:spChg>
      </pc:sldChg>
      <pc:sldChg chg="del">
        <pc:chgData name="Sven van der Burg" userId="9c1d2a43-8f43-42c3-a150-992445d6e87f" providerId="ADAL" clId="{11206167-D7E9-734D-8D45-3CC84E748199}" dt="2023-11-25T11:15:19.200" v="34" actId="2696"/>
        <pc:sldMkLst>
          <pc:docMk/>
          <pc:sldMk cId="1911702575" sldId="277"/>
        </pc:sldMkLst>
      </pc:sldChg>
      <pc:sldChg chg="add del">
        <pc:chgData name="Sven van der Burg" userId="9c1d2a43-8f43-42c3-a150-992445d6e87f" providerId="ADAL" clId="{11206167-D7E9-734D-8D45-3CC84E748199}" dt="2023-11-25T11:15:19.200" v="34" actId="2696"/>
        <pc:sldMkLst>
          <pc:docMk/>
          <pc:sldMk cId="2489186771" sldId="278"/>
        </pc:sldMkLst>
      </pc:sldChg>
      <pc:sldChg chg="add del">
        <pc:chgData name="Sven van der Burg" userId="9c1d2a43-8f43-42c3-a150-992445d6e87f" providerId="ADAL" clId="{11206167-D7E9-734D-8D45-3CC84E748199}" dt="2023-11-25T11:15:19.200" v="34" actId="2696"/>
        <pc:sldMkLst>
          <pc:docMk/>
          <pc:sldMk cId="578931225" sldId="279"/>
        </pc:sldMkLst>
      </pc:sldChg>
      <pc:sldChg chg="add del">
        <pc:chgData name="Sven van der Burg" userId="9c1d2a43-8f43-42c3-a150-992445d6e87f" providerId="ADAL" clId="{11206167-D7E9-734D-8D45-3CC84E748199}" dt="2023-11-25T11:15:19.200" v="34" actId="2696"/>
        <pc:sldMkLst>
          <pc:docMk/>
          <pc:sldMk cId="1799023754" sldId="280"/>
        </pc:sldMkLst>
      </pc:sldChg>
      <pc:sldChg chg="modSp add del mod">
        <pc:chgData name="Sven van der Burg" userId="9c1d2a43-8f43-42c3-a150-992445d6e87f" providerId="ADAL" clId="{11206167-D7E9-734D-8D45-3CC84E748199}" dt="2023-11-25T11:45:46.879" v="1965" actId="20577"/>
        <pc:sldMkLst>
          <pc:docMk/>
          <pc:sldMk cId="2616604545" sldId="281"/>
        </pc:sldMkLst>
        <pc:spChg chg="mod">
          <ac:chgData name="Sven van der Burg" userId="9c1d2a43-8f43-42c3-a150-992445d6e87f" providerId="ADAL" clId="{11206167-D7E9-734D-8D45-3CC84E748199}" dt="2023-11-25T11:45:46.879" v="1965" actId="20577"/>
          <ac:spMkLst>
            <pc:docMk/>
            <pc:sldMk cId="2616604545" sldId="281"/>
            <ac:spMk id="3" creationId="{9910504B-E520-B393-C5FD-D0D8484EEF2A}"/>
          </ac:spMkLst>
        </pc:spChg>
      </pc:sldChg>
      <pc:sldChg chg="addSp add del">
        <pc:chgData name="Sven van der Burg" userId="9c1d2a43-8f43-42c3-a150-992445d6e87f" providerId="ADAL" clId="{11206167-D7E9-734D-8D45-3CC84E748199}" dt="2023-11-25T11:16:06.761" v="98"/>
        <pc:sldMkLst>
          <pc:docMk/>
          <pc:sldMk cId="2226738659" sldId="282"/>
        </pc:sldMkLst>
        <pc:picChg chg="add">
          <ac:chgData name="Sven van der Burg" userId="9c1d2a43-8f43-42c3-a150-992445d6e87f" providerId="ADAL" clId="{11206167-D7E9-734D-8D45-3CC84E748199}" dt="2023-11-25T11:16:06.761" v="98"/>
          <ac:picMkLst>
            <pc:docMk/>
            <pc:sldMk cId="2226738659" sldId="282"/>
            <ac:picMk id="4" creationId="{D66149B7-307D-D542-9CD9-05657E4E4961}"/>
          </ac:picMkLst>
        </pc:picChg>
      </pc:sldChg>
      <pc:sldChg chg="add del">
        <pc:chgData name="Sven van der Burg" userId="9c1d2a43-8f43-42c3-a150-992445d6e87f" providerId="ADAL" clId="{11206167-D7E9-734D-8D45-3CC84E748199}" dt="2023-11-25T11:16:15.252" v="100" actId="2696"/>
        <pc:sldMkLst>
          <pc:docMk/>
          <pc:sldMk cId="1527371692" sldId="283"/>
        </pc:sldMkLst>
      </pc:sldChg>
      <pc:sldChg chg="add del">
        <pc:chgData name="Sven van der Burg" userId="9c1d2a43-8f43-42c3-a150-992445d6e87f" providerId="ADAL" clId="{11206167-D7E9-734D-8D45-3CC84E748199}" dt="2023-11-25T11:16:15.252" v="100" actId="2696"/>
        <pc:sldMkLst>
          <pc:docMk/>
          <pc:sldMk cId="2386008184" sldId="284"/>
        </pc:sldMkLst>
      </pc:sldChg>
      <pc:sldChg chg="del">
        <pc:chgData name="Sven van der Burg" userId="9c1d2a43-8f43-42c3-a150-992445d6e87f" providerId="ADAL" clId="{11206167-D7E9-734D-8D45-3CC84E748199}" dt="2023-11-25T11:42:25.543" v="1960" actId="2696"/>
        <pc:sldMkLst>
          <pc:docMk/>
          <pc:sldMk cId="2001345532" sldId="285"/>
        </pc:sldMkLst>
      </pc:sldChg>
      <pc:sldChg chg="modSp new del mod">
        <pc:chgData name="Sven van der Burg" userId="9c1d2a43-8f43-42c3-a150-992445d6e87f" providerId="ADAL" clId="{11206167-D7E9-734D-8D45-3CC84E748199}" dt="2023-11-25T11:15:11.672" v="31" actId="680"/>
        <pc:sldMkLst>
          <pc:docMk/>
          <pc:sldMk cId="1097698617" sldId="286"/>
        </pc:sldMkLst>
        <pc:spChg chg="mod">
          <ac:chgData name="Sven van der Burg" userId="9c1d2a43-8f43-42c3-a150-992445d6e87f" providerId="ADAL" clId="{11206167-D7E9-734D-8D45-3CC84E748199}" dt="2023-11-25T11:15:11.090" v="30" actId="20577"/>
          <ac:spMkLst>
            <pc:docMk/>
            <pc:sldMk cId="1097698617" sldId="286"/>
            <ac:spMk id="2" creationId="{429A1A3E-1E99-E745-AA1F-9DB7A328C2AD}"/>
          </ac:spMkLst>
        </pc:spChg>
      </pc:sldChg>
      <pc:sldChg chg="modSp new mod">
        <pc:chgData name="Sven van der Burg" userId="9c1d2a43-8f43-42c3-a150-992445d6e87f" providerId="ADAL" clId="{11206167-D7E9-734D-8D45-3CC84E748199}" dt="2023-11-25T11:17:50.279" v="346" actId="20577"/>
        <pc:sldMkLst>
          <pc:docMk/>
          <pc:sldMk cId="3038645910" sldId="286"/>
        </pc:sldMkLst>
        <pc:spChg chg="mod">
          <ac:chgData name="Sven van der Burg" userId="9c1d2a43-8f43-42c3-a150-992445d6e87f" providerId="ADAL" clId="{11206167-D7E9-734D-8D45-3CC84E748199}" dt="2023-11-25T11:16:51.560" v="141" actId="404"/>
          <ac:spMkLst>
            <pc:docMk/>
            <pc:sldMk cId="3038645910" sldId="286"/>
            <ac:spMk id="2" creationId="{D78BACA4-D09C-2848-A462-20893E92A142}"/>
          </ac:spMkLst>
        </pc:spChg>
        <pc:spChg chg="mod">
          <ac:chgData name="Sven van der Burg" userId="9c1d2a43-8f43-42c3-a150-992445d6e87f" providerId="ADAL" clId="{11206167-D7E9-734D-8D45-3CC84E748199}" dt="2023-11-25T11:17:50.279" v="346" actId="20577"/>
          <ac:spMkLst>
            <pc:docMk/>
            <pc:sldMk cId="3038645910" sldId="286"/>
            <ac:spMk id="3" creationId="{11654AF0-8802-8449-98FA-DA9614C458A7}"/>
          </ac:spMkLst>
        </pc:spChg>
      </pc:sldChg>
      <pc:sldChg chg="addSp new">
        <pc:chgData name="Sven van der Burg" userId="9c1d2a43-8f43-42c3-a150-992445d6e87f" providerId="ADAL" clId="{11206167-D7E9-734D-8D45-3CC84E748199}" dt="2023-11-25T11:18:08.654" v="348"/>
        <pc:sldMkLst>
          <pc:docMk/>
          <pc:sldMk cId="2926961272" sldId="287"/>
        </pc:sldMkLst>
        <pc:picChg chg="add">
          <ac:chgData name="Sven van der Burg" userId="9c1d2a43-8f43-42c3-a150-992445d6e87f" providerId="ADAL" clId="{11206167-D7E9-734D-8D45-3CC84E748199}" dt="2023-11-25T11:18:08.654" v="348"/>
          <ac:picMkLst>
            <pc:docMk/>
            <pc:sldMk cId="2926961272" sldId="287"/>
            <ac:picMk id="4" creationId="{C7AA5B92-63C7-5642-A174-CC2B5B066C79}"/>
          </ac:picMkLst>
        </pc:picChg>
      </pc:sldChg>
      <pc:sldChg chg="new del">
        <pc:chgData name="Sven van der Burg" userId="9c1d2a43-8f43-42c3-a150-992445d6e87f" providerId="ADAL" clId="{11206167-D7E9-734D-8D45-3CC84E748199}" dt="2023-11-25T11:15:10.824" v="29" actId="680"/>
        <pc:sldMkLst>
          <pc:docMk/>
          <pc:sldMk cId="3753008084" sldId="287"/>
        </pc:sldMkLst>
      </pc:sldChg>
      <pc:sldChg chg="addSp modSp new del mod ord">
        <pc:chgData name="Sven van der Burg" userId="9c1d2a43-8f43-42c3-a150-992445d6e87f" providerId="ADAL" clId="{11206167-D7E9-734D-8D45-3CC84E748199}" dt="2023-11-25T11:43:24.404" v="1963" actId="2696"/>
        <pc:sldMkLst>
          <pc:docMk/>
          <pc:sldMk cId="3819403281" sldId="288"/>
        </pc:sldMkLst>
        <pc:picChg chg="add mod">
          <ac:chgData name="Sven van der Burg" userId="9c1d2a43-8f43-42c3-a150-992445d6e87f" providerId="ADAL" clId="{11206167-D7E9-734D-8D45-3CC84E748199}" dt="2023-11-25T11:18:28.311" v="351" actId="1076"/>
          <ac:picMkLst>
            <pc:docMk/>
            <pc:sldMk cId="3819403281" sldId="288"/>
            <ac:picMk id="4" creationId="{20DE48B4-CC75-EC40-B87C-308DF7F877B2}"/>
          </ac:picMkLst>
        </pc:picChg>
      </pc:sldChg>
      <pc:sldChg chg="addSp delSp new mod">
        <pc:chgData name="Sven van der Burg" userId="9c1d2a43-8f43-42c3-a150-992445d6e87f" providerId="ADAL" clId="{11206167-D7E9-734D-8D45-3CC84E748199}" dt="2023-11-25T11:18:57.440" v="357"/>
        <pc:sldMkLst>
          <pc:docMk/>
          <pc:sldMk cId="3520450067" sldId="289"/>
        </pc:sldMkLst>
        <pc:picChg chg="add del">
          <ac:chgData name="Sven van der Burg" userId="9c1d2a43-8f43-42c3-a150-992445d6e87f" providerId="ADAL" clId="{11206167-D7E9-734D-8D45-3CC84E748199}" dt="2023-11-25T11:18:46.845" v="354" actId="478"/>
          <ac:picMkLst>
            <pc:docMk/>
            <pc:sldMk cId="3520450067" sldId="289"/>
            <ac:picMk id="4" creationId="{EB0517A7-04AC-6544-9928-C63117FFFEDD}"/>
          </ac:picMkLst>
        </pc:picChg>
        <pc:picChg chg="add del">
          <ac:chgData name="Sven van der Burg" userId="9c1d2a43-8f43-42c3-a150-992445d6e87f" providerId="ADAL" clId="{11206167-D7E9-734D-8D45-3CC84E748199}" dt="2023-11-25T11:18:53.007" v="356" actId="478"/>
          <ac:picMkLst>
            <pc:docMk/>
            <pc:sldMk cId="3520450067" sldId="289"/>
            <ac:picMk id="5" creationId="{1D3D5895-8C1C-1C43-A948-E83CCE46064B}"/>
          </ac:picMkLst>
        </pc:picChg>
        <pc:picChg chg="add">
          <ac:chgData name="Sven van der Burg" userId="9c1d2a43-8f43-42c3-a150-992445d6e87f" providerId="ADAL" clId="{11206167-D7E9-734D-8D45-3CC84E748199}" dt="2023-11-25T11:18:57.440" v="357"/>
          <ac:picMkLst>
            <pc:docMk/>
            <pc:sldMk cId="3520450067" sldId="289"/>
            <ac:picMk id="6" creationId="{9D253F8A-5244-4942-BB09-FDE442E62CAB}"/>
          </ac:picMkLst>
        </pc:picChg>
      </pc:sldChg>
      <pc:sldChg chg="addSp new">
        <pc:chgData name="Sven van der Burg" userId="9c1d2a43-8f43-42c3-a150-992445d6e87f" providerId="ADAL" clId="{11206167-D7E9-734D-8D45-3CC84E748199}" dt="2023-11-25T11:19:13.474" v="359"/>
        <pc:sldMkLst>
          <pc:docMk/>
          <pc:sldMk cId="746913784" sldId="290"/>
        </pc:sldMkLst>
        <pc:picChg chg="add">
          <ac:chgData name="Sven van der Burg" userId="9c1d2a43-8f43-42c3-a150-992445d6e87f" providerId="ADAL" clId="{11206167-D7E9-734D-8D45-3CC84E748199}" dt="2023-11-25T11:19:13.474" v="359"/>
          <ac:picMkLst>
            <pc:docMk/>
            <pc:sldMk cId="746913784" sldId="290"/>
            <ac:picMk id="4" creationId="{7C37E97F-2718-FE4C-9658-D2B95878A3E7}"/>
          </ac:picMkLst>
        </pc:picChg>
      </pc:sldChg>
      <pc:sldChg chg="addSp new">
        <pc:chgData name="Sven van der Burg" userId="9c1d2a43-8f43-42c3-a150-992445d6e87f" providerId="ADAL" clId="{11206167-D7E9-734D-8D45-3CC84E748199}" dt="2023-11-25T11:19:31.698" v="361"/>
        <pc:sldMkLst>
          <pc:docMk/>
          <pc:sldMk cId="4210150268" sldId="291"/>
        </pc:sldMkLst>
        <pc:picChg chg="add">
          <ac:chgData name="Sven van der Burg" userId="9c1d2a43-8f43-42c3-a150-992445d6e87f" providerId="ADAL" clId="{11206167-D7E9-734D-8D45-3CC84E748199}" dt="2023-11-25T11:19:31.698" v="361"/>
          <ac:picMkLst>
            <pc:docMk/>
            <pc:sldMk cId="4210150268" sldId="291"/>
            <ac:picMk id="4" creationId="{B99BDF60-3B9A-FA4F-9FAF-915214222F8F}"/>
          </ac:picMkLst>
        </pc:picChg>
      </pc:sldChg>
      <pc:sldChg chg="addSp new">
        <pc:chgData name="Sven van der Burg" userId="9c1d2a43-8f43-42c3-a150-992445d6e87f" providerId="ADAL" clId="{11206167-D7E9-734D-8D45-3CC84E748199}" dt="2023-11-25T11:19:49.423" v="363"/>
        <pc:sldMkLst>
          <pc:docMk/>
          <pc:sldMk cId="270730962" sldId="292"/>
        </pc:sldMkLst>
        <pc:picChg chg="add">
          <ac:chgData name="Sven van der Burg" userId="9c1d2a43-8f43-42c3-a150-992445d6e87f" providerId="ADAL" clId="{11206167-D7E9-734D-8D45-3CC84E748199}" dt="2023-11-25T11:19:49.423" v="363"/>
          <ac:picMkLst>
            <pc:docMk/>
            <pc:sldMk cId="270730962" sldId="292"/>
            <ac:picMk id="4" creationId="{3E135084-2D0D-5249-8207-863A5A819F45}"/>
          </ac:picMkLst>
        </pc:picChg>
      </pc:sldChg>
      <pc:sldChg chg="modSp new mod">
        <pc:chgData name="Sven van der Burg" userId="9c1d2a43-8f43-42c3-a150-992445d6e87f" providerId="ADAL" clId="{11206167-D7E9-734D-8D45-3CC84E748199}" dt="2023-11-25T11:22:43.621" v="824" actId="20577"/>
        <pc:sldMkLst>
          <pc:docMk/>
          <pc:sldMk cId="2418644108" sldId="293"/>
        </pc:sldMkLst>
        <pc:spChg chg="mod">
          <ac:chgData name="Sven van der Burg" userId="9c1d2a43-8f43-42c3-a150-992445d6e87f" providerId="ADAL" clId="{11206167-D7E9-734D-8D45-3CC84E748199}" dt="2023-11-25T11:20:08.135" v="392" actId="20577"/>
          <ac:spMkLst>
            <pc:docMk/>
            <pc:sldMk cId="2418644108" sldId="293"/>
            <ac:spMk id="2" creationId="{EF7160E3-5277-594A-87B3-ABABCAA7D0E9}"/>
          </ac:spMkLst>
        </pc:spChg>
        <pc:spChg chg="mod">
          <ac:chgData name="Sven van der Burg" userId="9c1d2a43-8f43-42c3-a150-992445d6e87f" providerId="ADAL" clId="{11206167-D7E9-734D-8D45-3CC84E748199}" dt="2023-11-25T11:22:43.621" v="824" actId="20577"/>
          <ac:spMkLst>
            <pc:docMk/>
            <pc:sldMk cId="2418644108" sldId="293"/>
            <ac:spMk id="3" creationId="{450651EC-F319-B541-B316-E7F35B2A12BE}"/>
          </ac:spMkLst>
        </pc:spChg>
      </pc:sldChg>
      <pc:sldChg chg="addSp new">
        <pc:chgData name="Sven van der Burg" userId="9c1d2a43-8f43-42c3-a150-992445d6e87f" providerId="ADAL" clId="{11206167-D7E9-734D-8D45-3CC84E748199}" dt="2023-11-25T11:23:30.684" v="826"/>
        <pc:sldMkLst>
          <pc:docMk/>
          <pc:sldMk cId="3286905357" sldId="294"/>
        </pc:sldMkLst>
        <pc:picChg chg="add">
          <ac:chgData name="Sven van der Burg" userId="9c1d2a43-8f43-42c3-a150-992445d6e87f" providerId="ADAL" clId="{11206167-D7E9-734D-8D45-3CC84E748199}" dt="2023-11-25T11:23:30.684" v="826"/>
          <ac:picMkLst>
            <pc:docMk/>
            <pc:sldMk cId="3286905357" sldId="294"/>
            <ac:picMk id="4" creationId="{66F76DD6-D0B3-8046-A5F6-0C2E2BACA1FE}"/>
          </ac:picMkLst>
        </pc:picChg>
      </pc:sldChg>
      <pc:sldChg chg="addSp modSp new mod">
        <pc:chgData name="Sven van der Burg" userId="9c1d2a43-8f43-42c3-a150-992445d6e87f" providerId="ADAL" clId="{11206167-D7E9-734D-8D45-3CC84E748199}" dt="2023-11-25T11:23:52.657" v="829" actId="1076"/>
        <pc:sldMkLst>
          <pc:docMk/>
          <pc:sldMk cId="3524864911" sldId="295"/>
        </pc:sldMkLst>
        <pc:picChg chg="add mod">
          <ac:chgData name="Sven van der Burg" userId="9c1d2a43-8f43-42c3-a150-992445d6e87f" providerId="ADAL" clId="{11206167-D7E9-734D-8D45-3CC84E748199}" dt="2023-11-25T11:23:52.657" v="829" actId="1076"/>
          <ac:picMkLst>
            <pc:docMk/>
            <pc:sldMk cId="3524864911" sldId="295"/>
            <ac:picMk id="4" creationId="{55BE2844-E2A3-9C48-9604-88CC231769A7}"/>
          </ac:picMkLst>
        </pc:picChg>
      </pc:sldChg>
      <pc:sldChg chg="modSp new mod">
        <pc:chgData name="Sven van der Burg" userId="9c1d2a43-8f43-42c3-a150-992445d6e87f" providerId="ADAL" clId="{11206167-D7E9-734D-8D45-3CC84E748199}" dt="2023-11-25T11:29:12.543" v="950" actId="12"/>
        <pc:sldMkLst>
          <pc:docMk/>
          <pc:sldMk cId="2969990540" sldId="296"/>
        </pc:sldMkLst>
        <pc:spChg chg="mod">
          <ac:chgData name="Sven van der Burg" userId="9c1d2a43-8f43-42c3-a150-992445d6e87f" providerId="ADAL" clId="{11206167-D7E9-734D-8D45-3CC84E748199}" dt="2023-11-25T11:28:59.078" v="949" actId="20577"/>
          <ac:spMkLst>
            <pc:docMk/>
            <pc:sldMk cId="2969990540" sldId="296"/>
            <ac:spMk id="2" creationId="{222DCC6C-4207-A246-A762-E379DD33EFC0}"/>
          </ac:spMkLst>
        </pc:spChg>
        <pc:spChg chg="mod">
          <ac:chgData name="Sven van der Burg" userId="9c1d2a43-8f43-42c3-a150-992445d6e87f" providerId="ADAL" clId="{11206167-D7E9-734D-8D45-3CC84E748199}" dt="2023-11-25T11:29:12.543" v="950" actId="12"/>
          <ac:spMkLst>
            <pc:docMk/>
            <pc:sldMk cId="2969990540" sldId="296"/>
            <ac:spMk id="3" creationId="{A4FF0C11-5C9F-A44C-86B7-05B458A21758}"/>
          </ac:spMkLst>
        </pc:spChg>
      </pc:sldChg>
      <pc:sldChg chg="delSp modSp new mod">
        <pc:chgData name="Sven van der Burg" userId="9c1d2a43-8f43-42c3-a150-992445d6e87f" providerId="ADAL" clId="{11206167-D7E9-734D-8D45-3CC84E748199}" dt="2023-11-25T11:30:11.584" v="964" actId="20577"/>
        <pc:sldMkLst>
          <pc:docMk/>
          <pc:sldMk cId="851200170" sldId="297"/>
        </pc:sldMkLst>
        <pc:spChg chg="mod">
          <ac:chgData name="Sven van der Burg" userId="9c1d2a43-8f43-42c3-a150-992445d6e87f" providerId="ADAL" clId="{11206167-D7E9-734D-8D45-3CC84E748199}" dt="2023-11-25T11:30:11.584" v="964" actId="20577"/>
          <ac:spMkLst>
            <pc:docMk/>
            <pc:sldMk cId="851200170" sldId="297"/>
            <ac:spMk id="2" creationId="{7A31CB15-A9B6-8D49-8CEE-DC38FDCE541A}"/>
          </ac:spMkLst>
        </pc:spChg>
        <pc:spChg chg="del">
          <ac:chgData name="Sven van der Burg" userId="9c1d2a43-8f43-42c3-a150-992445d6e87f" providerId="ADAL" clId="{11206167-D7E9-734D-8D45-3CC84E748199}" dt="2023-11-25T11:30:09.518" v="961" actId="478"/>
          <ac:spMkLst>
            <pc:docMk/>
            <pc:sldMk cId="851200170" sldId="297"/>
            <ac:spMk id="3" creationId="{EDCA1A78-E4CD-0F46-8E1F-F4E0C07D328C}"/>
          </ac:spMkLst>
        </pc:spChg>
      </pc:sldChg>
      <pc:sldChg chg="modSp new mod">
        <pc:chgData name="Sven van der Burg" userId="9c1d2a43-8f43-42c3-a150-992445d6e87f" providerId="ADAL" clId="{11206167-D7E9-734D-8D45-3CC84E748199}" dt="2023-11-25T11:33:42.819" v="1528" actId="14"/>
        <pc:sldMkLst>
          <pc:docMk/>
          <pc:sldMk cId="160301527" sldId="298"/>
        </pc:sldMkLst>
        <pc:spChg chg="mod">
          <ac:chgData name="Sven van der Burg" userId="9c1d2a43-8f43-42c3-a150-992445d6e87f" providerId="ADAL" clId="{11206167-D7E9-734D-8D45-3CC84E748199}" dt="2023-11-25T11:33:40.146" v="1527"/>
          <ac:spMkLst>
            <pc:docMk/>
            <pc:sldMk cId="160301527" sldId="298"/>
            <ac:spMk id="2" creationId="{182795CA-E698-064C-B689-DD2DFBFF81C1}"/>
          </ac:spMkLst>
        </pc:spChg>
        <pc:spChg chg="mod">
          <ac:chgData name="Sven van der Burg" userId="9c1d2a43-8f43-42c3-a150-992445d6e87f" providerId="ADAL" clId="{11206167-D7E9-734D-8D45-3CC84E748199}" dt="2023-11-25T11:33:42.819" v="1528" actId="14"/>
          <ac:spMkLst>
            <pc:docMk/>
            <pc:sldMk cId="160301527" sldId="298"/>
            <ac:spMk id="3" creationId="{9B8EEA69-8E5A-1248-A77E-92E3BC2B6574}"/>
          </ac:spMkLst>
        </pc:spChg>
      </pc:sldChg>
      <pc:sldChg chg="addSp modSp new mod">
        <pc:chgData name="Sven van der Burg" userId="9c1d2a43-8f43-42c3-a150-992445d6e87f" providerId="ADAL" clId="{11206167-D7E9-734D-8D45-3CC84E748199}" dt="2023-11-25T11:35:11.574" v="1720" actId="1076"/>
        <pc:sldMkLst>
          <pc:docMk/>
          <pc:sldMk cId="1694650250" sldId="299"/>
        </pc:sldMkLst>
        <pc:spChg chg="mod">
          <ac:chgData name="Sven van der Burg" userId="9c1d2a43-8f43-42c3-a150-992445d6e87f" providerId="ADAL" clId="{11206167-D7E9-734D-8D45-3CC84E748199}" dt="2023-11-25T11:34:14.597" v="1580" actId="404"/>
          <ac:spMkLst>
            <pc:docMk/>
            <pc:sldMk cId="1694650250" sldId="299"/>
            <ac:spMk id="2" creationId="{A72811D3-9AA5-4945-9E2F-9FEE3353E8BB}"/>
          </ac:spMkLst>
        </pc:spChg>
        <pc:spChg chg="mod">
          <ac:chgData name="Sven van der Burg" userId="9c1d2a43-8f43-42c3-a150-992445d6e87f" providerId="ADAL" clId="{11206167-D7E9-734D-8D45-3CC84E748199}" dt="2023-11-25T11:34:51.065" v="1718" actId="20577"/>
          <ac:spMkLst>
            <pc:docMk/>
            <pc:sldMk cId="1694650250" sldId="299"/>
            <ac:spMk id="3" creationId="{1EC80749-7EC9-2648-8645-E51FBD97A309}"/>
          </ac:spMkLst>
        </pc:spChg>
        <pc:picChg chg="add mod">
          <ac:chgData name="Sven van der Burg" userId="9c1d2a43-8f43-42c3-a150-992445d6e87f" providerId="ADAL" clId="{11206167-D7E9-734D-8D45-3CC84E748199}" dt="2023-11-25T11:35:11.574" v="1720" actId="1076"/>
          <ac:picMkLst>
            <pc:docMk/>
            <pc:sldMk cId="1694650250" sldId="299"/>
            <ac:picMk id="4" creationId="{95A070D5-F038-6D4A-AB70-1591F5566B24}"/>
          </ac:picMkLst>
        </pc:picChg>
      </pc:sldChg>
      <pc:sldChg chg="addSp modSp new mod">
        <pc:chgData name="Sven van der Burg" userId="9c1d2a43-8f43-42c3-a150-992445d6e87f" providerId="ADAL" clId="{11206167-D7E9-734D-8D45-3CC84E748199}" dt="2023-11-25T11:40:51.042" v="1959" actId="1076"/>
        <pc:sldMkLst>
          <pc:docMk/>
          <pc:sldMk cId="3078561964" sldId="300"/>
        </pc:sldMkLst>
        <pc:spChg chg="mod">
          <ac:chgData name="Sven van der Burg" userId="9c1d2a43-8f43-42c3-a150-992445d6e87f" providerId="ADAL" clId="{11206167-D7E9-734D-8D45-3CC84E748199}" dt="2023-11-25T11:34:02.926" v="1565" actId="20577"/>
          <ac:spMkLst>
            <pc:docMk/>
            <pc:sldMk cId="3078561964" sldId="300"/>
            <ac:spMk id="2" creationId="{A727A16B-29C3-9B4F-83B6-42976AEE0643}"/>
          </ac:spMkLst>
        </pc:spChg>
        <pc:picChg chg="add mod">
          <ac:chgData name="Sven van der Burg" userId="9c1d2a43-8f43-42c3-a150-992445d6e87f" providerId="ADAL" clId="{11206167-D7E9-734D-8D45-3CC84E748199}" dt="2023-11-25T11:40:51.042" v="1959" actId="1076"/>
          <ac:picMkLst>
            <pc:docMk/>
            <pc:sldMk cId="3078561964" sldId="300"/>
            <ac:picMk id="1026" creationId="{881A7620-D0D5-AD46-AB8F-7B03F17E4361}"/>
          </ac:picMkLst>
        </pc:picChg>
      </pc:sldChg>
      <pc:sldChg chg="modSp new mod">
        <pc:chgData name="Sven van der Burg" userId="9c1d2a43-8f43-42c3-a150-992445d6e87f" providerId="ADAL" clId="{11206167-D7E9-734D-8D45-3CC84E748199}" dt="2023-11-25T11:36:46.374" v="1831" actId="20577"/>
        <pc:sldMkLst>
          <pc:docMk/>
          <pc:sldMk cId="3639658951" sldId="301"/>
        </pc:sldMkLst>
        <pc:spChg chg="mod">
          <ac:chgData name="Sven van der Burg" userId="9c1d2a43-8f43-42c3-a150-992445d6e87f" providerId="ADAL" clId="{11206167-D7E9-734D-8D45-3CC84E748199}" dt="2023-11-25T11:36:46.374" v="1831" actId="20577"/>
          <ac:spMkLst>
            <pc:docMk/>
            <pc:sldMk cId="3639658951" sldId="301"/>
            <ac:spMk id="2" creationId="{0D1C5BEB-13B5-AF49-A5C0-F802992910F1}"/>
          </ac:spMkLst>
        </pc:spChg>
        <pc:spChg chg="mod">
          <ac:chgData name="Sven van der Burg" userId="9c1d2a43-8f43-42c3-a150-992445d6e87f" providerId="ADAL" clId="{11206167-D7E9-734D-8D45-3CC84E748199}" dt="2023-11-25T11:36:35.981" v="1812" actId="20577"/>
          <ac:spMkLst>
            <pc:docMk/>
            <pc:sldMk cId="3639658951" sldId="301"/>
            <ac:spMk id="3" creationId="{F6FC5034-9408-7943-8F9D-6275CA7B2677}"/>
          </ac:spMkLst>
        </pc:spChg>
      </pc:sldChg>
      <pc:sldChg chg="modSp new mod">
        <pc:chgData name="Sven van der Burg" userId="9c1d2a43-8f43-42c3-a150-992445d6e87f" providerId="ADAL" clId="{11206167-D7E9-734D-8D45-3CC84E748199}" dt="2023-11-25T11:38:54.360" v="1956" actId="20577"/>
        <pc:sldMkLst>
          <pc:docMk/>
          <pc:sldMk cId="2334319915" sldId="302"/>
        </pc:sldMkLst>
        <pc:spChg chg="mod">
          <ac:chgData name="Sven van der Burg" userId="9c1d2a43-8f43-42c3-a150-992445d6e87f" providerId="ADAL" clId="{11206167-D7E9-734D-8D45-3CC84E748199}" dt="2023-11-25T11:37:14.028" v="1842" actId="20577"/>
          <ac:spMkLst>
            <pc:docMk/>
            <pc:sldMk cId="2334319915" sldId="302"/>
            <ac:spMk id="2" creationId="{4E16461A-AB23-4A4B-B9C8-2B17D1281CB9}"/>
          </ac:spMkLst>
        </pc:spChg>
        <pc:spChg chg="mod">
          <ac:chgData name="Sven van der Burg" userId="9c1d2a43-8f43-42c3-a150-992445d6e87f" providerId="ADAL" clId="{11206167-D7E9-734D-8D45-3CC84E748199}" dt="2023-11-25T11:38:54.360" v="1956" actId="20577"/>
          <ac:spMkLst>
            <pc:docMk/>
            <pc:sldMk cId="2334319915" sldId="302"/>
            <ac:spMk id="3" creationId="{0EE83A97-7627-044A-A999-A943FF2604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ndata.github.io/cookiecutter-data-science/" TargetMode="External"/><Relationship Id="rId2" Type="http://schemas.openxmlformats.org/officeDocument/2006/relationships/hyperlink" Target="https://wandb.ai/site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github.io/scikit-learn-mooc/concluding_remarks.html#studying-machine-learning-further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5395-FE77-38A7-34EC-82D377B47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233E-061A-5B5E-E8EC-1AF33DCDD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11D3-9AA5-4945-9E2F-9FEE3353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Keep track of your results in a central place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749-7EC9-2648-8645-E51FBD97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Always evaluate your experiments in the same way, on the exact same test set.</a:t>
            </a:r>
          </a:p>
          <a:p>
            <a:r>
              <a:rPr lang="en-NL" dirty="0"/>
              <a:t>Document experiments in a consistent and meaningful way:</a:t>
            </a:r>
          </a:p>
          <a:p>
            <a:endParaRPr lang="en-NL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70D5-F038-6D4A-AB70-1591F556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827463"/>
            <a:ext cx="11531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5BEB-13B5-AF49-A5C0-F8029929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Useful tools for organising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5034-9408-7943-8F9D-6275CA7B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 and Biases: https://wandb.ai/site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Cookiecutter data science: https://drivendata.github.io/cookiecutter-data-science/</a:t>
            </a:r>
            <a:endParaRPr lang="en-GB" dirty="0">
              <a:solidFill>
                <a:schemeClr val="accent1"/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3965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D783-DB3D-E44D-966E-174205E8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F7A4-58FA-654E-B6A2-62EF849A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53F8A-5244-4942-BB09-FDE442E6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98700"/>
            <a:ext cx="9944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2C8D-DFC2-1841-AB53-039E4F2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66C5-60F4-1C4F-B1C2-5F53A96D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7E97F-2718-FE4C-9658-D2B95878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90700"/>
            <a:ext cx="10769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1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164A-2209-244E-8387-45CA3845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8EEA-121D-A346-970A-AD847ACB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BDF60-3B9A-FA4F-9FAF-91521422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44650"/>
            <a:ext cx="9982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5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4F70-D3A5-0C40-A253-76557C17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D04B-E777-0547-8F13-EC47293A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35084-2D0D-5249-8207-863A5A81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730250"/>
            <a:ext cx="105283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0E3-5277-594A-87B3-ABABCAA7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the predictions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51EC-F319-B541-B316-E7F35B2A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Errors mean different things</a:t>
            </a:r>
          </a:p>
          <a:p>
            <a:r>
              <a:rPr lang="en-NL" dirty="0"/>
              <a:t>Operational risk:</a:t>
            </a:r>
            <a:endParaRPr lang="en-GB" dirty="0"/>
          </a:p>
          <a:p>
            <a:pPr lvl="1"/>
            <a:r>
              <a:rPr lang="en-GB" dirty="0"/>
              <a:t>Medicine: errors can kill</a:t>
            </a:r>
          </a:p>
          <a:p>
            <a:r>
              <a:rPr lang="en-GB" dirty="0"/>
              <a:t>Operational logic: Better a false detection or a miss?</a:t>
            </a:r>
          </a:p>
          <a:p>
            <a:pPr lvl="1"/>
            <a:r>
              <a:rPr lang="en-GB" dirty="0"/>
              <a:t>Detecting brain </a:t>
            </a:r>
            <a:r>
              <a:rPr lang="en-GB" dirty="0" err="1"/>
              <a:t>tumors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Sent to surgery: false detections are very dangerous</a:t>
            </a:r>
          </a:p>
          <a:p>
            <a:pPr lvl="2"/>
            <a:r>
              <a:rPr lang="en-GB" dirty="0"/>
              <a:t>Do an MR scan: misses should be avoided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86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605C-7472-404C-A951-C464514C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1215-42FA-D647-A13B-00FE66D7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76DD6-D0B3-8046-A5F6-0C2E2BAC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654050"/>
            <a:ext cx="106553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0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0B99-B1D5-DA44-9D1A-DB2515C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F5BA-9859-1644-9BC8-0944DED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E2844-E2A3-9C48-9604-88CC2317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1037"/>
            <a:ext cx="10972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461A-AB23-4A4B-B9C8-2B17D128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3A97-7627-044A-A999-A943FF26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Mulish"/>
              </a:rPr>
              <a:t>Apply what you have learned to your own projects. Start as simple as possible, and incrementally increase the complexity of your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ulish"/>
              </a:rPr>
              <a:t>Compete in a 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  <a:latin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competition</a:t>
            </a:r>
            <a:r>
              <a:rPr lang="en-GB" b="0" i="0" dirty="0">
                <a:solidFill>
                  <a:schemeClr val="accent1"/>
                </a:solidFill>
                <a:effectLst/>
                <a:latin typeface="Mulish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Mulish"/>
              </a:rPr>
              <a:t>to practice what you have learned.</a:t>
            </a:r>
          </a:p>
          <a:p>
            <a:r>
              <a:rPr lang="en-GB" dirty="0"/>
              <a:t>Checkout the resources section in the collaborative documents and 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https://inria.github.io/scikit-learn-mooc/concluding_remarks.html#studying-machine-learning-further</a:t>
            </a:r>
            <a:br>
              <a:rPr lang="en-GB" dirty="0"/>
            </a:br>
            <a:endParaRPr lang="en-GB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1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5911-EE22-0E54-6247-20565D4C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504B-E520-B393-C5FD-D0D8484E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Congratulations for making it so far! 🎉</a:t>
            </a:r>
          </a:p>
        </p:txBody>
      </p:sp>
    </p:spTree>
    <p:extLst>
      <p:ext uri="{BB962C8B-B14F-4D97-AF65-F5344CB8AC3E}">
        <p14:creationId xmlns:p14="http://schemas.microsoft.com/office/powerpoint/2010/main" val="26166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CC6C-4207-A246-A762-E379DD33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0C11-5C9F-A44C-86B7-05B458A2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Organising machine learning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Beyond machine learning: the bigger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699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CB15-A9B6-8D49-8CEE-DC38FDC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386430"/>
            <a:ext cx="10515600" cy="1325563"/>
          </a:xfrm>
        </p:spPr>
        <p:txBody>
          <a:bodyPr/>
          <a:lstStyle/>
          <a:p>
            <a:r>
              <a:rPr lang="en-NL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8512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EB35-839C-849C-4AA0-4E2B399C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8F72-D7C6-9810-6549-D338253A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149B7-307D-D542-9CD9-05657E4E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762000"/>
            <a:ext cx="1031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3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ACA4-D09C-2848-A462-20893E92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2. Adapting model complexity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4AF0-8802-8449-98FA-DA9614C4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Minimize the error on the test set</a:t>
            </a:r>
          </a:p>
          <a:p>
            <a:r>
              <a:rPr lang="en-NL" dirty="0"/>
              <a:t>Find the right level of complexity so the model does not overfit nor underfit but generalizes well to unseen data</a:t>
            </a:r>
          </a:p>
        </p:txBody>
      </p:sp>
    </p:spTree>
    <p:extLst>
      <p:ext uri="{BB962C8B-B14F-4D97-AF65-F5344CB8AC3E}">
        <p14:creationId xmlns:p14="http://schemas.microsoft.com/office/powerpoint/2010/main" val="303864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6A72-CA66-3442-9A90-E70E05C4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088F-6BFB-1148-B641-B3A346A9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A5B92-63C7-5642-A174-CC2B5B06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42900"/>
            <a:ext cx="10236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A16B-29C3-9B4F-83B6-42976AEE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Organising machine learning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8664-8909-FE46-8E44-EA6692A5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Who the Heck Wrote This? 3 Ways to Deal with Bad Code">
            <a:extLst>
              <a:ext uri="{FF2B5EF4-FFF2-40B4-BE49-F238E27FC236}">
                <a16:creationId xmlns:a16="http://schemas.microsoft.com/office/drawing/2014/main" id="{881A7620-D0D5-AD46-AB8F-7B03F17E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21" y="2362994"/>
            <a:ext cx="9398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5CA-E698-064C-B689-DD2DFBFF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83838"/>
                </a:solidFill>
                <a:effectLst/>
                <a:latin typeface="Mulish"/>
              </a:rPr>
              <a:t>Organise experiments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EA69-8E5A-1248-A77E-92E3BC2B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83838"/>
                </a:solidFill>
                <a:latin typeface="Mulish"/>
              </a:rPr>
              <a:t>Notebooks allow for rapid prototyping, but can become a big mess </a:t>
            </a:r>
          </a:p>
          <a:p>
            <a:pPr lvl="1"/>
            <a:r>
              <a:rPr lang="en-GB" dirty="0">
                <a:solidFill>
                  <a:srgbClr val="383838"/>
                </a:solidFill>
                <a:latin typeface="Mulish"/>
              </a:rPr>
              <a:t>Give consistent and meaningful names</a:t>
            </a:r>
          </a:p>
          <a:p>
            <a:pPr lvl="1"/>
            <a:r>
              <a:rPr lang="en-GB" b="0" i="0" dirty="0">
                <a:solidFill>
                  <a:srgbClr val="383838"/>
                </a:solidFill>
                <a:effectLst/>
                <a:latin typeface="Mulish"/>
              </a:rPr>
              <a:t>Add a rationale on top and a conclusion </a:t>
            </a:r>
            <a:r>
              <a:rPr lang="en-GB" dirty="0">
                <a:solidFill>
                  <a:srgbClr val="383838"/>
                </a:solidFill>
                <a:latin typeface="Mulish"/>
              </a:rPr>
              <a:t>on the bottom of each notebook</a:t>
            </a:r>
          </a:p>
          <a:p>
            <a:r>
              <a:rPr lang="en-GB" b="0" i="0" dirty="0">
                <a:solidFill>
                  <a:srgbClr val="383838"/>
                </a:solidFill>
                <a:effectLst/>
                <a:latin typeface="Mulish"/>
              </a:rPr>
              <a:t>Use Python modules</a:t>
            </a:r>
          </a:p>
          <a:p>
            <a:pPr lvl="1"/>
            <a:r>
              <a:rPr lang="en-GB" dirty="0">
                <a:solidFill>
                  <a:srgbClr val="383838"/>
                </a:solidFill>
                <a:latin typeface="Mulish"/>
              </a:rPr>
              <a:t>Code that is repeatedly used should not be copied to multiple notebooks</a:t>
            </a:r>
          </a:p>
          <a:p>
            <a:pPr lvl="1"/>
            <a:r>
              <a:rPr lang="en-GB" dirty="0">
                <a:solidFill>
                  <a:srgbClr val="383838"/>
                </a:solidFill>
                <a:latin typeface="Mulish"/>
              </a:rPr>
              <a:t>Write a module and import functions/classes in notebooks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30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4B7504ED68345BE9FCDC509D9CFC8" ma:contentTypeVersion="13" ma:contentTypeDescription="Create a new document." ma:contentTypeScope="" ma:versionID="7f91dfce6296977388fab1a34431f135">
  <xsd:schema xmlns:xsd="http://www.w3.org/2001/XMLSchema" xmlns:xs="http://www.w3.org/2001/XMLSchema" xmlns:p="http://schemas.microsoft.com/office/2006/metadata/properties" xmlns:ns2="6f06fa5a-90cf-43a2-82b6-2b627dc0e2df" xmlns:ns3="1689afee-6346-4778-ba81-7e1f775636f0" targetNamespace="http://schemas.microsoft.com/office/2006/metadata/properties" ma:root="true" ma:fieldsID="f62eecb7b0c554266e5f731fe2c9889d" ns2:_="" ns3:_="">
    <xsd:import namespace="6f06fa5a-90cf-43a2-82b6-2b627dc0e2df"/>
    <xsd:import namespace="1689afee-6346-4778-ba81-7e1f77563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6fa5a-90cf-43a2-82b6-2b627dc0e2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9afee-6346-4778-ba81-7e1f775636f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59fa242-7911-4a94-9d04-5686ff581d7e}" ma:internalName="TaxCatchAll" ma:showField="CatchAllData" ma:web="1689afee-6346-4778-ba81-7e1f775636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898810-f9b9-406f-8188-8f8f7cdf5520">
      <UserInfo>
        <DisplayName>Vliet, M.H.M. van (PHEG)</DisplayName>
        <AccountId>165</AccountId>
        <AccountType/>
      </UserInfo>
      <UserInfo>
        <DisplayName>Kristell</DisplayName>
        <AccountId>51</AccountId>
        <AccountType/>
      </UserInfo>
      <UserInfo>
        <DisplayName>Nele Albers</DisplayName>
        <AccountId>126</AccountId>
        <AccountType/>
      </UserInfo>
      <UserInfo>
        <DisplayName>Bouke Scheltinga</DisplayName>
        <AccountId>143</AccountId>
        <AccountType/>
      </UserInfo>
      <UserInfo>
        <DisplayName>Djura Smits</DisplayName>
        <AccountId>16</AccountId>
        <AccountType/>
      </UserInfo>
    </SharedWithUsers>
    <MediaLengthInSeconds xmlns="af34c8a9-9806-44d6-aa44-d772f2793323" xsi:nil="true"/>
  </documentManagement>
</p:properties>
</file>

<file path=customXml/itemProps1.xml><?xml version="1.0" encoding="utf-8"?>
<ds:datastoreItem xmlns:ds="http://schemas.openxmlformats.org/officeDocument/2006/customXml" ds:itemID="{76538EB5-8EA6-44C3-9995-AD354AD66F20}">
  <ds:schemaRefs>
    <ds:schemaRef ds:uri="1689afee-6346-4778-ba81-7e1f775636f0"/>
    <ds:schemaRef ds:uri="6f06fa5a-90cf-43a2-82b6-2b627dc0e2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FF6FBF-B4F4-49AD-A88B-091F94ABFAFA}">
  <ds:schemaRefs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6898810-f9b9-406f-8188-8f8f7cdf5520"/>
    <ds:schemaRef ds:uri="af34c8a9-9806-44d6-aa44-d772f27933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Assistant</vt:lpstr>
      <vt:lpstr>Mulish</vt:lpstr>
      <vt:lpstr>Nunito</vt:lpstr>
      <vt:lpstr>Arial</vt:lpstr>
      <vt:lpstr>Office Theme</vt:lpstr>
      <vt:lpstr>Concluding remarks </vt:lpstr>
      <vt:lpstr>PowerPoint Presentation</vt:lpstr>
      <vt:lpstr>Content:</vt:lpstr>
      <vt:lpstr>Recap</vt:lpstr>
      <vt:lpstr>PowerPoint Presentation</vt:lpstr>
      <vt:lpstr>2. Adapting model complexity to the data</vt:lpstr>
      <vt:lpstr>PowerPoint Presentation</vt:lpstr>
      <vt:lpstr>Organising machine learning projects</vt:lpstr>
      <vt:lpstr>Organise experiments in notebooks</vt:lpstr>
      <vt:lpstr>Keep track of your results in a central place </vt:lpstr>
      <vt:lpstr>Useful tools for organising projects</vt:lpstr>
      <vt:lpstr>PowerPoint Presentation</vt:lpstr>
      <vt:lpstr>PowerPoint Presentation</vt:lpstr>
      <vt:lpstr>PowerPoint Presentation</vt:lpstr>
      <vt:lpstr>PowerPoint Presentation</vt:lpstr>
      <vt:lpstr>How the predictions are used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14</cp:revision>
  <dcterms:created xsi:type="dcterms:W3CDTF">2021-07-14T12:30:17Z</dcterms:created>
  <dcterms:modified xsi:type="dcterms:W3CDTF">2023-11-25T11:45:55Z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0x0101007794B7504ED68345BE9FCDC509D9CFC8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bool>false</vt:bool>
  </property>
  <property fmtid="{D5CDD505-2E9C-101B-9397-08002B2CF9AE}" pid="11" name="TriggerFlowInfo">
    <vt:lpwstr/>
  </property>
</Properties>
</file>