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  <p:sldMasterId id="2147483776" r:id="rId2"/>
  </p:sldMasterIdLst>
  <p:notesMasterIdLst>
    <p:notesMasterId r:id="rId4"/>
  </p:notesMasterIdLst>
  <p:sldIdLst>
    <p:sldId id="27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1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6" autoAdjust="0"/>
    <p:restoredTop sz="92541"/>
  </p:normalViewPr>
  <p:slideViewPr>
    <p:cSldViewPr snapToGrid="0">
      <p:cViewPr varScale="1">
        <p:scale>
          <a:sx n="54" d="100"/>
          <a:sy n="54" d="100"/>
        </p:scale>
        <p:origin x="9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32D9D-C667-489A-831F-0E01110209EA}" type="datetimeFigureOut">
              <a:t>30/07/2024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FF387-57CF-4E14-B8AF-2484180606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7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FF387-57CF-4E14-B8AF-24841806062A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4960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17BAB39-B035-4520-B726-243A995F47A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2184C2A-0541-447A-BBED-429BAC5965A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487EF5B-0DB8-4BB0-8D8B-B62A6A4D0B6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75755C-DCD5-49F4-9415-4E9EB68A987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BDE6843-290C-4424-A5BF-131A9FA97B1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4491FF4-02E0-4239-8D46-C162383B03B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046598A-DAFC-4EE8-BB19-F4DD70F6AE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56CD3C-3271-4999-B5FF-C1E22671071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CD71164-D284-46D8-8A9F-1E9CC0BCAD3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E440E5E-AF6D-4F3F-81DA-7DD77744008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3C3EE90-5031-42B2-86D2-6529E100ECD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903546-3B4E-4157-8FED-9B35E0A1D0E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9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9D4B8D-43A0-4078-B8E4-8FD3F4CE9531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3" r:id="rId2"/>
    <p:sldLayoutId id="2147483777" r:id="rId3"/>
    <p:sldLayoutId id="2147483779" r:id="rId4"/>
    <p:sldLayoutId id="2147483781" r:id="rId5"/>
    <p:sldLayoutId id="2147483772" r:id="rId6"/>
    <p:sldLayoutId id="2147483778" r:id="rId7"/>
    <p:sldLayoutId id="2147483780" r:id="rId8"/>
    <p:sldLayoutId id="2147483775" r:id="rId9"/>
    <p:sldLayoutId id="2147483774" r:id="rId10"/>
    <p:sldLayoutId id="2147483672" r:id="rId11"/>
    <p:sldLayoutId id="2147483673" r:id="rId12"/>
    <p:sldLayoutId id="214748373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1299411" y="1836821"/>
            <a:ext cx="942097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solidFill>
                <a:srgbClr val="7030A0"/>
              </a:solidFill>
              <a:latin typeface="Assistant" pitchFamily="2" charset="-79"/>
              <a:cs typeface="Assistant" pitchFamily="2" charset="-79"/>
            </a:endParaRPr>
          </a:p>
          <a:p>
            <a:endParaRPr lang="en-US" sz="2400" b="1" dirty="0">
              <a:solidFill>
                <a:srgbClr val="7030A0"/>
              </a:solidFill>
              <a:latin typeface="Assistant" pitchFamily="2" charset="-79"/>
              <a:cs typeface="Assistant" pitchFamily="2" charset="-79"/>
            </a:endParaRPr>
          </a:p>
          <a:p>
            <a:r>
              <a:rPr lang="en-US" sz="2400" b="1" dirty="0">
                <a:solidFill>
                  <a:srgbClr val="00A0E1"/>
                </a:solidFill>
                <a:latin typeface="Assistant" pitchFamily="2" charset="-79"/>
                <a:cs typeface="Assistant" pitchFamily="2" charset="-79"/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223292A2-BB5C-E829-4FE8-6EED9FD4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731" y="177348"/>
            <a:ext cx="9036908" cy="654674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  <a:t> Medical Image Processing </a:t>
            </a:r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974A0-21C0-2F1D-D9BF-1419456DDDCF}"/>
              </a:ext>
            </a:extLst>
          </p:cNvPr>
          <p:cNvSpPr txBox="1"/>
          <p:nvPr/>
        </p:nvSpPr>
        <p:spPr>
          <a:xfrm>
            <a:off x="842211" y="5526505"/>
            <a:ext cx="113497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E1B59"/>
                </a:solidFill>
                <a:latin typeface="Assistant" pitchFamily="2" charset="-79"/>
                <a:cs typeface="Assistant" pitchFamily="2" charset="-79"/>
              </a:rPr>
              <a:t>https://www.esciencecenter.nl/event/pilot-medical-image-processing/</a:t>
            </a:r>
          </a:p>
          <a:p>
            <a:endParaRPr lang="LID4096" sz="2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5446A7-0E04-F306-7B00-799CB18116D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16980" y="1636342"/>
            <a:ext cx="8034235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LID4096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Python-based workshop for researchers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LID4096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September 18</a:t>
            </a:r>
            <a:r>
              <a:rPr kumimoji="0" lang="en-GB" altLang="LID4096" sz="32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th </a:t>
            </a:r>
            <a:r>
              <a:rPr kumimoji="0" lang="en-GB" altLang="LID4096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, NL eScience </a:t>
            </a:r>
            <a:r>
              <a:rPr kumimoji="0" lang="en-GB" altLang="LID4096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Center</a:t>
            </a:r>
            <a:endParaRPr kumimoji="0" lang="en-GB" altLang="LID4096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LID4096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Pilot edition: free, including free lunch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LID4096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MRIs, DICOMS, CTs, nuclear medicine imaging, </a:t>
            </a:r>
            <a:r>
              <a:rPr kumimoji="0" lang="en-US" altLang="LID4096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digital pathology</a:t>
            </a:r>
            <a:endParaRPr kumimoji="0" lang="en-US" altLang="LID4096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LID4096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Image processing, machine learning, anonymization, generative AI</a:t>
            </a:r>
            <a:r>
              <a:rPr kumimoji="0" lang="en-US" altLang="LID4096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LID4096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224B58CB-886E-D420-6B23-9A33C3EA41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33" y="1390121"/>
            <a:ext cx="3280518" cy="328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8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2189</TotalTime>
  <Words>58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Aptos</vt:lpstr>
      <vt:lpstr>Arial</vt:lpstr>
      <vt:lpstr>Assistant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 Medical Image Processing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Moore</dc:creator>
  <cp:lastModifiedBy>Sven van der Burg</cp:lastModifiedBy>
  <cp:revision>156</cp:revision>
  <dcterms:created xsi:type="dcterms:W3CDTF">2022-12-06T14:01:28Z</dcterms:created>
  <dcterms:modified xsi:type="dcterms:W3CDTF">2024-07-31T17:25:19Z</dcterms:modified>
</cp:coreProperties>
</file>