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3" r:id="rId5"/>
  </p:sldMasterIdLst>
  <p:notesMasterIdLst>
    <p:notesMasterId r:id="rId13"/>
  </p:notesMasterIdLst>
  <p:handoutMasterIdLst>
    <p:handoutMasterId r:id="rId14"/>
  </p:handoutMasterIdLst>
  <p:sldIdLst>
    <p:sldId id="256" r:id="rId6"/>
    <p:sldId id="270" r:id="rId7"/>
    <p:sldId id="260" r:id="rId8"/>
    <p:sldId id="269" r:id="rId9"/>
    <p:sldId id="272" r:id="rId10"/>
    <p:sldId id="268" r:id="rId11"/>
    <p:sldId id="258" r:id="rId12"/>
  </p:sldIdLst>
  <p:sldSz cx="9144000" cy="5143500" type="screen16x9"/>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autoAdjust="0"/>
    <p:restoredTop sz="81565" autoAdjust="0"/>
  </p:normalViewPr>
  <p:slideViewPr>
    <p:cSldViewPr snapToGrid="0" snapToObjects="1">
      <p:cViewPr varScale="1">
        <p:scale>
          <a:sx n="138" d="100"/>
          <a:sy n="138" d="100"/>
        </p:scale>
        <p:origin x="1456" y="168"/>
      </p:cViewPr>
      <p:guideLst>
        <p:guide orient="horz" pos="2160"/>
        <p:guide pos="2880"/>
        <p:guide orient="horz" pos="162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FF6FA1-CCAE-7B4A-B326-06DD03815728}" type="datetimeFigureOut">
              <a:rPr lang="en-US" smtClean="0"/>
              <a:t>12/4/24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2FFB2D-AE23-684E-9EE0-B8D9E84BA1E2}" type="slidenum">
              <a:rPr lang="en-US" smtClean="0"/>
              <a:t>‹#›</a:t>
            </a:fld>
            <a:endParaRPr lang="en-US"/>
          </a:p>
        </p:txBody>
      </p:sp>
    </p:spTree>
    <p:extLst>
      <p:ext uri="{BB962C8B-B14F-4D97-AF65-F5344CB8AC3E}">
        <p14:creationId xmlns:p14="http://schemas.microsoft.com/office/powerpoint/2010/main" val="7228105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E88427-736F-48E5-AB0B-6B2DE6C7E3F9}" type="datetimeFigureOut">
              <a:rPr lang="en-GB" smtClean="0"/>
              <a:pPr/>
              <a:t>04/12/2024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2BB00A-71ED-40C6-A1CF-164C43AE5CE4}" type="slidenum">
              <a:rPr lang="en-GB" smtClean="0"/>
              <a:pPr/>
              <a:t>‹#›</a:t>
            </a:fld>
            <a:endParaRPr lang="en-GB"/>
          </a:p>
        </p:txBody>
      </p:sp>
    </p:spTree>
    <p:extLst>
      <p:ext uri="{BB962C8B-B14F-4D97-AF65-F5344CB8AC3E}">
        <p14:creationId xmlns:p14="http://schemas.microsoft.com/office/powerpoint/2010/main" val="2642473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82BB00A-71ED-40C6-A1CF-164C43AE5CE4}" type="slidenum">
              <a:rPr lang="en-GB" smtClean="0"/>
              <a:pPr/>
              <a:t>1</a:t>
            </a:fld>
            <a:endParaRPr lang="en-GB"/>
          </a:p>
        </p:txBody>
      </p:sp>
    </p:spTree>
    <p:extLst>
      <p:ext uri="{BB962C8B-B14F-4D97-AF65-F5344CB8AC3E}">
        <p14:creationId xmlns:p14="http://schemas.microsoft.com/office/powerpoint/2010/main" val="2010395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theory or in actuality?</a:t>
            </a:r>
          </a:p>
        </p:txBody>
      </p:sp>
      <p:sp>
        <p:nvSpPr>
          <p:cNvPr id="4" name="Slide Number Placeholder 3"/>
          <p:cNvSpPr>
            <a:spLocks noGrp="1"/>
          </p:cNvSpPr>
          <p:nvPr>
            <p:ph type="sldNum" sz="quarter" idx="5"/>
          </p:nvPr>
        </p:nvSpPr>
        <p:spPr/>
        <p:txBody>
          <a:bodyPr/>
          <a:lstStyle/>
          <a:p>
            <a:fld id="{482BB00A-71ED-40C6-A1CF-164C43AE5CE4}" type="slidenum">
              <a:rPr lang="en-GB" smtClean="0"/>
              <a:pPr/>
              <a:t>2</a:t>
            </a:fld>
            <a:endParaRPr lang="en-GB"/>
          </a:p>
        </p:txBody>
      </p:sp>
    </p:spTree>
    <p:extLst>
      <p:ext uri="{BB962C8B-B14F-4D97-AF65-F5344CB8AC3E}">
        <p14:creationId xmlns:p14="http://schemas.microsoft.com/office/powerpoint/2010/main" val="2833951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Increased trust in the results: one of the elements that increases the likelihood that the results are true</a:t>
            </a:r>
          </a:p>
          <a:p>
            <a:r>
              <a:rPr lang="en-GB" dirty="0"/>
              <a:t>Because by doing transparent research we can keep track of the work of our peers, control for biases, and correct errors. </a:t>
            </a:r>
            <a:endParaRPr lang="en-US" dirty="0"/>
          </a:p>
        </p:txBody>
      </p:sp>
      <p:sp>
        <p:nvSpPr>
          <p:cNvPr id="4" name="Slide Number Placeholder 3"/>
          <p:cNvSpPr>
            <a:spLocks noGrp="1"/>
          </p:cNvSpPr>
          <p:nvPr>
            <p:ph type="sldNum" sz="quarter" idx="5"/>
          </p:nvPr>
        </p:nvSpPr>
        <p:spPr/>
        <p:txBody>
          <a:bodyPr/>
          <a:lstStyle/>
          <a:p>
            <a:fld id="{482BB00A-71ED-40C6-A1CF-164C43AE5CE4}" type="slidenum">
              <a:rPr lang="en-GB" smtClean="0"/>
              <a:pPr/>
              <a:t>3</a:t>
            </a:fld>
            <a:endParaRPr lang="en-GB"/>
          </a:p>
        </p:txBody>
      </p:sp>
    </p:spTree>
    <p:extLst>
      <p:ext uri="{BB962C8B-B14F-4D97-AF65-F5344CB8AC3E}">
        <p14:creationId xmlns:p14="http://schemas.microsoft.com/office/powerpoint/2010/main" val="2003644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it will make your life easier in the end, it is not easy to adopt all practices</a:t>
            </a:r>
          </a:p>
        </p:txBody>
      </p:sp>
      <p:sp>
        <p:nvSpPr>
          <p:cNvPr id="4" name="Slide Number Placeholder 3"/>
          <p:cNvSpPr>
            <a:spLocks noGrp="1"/>
          </p:cNvSpPr>
          <p:nvPr>
            <p:ph type="sldNum" sz="quarter" idx="5"/>
          </p:nvPr>
        </p:nvSpPr>
        <p:spPr/>
        <p:txBody>
          <a:bodyPr/>
          <a:lstStyle/>
          <a:p>
            <a:fld id="{482BB00A-71ED-40C6-A1CF-164C43AE5CE4}" type="slidenum">
              <a:rPr lang="en-GB" smtClean="0"/>
              <a:pPr/>
              <a:t>4</a:t>
            </a:fld>
            <a:endParaRPr lang="en-GB"/>
          </a:p>
        </p:txBody>
      </p:sp>
    </p:spTree>
    <p:extLst>
      <p:ext uri="{BB962C8B-B14F-4D97-AF65-F5344CB8AC3E}">
        <p14:creationId xmlns:p14="http://schemas.microsoft.com/office/powerpoint/2010/main" val="1038524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social and behavioral sciences, a lot of quantitative work is done but best practices for scientific computing are not widely adopted</a:t>
            </a:r>
          </a:p>
          <a:p>
            <a:r>
              <a:rPr lang="en-US" dirty="0"/>
              <a:t>Luckily, data sharing is more and more becoming the norm, but sharing associated code is less common (e.g. </a:t>
            </a:r>
            <a:r>
              <a:rPr lang="en-US" dirty="0" err="1"/>
              <a:t>Cruwell</a:t>
            </a:r>
            <a:r>
              <a:rPr lang="en-US" dirty="0"/>
              <a:t> et al, https://</a:t>
            </a:r>
            <a:r>
              <a:rPr lang="en-US" dirty="0" err="1"/>
              <a:t>doi.org</a:t>
            </a:r>
            <a:r>
              <a:rPr lang="en-US" dirty="0"/>
              <a:t>/10.1177/09567976221140828)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partly due to a lack of training and high reliance on graphical user interface programs for data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culture of sharing code is missing, researchers are still afraid that others catch errors in their code (I think they should embrace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needed is more researchers gaining experience with sharing their code and checking reproducibility levels of their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idea is to start with basic level of computational reproducibility: will using the same data and code produce the same results?</a:t>
            </a:r>
          </a:p>
          <a:p>
            <a:endParaRPr lang="en-US" dirty="0"/>
          </a:p>
        </p:txBody>
      </p:sp>
      <p:sp>
        <p:nvSpPr>
          <p:cNvPr id="4" name="Slide Number Placeholder 3"/>
          <p:cNvSpPr>
            <a:spLocks noGrp="1"/>
          </p:cNvSpPr>
          <p:nvPr>
            <p:ph type="sldNum" sz="quarter" idx="5"/>
          </p:nvPr>
        </p:nvSpPr>
        <p:spPr/>
        <p:txBody>
          <a:bodyPr/>
          <a:lstStyle/>
          <a:p>
            <a:fld id="{482BB00A-71ED-40C6-A1CF-164C43AE5CE4}" type="slidenum">
              <a:rPr lang="en-GB" smtClean="0"/>
              <a:pPr/>
              <a:t>5</a:t>
            </a:fld>
            <a:endParaRPr lang="en-GB"/>
          </a:p>
        </p:txBody>
      </p:sp>
    </p:spTree>
    <p:extLst>
      <p:ext uri="{BB962C8B-B14F-4D97-AF65-F5344CB8AC3E}">
        <p14:creationId xmlns:p14="http://schemas.microsoft.com/office/powerpoint/2010/main" val="1503276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aim of my plan is to work together with researchers at the faculty to establish a workflow in which I or other researchers perform a reproducibility check for data and code before a result gets published</a:t>
            </a:r>
          </a:p>
          <a:p>
            <a:r>
              <a:rPr lang="en-US" dirty="0"/>
              <a:t>The researcher submits their data and code to the Checker</a:t>
            </a:r>
          </a:p>
          <a:p>
            <a:r>
              <a:rPr lang="en-US" dirty="0"/>
              <a:t>Checker tries to find its way around the data and code to see if they can produce the same numerical results. In my experience, this is usually harder than expected. This means that using a checklist the Checker can provide an actionable list of improvements to the Researcher.</a:t>
            </a:r>
          </a:p>
          <a:p>
            <a:r>
              <a:rPr lang="en-US" dirty="0"/>
              <a:t>But once the code is reproducible, a report can be published (which can be an optional step). The Researcher can then reference this report in their publication, showing their code has been checked by an independent checker</a:t>
            </a:r>
            <a:br>
              <a:rPr lang="en-US" dirty="0"/>
            </a:br>
            <a:r>
              <a:rPr lang="en-US" dirty="0"/>
              <a:t>Of course, this is not an entirely new idea and I will build on the great examples of </a:t>
            </a:r>
            <a:r>
              <a:rPr lang="en-US" dirty="0" err="1"/>
              <a:t>Codecheck</a:t>
            </a:r>
            <a:r>
              <a:rPr lang="en-US" dirty="0"/>
              <a:t>, </a:t>
            </a:r>
            <a:r>
              <a:rPr lang="en-US" dirty="0" err="1"/>
              <a:t>ReproHack</a:t>
            </a:r>
            <a:r>
              <a:rPr lang="en-US" dirty="0"/>
              <a:t>, and the University of Sussex where they hired an independent statistician to perform reproducibility checks at the School of Psychology </a:t>
            </a:r>
          </a:p>
        </p:txBody>
      </p:sp>
      <p:sp>
        <p:nvSpPr>
          <p:cNvPr id="4" name="Slide Number Placeholder 3"/>
          <p:cNvSpPr>
            <a:spLocks noGrp="1"/>
          </p:cNvSpPr>
          <p:nvPr>
            <p:ph type="sldNum" sz="quarter" idx="5"/>
          </p:nvPr>
        </p:nvSpPr>
        <p:spPr/>
        <p:txBody>
          <a:bodyPr/>
          <a:lstStyle/>
          <a:p>
            <a:fld id="{482BB00A-71ED-40C6-A1CF-164C43AE5CE4}" type="slidenum">
              <a:rPr lang="en-GB" smtClean="0"/>
              <a:pPr/>
              <a:t>6</a:t>
            </a:fld>
            <a:endParaRPr lang="en-GB"/>
          </a:p>
        </p:txBody>
      </p:sp>
    </p:spTree>
    <p:extLst>
      <p:ext uri="{BB962C8B-B14F-4D97-AF65-F5344CB8AC3E}">
        <p14:creationId xmlns:p14="http://schemas.microsoft.com/office/powerpoint/2010/main" val="3931198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We will touch upon the surface of many things. For example, we won’t really go into collaboration in GitHub, and also not in using R Markdown / Quarto</a:t>
            </a:r>
          </a:p>
          <a:p>
            <a:r>
              <a:rPr lang="en-US" sz="2000" dirty="0"/>
              <a:t>One day is short, see it more as a hackathon to improve your code. Goal is to upload code to GitHub that someone else can run</a:t>
            </a:r>
          </a:p>
        </p:txBody>
      </p:sp>
      <p:sp>
        <p:nvSpPr>
          <p:cNvPr id="4" name="Slide Number Placeholder 3"/>
          <p:cNvSpPr>
            <a:spLocks noGrp="1"/>
          </p:cNvSpPr>
          <p:nvPr>
            <p:ph type="sldNum" sz="quarter" idx="5"/>
          </p:nvPr>
        </p:nvSpPr>
        <p:spPr/>
        <p:txBody>
          <a:bodyPr/>
          <a:lstStyle/>
          <a:p>
            <a:fld id="{482BB00A-71ED-40C6-A1CF-164C43AE5CE4}" type="slidenum">
              <a:rPr lang="en-GB" smtClean="0"/>
              <a:pPr/>
              <a:t>7</a:t>
            </a:fld>
            <a:endParaRPr lang="en-GB"/>
          </a:p>
        </p:txBody>
      </p:sp>
    </p:spTree>
    <p:extLst>
      <p:ext uri="{BB962C8B-B14F-4D97-AF65-F5344CB8AC3E}">
        <p14:creationId xmlns:p14="http://schemas.microsoft.com/office/powerpoint/2010/main" val="30930978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91526" y="1322846"/>
            <a:ext cx="5941025" cy="1476000"/>
          </a:xfrm>
        </p:spPr>
        <p:txBody>
          <a:bodyPr/>
          <a:lstStyle>
            <a:lvl1pPr>
              <a:lnSpc>
                <a:spcPts val="5600"/>
              </a:lnSpc>
              <a:defRPr sz="6400" baseline="0">
                <a:solidFill>
                  <a:schemeClr val="bg1"/>
                </a:solidFill>
              </a:defRPr>
            </a:lvl1pPr>
          </a:lstStyle>
          <a:p>
            <a:r>
              <a:rPr lang="en-GB" noProof="0" dirty="0"/>
              <a:t>Click to edit title</a:t>
            </a:r>
            <a:endParaRPr lang="nl-NL" dirty="0"/>
          </a:p>
        </p:txBody>
      </p:sp>
      <p:sp>
        <p:nvSpPr>
          <p:cNvPr id="3" name="Subtitel 2"/>
          <p:cNvSpPr>
            <a:spLocks noGrp="1"/>
          </p:cNvSpPr>
          <p:nvPr>
            <p:ph type="subTitle" idx="1" hasCustomPrompt="1"/>
          </p:nvPr>
        </p:nvSpPr>
        <p:spPr>
          <a:xfrm>
            <a:off x="491526" y="2798846"/>
            <a:ext cx="5941025" cy="810000"/>
          </a:xfrm>
        </p:spPr>
        <p:txBody>
          <a:bodyPr/>
          <a:lstStyle>
            <a:lvl1pPr marL="0" indent="0" algn="l">
              <a:buNone/>
              <a:defRPr b="0" i="0">
                <a:solidFill>
                  <a:srgbClr val="FFFFFF"/>
                </a:solidFill>
                <a:latin typeface="Museo Sans 100"/>
                <a:cs typeface="Museo Sans 10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a:t>Click to edit subtitle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F10973AC-957D-C346-BA56-D82065FA2AEB}" type="datetimeFigureOut">
              <a:rPr lang="nl-NL" smtClean="0"/>
              <a:pPr/>
              <a:t>04-12-2024</a:t>
            </a:fld>
            <a:endParaRPr lang="nl-NL"/>
          </a:p>
        </p:txBody>
      </p:sp>
      <p:sp>
        <p:nvSpPr>
          <p:cNvPr id="3" name="Tijdelijke aanduiding voor voettekst 2"/>
          <p:cNvSpPr>
            <a:spLocks noGrp="1"/>
          </p:cNvSpPr>
          <p:nvPr>
            <p:ph type="ftr" sz="quarter" idx="11"/>
          </p:nvPr>
        </p:nvSpPr>
        <p:spPr/>
        <p:txBody>
          <a:bodyPr/>
          <a:lstStyle>
            <a:lvl1pPr>
              <a:defRPr>
                <a:solidFill>
                  <a:schemeClr val="accent5"/>
                </a:solidFill>
              </a:defRPr>
            </a:lvl1pPr>
          </a:lstStyle>
          <a:p>
            <a:endParaRPr lang="nl-NL" dirty="0"/>
          </a:p>
        </p:txBody>
      </p:sp>
      <p:sp>
        <p:nvSpPr>
          <p:cNvPr id="4" name="Tijdelijke aanduiding voor dianummer 3"/>
          <p:cNvSpPr>
            <a:spLocks noGrp="1"/>
          </p:cNvSpPr>
          <p:nvPr>
            <p:ph type="sldNum" sz="quarter" idx="12"/>
          </p:nvPr>
        </p:nvSpPr>
        <p:spPr/>
        <p:txBody>
          <a:bodyPr/>
          <a:lstStyle>
            <a:lvl1pPr>
              <a:defRPr>
                <a:solidFill>
                  <a:schemeClr val="accent5"/>
                </a:solidFill>
              </a:defRPr>
            </a:lvl1pPr>
          </a:lstStyle>
          <a:p>
            <a:fld id="{8C6BC05E-DB9A-EB4A-A776-575FA40369A3}" type="slidenum">
              <a:rPr lang="nl-NL" smtClean="0"/>
              <a:pPr/>
              <a:t>‹#›</a:t>
            </a:fld>
            <a:endParaRPr lang="nl-N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fbeelding met bijschrift">
    <p:bg>
      <p:bgRef idx="1001">
        <a:schemeClr val="bg1"/>
      </p:bgRef>
    </p:bg>
    <p:spTree>
      <p:nvGrpSpPr>
        <p:cNvPr id="1" name=""/>
        <p:cNvGrpSpPr/>
        <p:nvPr/>
      </p:nvGrpSpPr>
      <p:grpSpPr>
        <a:xfrm>
          <a:off x="0" y="0"/>
          <a:ext cx="0" cy="0"/>
          <a:chOff x="0" y="0"/>
          <a:chExt cx="0" cy="0"/>
        </a:xfrm>
      </p:grpSpPr>
      <p:sp>
        <p:nvSpPr>
          <p:cNvPr id="3" name="Tijdelijke aanduiding voor afbeelding 2"/>
          <p:cNvSpPr>
            <a:spLocks noGrp="1"/>
          </p:cNvSpPr>
          <p:nvPr>
            <p:ph type="pic" idx="1" hasCustomPrompt="1"/>
          </p:nvPr>
        </p:nvSpPr>
        <p:spPr>
          <a:xfrm>
            <a:off x="491525" y="792000"/>
            <a:ext cx="8172000" cy="3418613"/>
          </a:xfrm>
          <a:solidFill>
            <a:schemeClr val="bg1">
              <a:lumMod val="85000"/>
            </a:schemeClr>
          </a:solidFill>
        </p:spPr>
        <p:txBody>
          <a:bodyPr tIns="180000"/>
          <a:lstStyle>
            <a:lvl1pPr marL="0" indent="0" algn="ctr">
              <a:buNone/>
              <a:defRPr sz="16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dirty="0"/>
              <a:t>Click on the icon to </a:t>
            </a:r>
            <a:br>
              <a:rPr lang="en-GB" noProof="0" dirty="0"/>
            </a:br>
            <a:r>
              <a:rPr lang="en-GB" noProof="0" dirty="0"/>
              <a:t>insert a picture</a:t>
            </a:r>
          </a:p>
        </p:txBody>
      </p:sp>
      <p:sp>
        <p:nvSpPr>
          <p:cNvPr id="2" name="Titel 1"/>
          <p:cNvSpPr>
            <a:spLocks noGrp="1"/>
          </p:cNvSpPr>
          <p:nvPr>
            <p:ph type="title" hasCustomPrompt="1"/>
          </p:nvPr>
        </p:nvSpPr>
        <p:spPr>
          <a:xfrm>
            <a:off x="491525" y="396000"/>
            <a:ext cx="8172000" cy="396000"/>
          </a:xfrm>
        </p:spPr>
        <p:txBody>
          <a:bodyPr anchor="t" anchorCtr="0"/>
          <a:lstStyle>
            <a:lvl1pPr algn="l">
              <a:lnSpc>
                <a:spcPts val="2500"/>
              </a:lnSpc>
              <a:defRPr sz="2000" b="1">
                <a:solidFill>
                  <a:schemeClr val="tx1"/>
                </a:solidFill>
                <a:latin typeface="+mj-lt"/>
              </a:defRPr>
            </a:lvl1pPr>
          </a:lstStyle>
          <a:p>
            <a:r>
              <a:rPr lang="en-GB" noProof="0" dirty="0"/>
              <a:t>Click to edit title</a:t>
            </a:r>
            <a:endParaRPr lang="nl-NL" dirty="0"/>
          </a:p>
        </p:txBody>
      </p:sp>
      <p:sp>
        <p:nvSpPr>
          <p:cNvPr id="5" name="Tijdelijke aanduiding voor datum 4"/>
          <p:cNvSpPr>
            <a:spLocks noGrp="1"/>
          </p:cNvSpPr>
          <p:nvPr>
            <p:ph type="dt" sz="half" idx="10"/>
          </p:nvPr>
        </p:nvSpPr>
        <p:spPr/>
        <p:txBody>
          <a:bodyPr/>
          <a:lstStyle/>
          <a:p>
            <a:fld id="{F10973AC-957D-C346-BA56-D82065FA2AEB}" type="datetimeFigureOut">
              <a:rPr lang="nl-NL" smtClean="0"/>
              <a:pPr/>
              <a:t>04-12-2024</a:t>
            </a:fld>
            <a:endParaRPr lang="nl-NL"/>
          </a:p>
        </p:txBody>
      </p:sp>
      <p:sp>
        <p:nvSpPr>
          <p:cNvPr id="6" name="Tijdelijke aanduiding voor voettekst 5"/>
          <p:cNvSpPr>
            <a:spLocks noGrp="1"/>
          </p:cNvSpPr>
          <p:nvPr>
            <p:ph type="ftr" sz="quarter" idx="11"/>
          </p:nvPr>
        </p:nvSpPr>
        <p:spPr/>
        <p:txBody>
          <a:bodyPr/>
          <a:lstStyle>
            <a:lvl1pPr>
              <a:defRPr>
                <a:solidFill>
                  <a:schemeClr val="accent5"/>
                </a:solidFill>
              </a:defRPr>
            </a:lvl1pPr>
          </a:lstStyle>
          <a:p>
            <a:endParaRPr lang="nl-NL" dirty="0"/>
          </a:p>
        </p:txBody>
      </p:sp>
      <p:sp>
        <p:nvSpPr>
          <p:cNvPr id="7" name="Tijdelijke aanduiding voor dianummer 6"/>
          <p:cNvSpPr>
            <a:spLocks noGrp="1"/>
          </p:cNvSpPr>
          <p:nvPr>
            <p:ph type="sldNum" sz="quarter" idx="12"/>
          </p:nvPr>
        </p:nvSpPr>
        <p:spPr/>
        <p:txBody>
          <a:bodyPr/>
          <a:lstStyle>
            <a:lvl1pPr>
              <a:defRPr>
                <a:solidFill>
                  <a:schemeClr val="accent5"/>
                </a:solidFill>
              </a:defRPr>
            </a:lvl1pPr>
          </a:lstStyle>
          <a:p>
            <a:fld id="{8C6BC05E-DB9A-EB4A-A776-575FA40369A3}" type="slidenum">
              <a:rPr lang="nl-NL" smtClean="0"/>
              <a:pPr/>
              <a:t>‹#›</a:t>
            </a:fld>
            <a:endParaRPr lang="nl-NL"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 name="Picture 9" descr="28055_ESSB_achtergrond_EN_RGB_16x9_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38395"/>
          </a:xfrm>
          <a:prstGeom prst="rect">
            <a:avLst/>
          </a:prstGeom>
        </p:spPr>
      </p:pic>
      <p:sp>
        <p:nvSpPr>
          <p:cNvPr id="8" name="Subtitel 2"/>
          <p:cNvSpPr>
            <a:spLocks noGrp="1"/>
          </p:cNvSpPr>
          <p:nvPr>
            <p:ph type="subTitle" idx="1" hasCustomPrompt="1"/>
          </p:nvPr>
        </p:nvSpPr>
        <p:spPr>
          <a:xfrm>
            <a:off x="491526" y="2798846"/>
            <a:ext cx="5941025" cy="810000"/>
          </a:xfrm>
          <a:prstGeom prst="rect">
            <a:avLst/>
          </a:prstGeom>
        </p:spPr>
        <p:txBody>
          <a:bodyPr/>
          <a:lstStyle>
            <a:lvl1pPr marL="0" indent="0" algn="l">
              <a:buNone/>
              <a:defRPr b="0" i="0">
                <a:solidFill>
                  <a:srgbClr val="FFFFFF"/>
                </a:solidFill>
                <a:latin typeface="Museo Sans 100"/>
                <a:cs typeface="Museo Sans 10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a:t>Click to edit subtitle</a:t>
            </a:r>
          </a:p>
        </p:txBody>
      </p:sp>
      <p:sp>
        <p:nvSpPr>
          <p:cNvPr id="11" name="Titel 1"/>
          <p:cNvSpPr>
            <a:spLocks noGrp="1"/>
          </p:cNvSpPr>
          <p:nvPr>
            <p:ph type="ctrTitle" hasCustomPrompt="1"/>
          </p:nvPr>
        </p:nvSpPr>
        <p:spPr>
          <a:xfrm>
            <a:off x="491526" y="1322846"/>
            <a:ext cx="5941025" cy="1476000"/>
          </a:xfrm>
          <a:prstGeom prst="rect">
            <a:avLst/>
          </a:prstGeom>
        </p:spPr>
        <p:txBody>
          <a:bodyPr/>
          <a:lstStyle>
            <a:lvl1pPr algn="l">
              <a:lnSpc>
                <a:spcPts val="5600"/>
              </a:lnSpc>
              <a:defRPr sz="6400" baseline="0">
                <a:solidFill>
                  <a:schemeClr val="bg1"/>
                </a:solidFill>
              </a:defRPr>
            </a:lvl1pPr>
          </a:lstStyle>
          <a:p>
            <a:r>
              <a:rPr lang="en-GB" noProof="0" dirty="0"/>
              <a:t>Click to edit title</a:t>
            </a:r>
            <a:endParaRPr lang="nl-NL" dirty="0"/>
          </a:p>
        </p:txBody>
      </p:sp>
    </p:spTree>
    <p:extLst>
      <p:ext uri="{BB962C8B-B14F-4D97-AF65-F5344CB8AC3E}">
        <p14:creationId xmlns:p14="http://schemas.microsoft.com/office/powerpoint/2010/main" val="3703454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 Afbeelding">
    <p:bg>
      <p:bgRef idx="1001">
        <a:schemeClr val="bg1"/>
      </p:bgRef>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91526" y="396000"/>
            <a:ext cx="4874225" cy="1476000"/>
          </a:xfrm>
        </p:spPr>
        <p:txBody>
          <a:bodyPr/>
          <a:lstStyle>
            <a:lvl1pPr>
              <a:lnSpc>
                <a:spcPts val="5600"/>
              </a:lnSpc>
              <a:defRPr sz="6400" baseline="0">
                <a:solidFill>
                  <a:schemeClr val="bg1"/>
                </a:solidFill>
              </a:defRPr>
            </a:lvl1pPr>
          </a:lstStyle>
          <a:p>
            <a:r>
              <a:rPr lang="nl-NL" dirty="0"/>
              <a:t>Titel  bewerken</a:t>
            </a:r>
          </a:p>
        </p:txBody>
      </p:sp>
      <p:sp>
        <p:nvSpPr>
          <p:cNvPr id="3" name="Subtitel 2"/>
          <p:cNvSpPr>
            <a:spLocks noGrp="1"/>
          </p:cNvSpPr>
          <p:nvPr>
            <p:ph type="subTitle" idx="1" hasCustomPrompt="1"/>
          </p:nvPr>
        </p:nvSpPr>
        <p:spPr>
          <a:xfrm>
            <a:off x="491526" y="1872000"/>
            <a:ext cx="4874225" cy="1080000"/>
          </a:xfrm>
        </p:spPr>
        <p:txBody>
          <a:bodyPr/>
          <a:lstStyle>
            <a:lvl1pPr marL="0" indent="0" algn="l">
              <a:buNone/>
              <a:defRPr b="0" i="0">
                <a:solidFill>
                  <a:srgbClr val="FFFFFF"/>
                </a:solidFill>
                <a:latin typeface="Museo Sans 100"/>
                <a:cs typeface="Museo Sans 10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Plaats een foto en zet die op de </a:t>
            </a:r>
            <a:br>
              <a:rPr lang="nl-NL" dirty="0"/>
            </a:br>
            <a:r>
              <a:rPr lang="nl-NL" dirty="0"/>
              <a:t>achtergrond met rechtermuisknop</a:t>
            </a:r>
            <a:br>
              <a:rPr lang="nl-NL" dirty="0"/>
            </a:br>
            <a:r>
              <a:rPr lang="nl-NL" dirty="0"/>
              <a:t>&gt; </a:t>
            </a:r>
            <a:r>
              <a:rPr lang="nl-NL" dirty="0" err="1"/>
              <a:t>send</a:t>
            </a:r>
            <a:r>
              <a:rPr lang="nl-NL" dirty="0"/>
              <a:t> to back</a:t>
            </a: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91525" y="396000"/>
            <a:ext cx="8172000" cy="576000"/>
          </a:xfrm>
        </p:spPr>
        <p:txBody>
          <a:bodyPr/>
          <a:lstStyle>
            <a:lvl1pPr>
              <a:defRPr>
                <a:solidFill>
                  <a:srgbClr val="FF9E00"/>
                </a:solidFill>
              </a:defRPr>
            </a:lvl1pPr>
          </a:lstStyle>
          <a:p>
            <a:r>
              <a:rPr lang="en-GB" noProof="0" dirty="0"/>
              <a:t>Click to edit title</a:t>
            </a:r>
            <a:endParaRPr lang="nl-NL" dirty="0"/>
          </a:p>
        </p:txBody>
      </p:sp>
      <p:sp>
        <p:nvSpPr>
          <p:cNvPr id="3" name="Tijdelijke aanduiding voor inhoud 2"/>
          <p:cNvSpPr>
            <a:spLocks noGrp="1"/>
          </p:cNvSpPr>
          <p:nvPr>
            <p:ph idx="1" hasCustomPrompt="1"/>
          </p:nvPr>
        </p:nvSpPr>
        <p:spPr/>
        <p:txBody>
          <a:bodyPr/>
          <a:lstStyle>
            <a:lvl1pPr>
              <a:defRPr baseline="0"/>
            </a:lvl1pPr>
          </a:lstStyle>
          <a:p>
            <a:pPr lvl="0"/>
            <a:r>
              <a:rPr lang="en-GB" noProof="0" dirty="0"/>
              <a:t>Click to edit text in bullets</a:t>
            </a:r>
          </a:p>
          <a:p>
            <a:pPr lvl="1"/>
            <a:r>
              <a:rPr lang="en-GB" noProof="0" dirty="0"/>
              <a:t>Second level text</a:t>
            </a:r>
          </a:p>
          <a:p>
            <a:pPr lvl="2"/>
            <a:r>
              <a:rPr lang="en-GB" noProof="0" dirty="0"/>
              <a:t>Third level text</a:t>
            </a:r>
          </a:p>
          <a:p>
            <a:pPr lvl="3"/>
            <a:r>
              <a:rPr lang="en-GB" noProof="0" dirty="0"/>
              <a:t>Forth level text</a:t>
            </a:r>
          </a:p>
          <a:p>
            <a:pPr lvl="4"/>
            <a:r>
              <a:rPr lang="en-GB" noProof="0" dirty="0"/>
              <a:t>Fifth level text</a:t>
            </a:r>
          </a:p>
        </p:txBody>
      </p:sp>
      <p:sp>
        <p:nvSpPr>
          <p:cNvPr id="4" name="Tijdelijke aanduiding voor datum 3"/>
          <p:cNvSpPr>
            <a:spLocks noGrp="1"/>
          </p:cNvSpPr>
          <p:nvPr>
            <p:ph type="dt" sz="half" idx="10"/>
          </p:nvPr>
        </p:nvSpPr>
        <p:spPr/>
        <p:txBody>
          <a:bodyPr/>
          <a:lstStyle/>
          <a:p>
            <a:fld id="{F10973AC-957D-C346-BA56-D82065FA2AEB}" type="datetimeFigureOut">
              <a:rPr lang="nl-NL" smtClean="0"/>
              <a:pPr/>
              <a:t>04-12-2024</a:t>
            </a:fld>
            <a:endParaRPr lang="nl-NL"/>
          </a:p>
        </p:txBody>
      </p:sp>
      <p:sp>
        <p:nvSpPr>
          <p:cNvPr id="5" name="Tijdelijke aanduiding voor voettekst 4"/>
          <p:cNvSpPr>
            <a:spLocks noGrp="1"/>
          </p:cNvSpPr>
          <p:nvPr>
            <p:ph type="ftr" sz="quarter" idx="11"/>
          </p:nvPr>
        </p:nvSpPr>
        <p:spPr/>
        <p:txBody>
          <a:bodyPr/>
          <a:lstStyle>
            <a:lvl1pPr>
              <a:defRPr>
                <a:solidFill>
                  <a:schemeClr val="accent5"/>
                </a:solidFill>
              </a:defRPr>
            </a:lvl1pPr>
          </a:lstStyle>
          <a:p>
            <a:endParaRPr lang="nl-NL" dirty="0"/>
          </a:p>
        </p:txBody>
      </p:sp>
      <p:sp>
        <p:nvSpPr>
          <p:cNvPr id="6" name="Tijdelijke aanduiding voor dianummer 5"/>
          <p:cNvSpPr>
            <a:spLocks noGrp="1"/>
          </p:cNvSpPr>
          <p:nvPr>
            <p:ph type="sldNum" sz="quarter" idx="12"/>
          </p:nvPr>
        </p:nvSpPr>
        <p:spPr/>
        <p:txBody>
          <a:bodyPr/>
          <a:lstStyle>
            <a:lvl1pPr>
              <a:defRPr>
                <a:solidFill>
                  <a:schemeClr val="accent5"/>
                </a:solidFill>
              </a:defRPr>
            </a:lvl1pPr>
          </a:lstStyle>
          <a:p>
            <a:fld id="{8C6BC05E-DB9A-EB4A-A776-575FA40369A3}" type="slidenum">
              <a:rPr lang="nl-NL" smtClean="0"/>
              <a:pPr/>
              <a:t>‹#›</a:t>
            </a:fld>
            <a:endParaRPr lang="nl-NL"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2">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solidFill>
                  <a:schemeClr val="accent5"/>
                </a:solidFill>
              </a:defRPr>
            </a:lvl1pPr>
          </a:lstStyle>
          <a:p>
            <a:r>
              <a:rPr lang="en-GB" noProof="0" dirty="0"/>
              <a:t>Click to edit title</a:t>
            </a:r>
            <a:endParaRPr lang="nl-NL" dirty="0"/>
          </a:p>
        </p:txBody>
      </p:sp>
      <p:sp>
        <p:nvSpPr>
          <p:cNvPr id="3" name="Tijdelijke aanduiding voor inhoud 2"/>
          <p:cNvSpPr>
            <a:spLocks noGrp="1"/>
          </p:cNvSpPr>
          <p:nvPr>
            <p:ph idx="1" hasCustomPrompt="1"/>
          </p:nvPr>
        </p:nvSpPr>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baseline="0"/>
            </a:lvl5pPr>
          </a:lstStyle>
          <a:p>
            <a:pPr lvl="0"/>
            <a:r>
              <a:rPr lang="en-GB" noProof="0" dirty="0"/>
              <a:t>Click to edit text</a:t>
            </a:r>
          </a:p>
          <a:p>
            <a:pPr lvl="1"/>
            <a:r>
              <a:rPr lang="en-GB" noProof="0" dirty="0"/>
              <a:t>Second level text</a:t>
            </a:r>
          </a:p>
          <a:p>
            <a:pPr lvl="2"/>
            <a:r>
              <a:rPr lang="en-GB" noProof="0" dirty="0"/>
              <a:t>Third level text</a:t>
            </a:r>
          </a:p>
          <a:p>
            <a:pPr lvl="3"/>
            <a:r>
              <a:rPr lang="en-GB" noProof="0" dirty="0"/>
              <a:t>Forth level text</a:t>
            </a:r>
          </a:p>
          <a:p>
            <a:pPr lvl="4"/>
            <a:r>
              <a:rPr lang="en-GB" noProof="0" dirty="0"/>
              <a:t>Fifth level text</a:t>
            </a:r>
          </a:p>
        </p:txBody>
      </p:sp>
      <p:sp>
        <p:nvSpPr>
          <p:cNvPr id="4" name="Tijdelijke aanduiding voor datum 3"/>
          <p:cNvSpPr>
            <a:spLocks noGrp="1"/>
          </p:cNvSpPr>
          <p:nvPr>
            <p:ph type="dt" sz="half" idx="10"/>
          </p:nvPr>
        </p:nvSpPr>
        <p:spPr/>
        <p:txBody>
          <a:bodyPr/>
          <a:lstStyle/>
          <a:p>
            <a:fld id="{F10973AC-957D-C346-BA56-D82065FA2AEB}" type="datetimeFigureOut">
              <a:rPr lang="nl-NL" smtClean="0"/>
              <a:pPr/>
              <a:t>04-12-2024</a:t>
            </a:fld>
            <a:endParaRPr lang="nl-NL"/>
          </a:p>
        </p:txBody>
      </p:sp>
      <p:sp>
        <p:nvSpPr>
          <p:cNvPr id="5" name="Tijdelijke aanduiding voor voettekst 4"/>
          <p:cNvSpPr>
            <a:spLocks noGrp="1"/>
          </p:cNvSpPr>
          <p:nvPr>
            <p:ph type="ftr" sz="quarter" idx="11"/>
          </p:nvPr>
        </p:nvSpPr>
        <p:spPr/>
        <p:txBody>
          <a:bodyPr/>
          <a:lstStyle>
            <a:lvl1pPr>
              <a:defRPr>
                <a:solidFill>
                  <a:schemeClr val="accent5"/>
                </a:solidFill>
              </a:defRPr>
            </a:lvl1pPr>
          </a:lstStyle>
          <a:p>
            <a:endParaRPr lang="nl-NL" dirty="0"/>
          </a:p>
        </p:txBody>
      </p:sp>
      <p:sp>
        <p:nvSpPr>
          <p:cNvPr id="6" name="Tijdelijke aanduiding voor dianummer 5"/>
          <p:cNvSpPr>
            <a:spLocks noGrp="1"/>
          </p:cNvSpPr>
          <p:nvPr>
            <p:ph type="sldNum" sz="quarter" idx="12"/>
          </p:nvPr>
        </p:nvSpPr>
        <p:spPr/>
        <p:txBody>
          <a:bodyPr/>
          <a:lstStyle>
            <a:lvl1pPr>
              <a:defRPr>
                <a:solidFill>
                  <a:schemeClr val="accent5"/>
                </a:solidFill>
              </a:defRPr>
            </a:lvl1pPr>
          </a:lstStyle>
          <a:p>
            <a:fld id="{8C6BC05E-DB9A-EB4A-A776-575FA40369A3}" type="slidenum">
              <a:rPr lang="nl-NL" smtClean="0"/>
              <a:pPr/>
              <a:t>‹#›</a:t>
            </a:fld>
            <a:endParaRPr lang="nl-NL"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ee objecten">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solidFill>
                  <a:schemeClr val="accent5"/>
                </a:solidFill>
              </a:defRPr>
            </a:lvl1pPr>
          </a:lstStyle>
          <a:p>
            <a:r>
              <a:rPr lang="en-GB" noProof="0" dirty="0"/>
              <a:t>Click to edit title</a:t>
            </a:r>
            <a:endParaRPr lang="nl-NL" dirty="0"/>
          </a:p>
        </p:txBody>
      </p:sp>
      <p:sp>
        <p:nvSpPr>
          <p:cNvPr id="3" name="Tijdelijke aanduiding voor inhoud 2"/>
          <p:cNvSpPr>
            <a:spLocks noGrp="1"/>
          </p:cNvSpPr>
          <p:nvPr>
            <p:ph sz="half" idx="1" hasCustomPrompt="1"/>
          </p:nvPr>
        </p:nvSpPr>
        <p:spPr>
          <a:xfrm>
            <a:off x="493200" y="972000"/>
            <a:ext cx="4014000" cy="33480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noProof="0" dirty="0"/>
              <a:t>Click to edit text in bullets</a:t>
            </a:r>
          </a:p>
          <a:p>
            <a:pPr lvl="1"/>
            <a:r>
              <a:rPr lang="en-GB" noProof="0" dirty="0"/>
              <a:t>Second level text</a:t>
            </a:r>
          </a:p>
          <a:p>
            <a:pPr lvl="2"/>
            <a:r>
              <a:rPr lang="en-GB" noProof="0" dirty="0"/>
              <a:t>Third level text</a:t>
            </a:r>
          </a:p>
          <a:p>
            <a:pPr lvl="3"/>
            <a:r>
              <a:rPr lang="en-GB" noProof="0" dirty="0"/>
              <a:t>Forth level text</a:t>
            </a:r>
          </a:p>
          <a:p>
            <a:pPr lvl="4"/>
            <a:r>
              <a:rPr lang="en-GB" noProof="0" dirty="0"/>
              <a:t>Fifth level text</a:t>
            </a:r>
          </a:p>
        </p:txBody>
      </p:sp>
      <p:sp>
        <p:nvSpPr>
          <p:cNvPr id="4" name="Tijdelijke aanduiding voor inhoud 3"/>
          <p:cNvSpPr>
            <a:spLocks noGrp="1"/>
          </p:cNvSpPr>
          <p:nvPr>
            <p:ph sz="half" idx="2" hasCustomPrompt="1"/>
          </p:nvPr>
        </p:nvSpPr>
        <p:spPr>
          <a:xfrm>
            <a:off x="4648201" y="971999"/>
            <a:ext cx="4015325" cy="33480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noProof="0" dirty="0"/>
              <a:t>Click to edit text in bullets</a:t>
            </a:r>
          </a:p>
          <a:p>
            <a:pPr lvl="1"/>
            <a:r>
              <a:rPr lang="en-GB" noProof="0" dirty="0"/>
              <a:t>Second level text</a:t>
            </a:r>
          </a:p>
          <a:p>
            <a:pPr lvl="2"/>
            <a:r>
              <a:rPr lang="en-GB" noProof="0" dirty="0"/>
              <a:t>Third level text</a:t>
            </a:r>
          </a:p>
          <a:p>
            <a:pPr lvl="3"/>
            <a:r>
              <a:rPr lang="en-GB" noProof="0" dirty="0"/>
              <a:t>Forth level text</a:t>
            </a:r>
          </a:p>
          <a:p>
            <a:pPr lvl="4"/>
            <a:r>
              <a:rPr lang="en-GB" noProof="0" dirty="0"/>
              <a:t>Fifth level text</a:t>
            </a:r>
          </a:p>
        </p:txBody>
      </p:sp>
      <p:sp>
        <p:nvSpPr>
          <p:cNvPr id="5" name="Tijdelijke aanduiding voor datum 4"/>
          <p:cNvSpPr>
            <a:spLocks noGrp="1"/>
          </p:cNvSpPr>
          <p:nvPr>
            <p:ph type="dt" sz="half" idx="10"/>
          </p:nvPr>
        </p:nvSpPr>
        <p:spPr/>
        <p:txBody>
          <a:bodyPr/>
          <a:lstStyle/>
          <a:p>
            <a:fld id="{F10973AC-957D-C346-BA56-D82065FA2AEB}" type="datetimeFigureOut">
              <a:rPr lang="nl-NL" smtClean="0"/>
              <a:pPr/>
              <a:t>04-12-2024</a:t>
            </a:fld>
            <a:endParaRPr lang="nl-NL"/>
          </a:p>
        </p:txBody>
      </p:sp>
      <p:sp>
        <p:nvSpPr>
          <p:cNvPr id="6" name="Tijdelijke aanduiding voor voettekst 5"/>
          <p:cNvSpPr>
            <a:spLocks noGrp="1"/>
          </p:cNvSpPr>
          <p:nvPr>
            <p:ph type="ftr" sz="quarter" idx="11"/>
          </p:nvPr>
        </p:nvSpPr>
        <p:spPr/>
        <p:txBody>
          <a:bodyPr/>
          <a:lstStyle>
            <a:lvl1pPr>
              <a:defRPr>
                <a:solidFill>
                  <a:schemeClr val="accent5"/>
                </a:solidFill>
              </a:defRPr>
            </a:lvl1pPr>
          </a:lstStyle>
          <a:p>
            <a:endParaRPr lang="nl-NL" dirty="0"/>
          </a:p>
        </p:txBody>
      </p:sp>
      <p:sp>
        <p:nvSpPr>
          <p:cNvPr id="7" name="Tijdelijke aanduiding voor dianummer 6"/>
          <p:cNvSpPr>
            <a:spLocks noGrp="1"/>
          </p:cNvSpPr>
          <p:nvPr>
            <p:ph type="sldNum" sz="quarter" idx="12"/>
          </p:nvPr>
        </p:nvSpPr>
        <p:spPr>
          <a:xfrm>
            <a:off x="491525" y="4663178"/>
            <a:ext cx="324000" cy="180285"/>
          </a:xfrm>
        </p:spPr>
        <p:txBody>
          <a:bodyPr/>
          <a:lstStyle>
            <a:lvl1pPr>
              <a:defRPr>
                <a:solidFill>
                  <a:schemeClr val="accent5"/>
                </a:solidFill>
              </a:defRPr>
            </a:lvl1pPr>
          </a:lstStyle>
          <a:p>
            <a:fld id="{8C6BC05E-DB9A-EB4A-A776-575FA40369A3}" type="slidenum">
              <a:rPr lang="nl-NL" smtClean="0"/>
              <a:pPr/>
              <a:t>‹#›</a:t>
            </a:fld>
            <a:endParaRPr lang="nl-NL"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solidFill>
                  <a:schemeClr val="accent5"/>
                </a:solidFill>
              </a:defRPr>
            </a:lvl1pPr>
          </a:lstStyle>
          <a:p>
            <a:r>
              <a:rPr lang="en-GB" noProof="0" dirty="0"/>
              <a:t>Click to edit title</a:t>
            </a:r>
            <a:endParaRPr lang="nl-NL" dirty="0"/>
          </a:p>
        </p:txBody>
      </p:sp>
      <p:sp>
        <p:nvSpPr>
          <p:cNvPr id="3" name="Tijdelijke aanduiding voor tekst 2"/>
          <p:cNvSpPr>
            <a:spLocks noGrp="1"/>
          </p:cNvSpPr>
          <p:nvPr>
            <p:ph type="body" idx="1" hasCustomPrompt="1"/>
          </p:nvPr>
        </p:nvSpPr>
        <p:spPr>
          <a:xfrm>
            <a:off x="493200" y="972000"/>
            <a:ext cx="3997924" cy="324000"/>
          </a:xfrm>
        </p:spPr>
        <p:txBody>
          <a:bodyPr anchor="t" anchorCtr="0"/>
          <a:lstStyle>
            <a:lvl1pPr marL="0" indent="0">
              <a:buNone/>
              <a:defRPr sz="1800" b="0" i="0">
                <a:latin typeface="Museo Sans 900"/>
                <a:cs typeface="Museo Sans 90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Click to edit text</a:t>
            </a:r>
          </a:p>
        </p:txBody>
      </p:sp>
      <p:sp>
        <p:nvSpPr>
          <p:cNvPr id="4" name="Tijdelijke aanduiding voor inhoud 3"/>
          <p:cNvSpPr>
            <a:spLocks noGrp="1"/>
          </p:cNvSpPr>
          <p:nvPr>
            <p:ph sz="half" idx="2" hasCustomPrompt="1"/>
          </p:nvPr>
        </p:nvSpPr>
        <p:spPr>
          <a:xfrm>
            <a:off x="491524" y="1296000"/>
            <a:ext cx="3999600" cy="302400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GB" noProof="0" dirty="0"/>
              <a:t>Click to edit text in bullets</a:t>
            </a:r>
          </a:p>
          <a:p>
            <a:pPr lvl="1"/>
            <a:r>
              <a:rPr lang="en-GB" noProof="0" dirty="0"/>
              <a:t>Second level text</a:t>
            </a:r>
          </a:p>
          <a:p>
            <a:pPr lvl="2"/>
            <a:r>
              <a:rPr lang="en-GB" noProof="0" dirty="0"/>
              <a:t>Third level text</a:t>
            </a:r>
          </a:p>
          <a:p>
            <a:pPr lvl="3"/>
            <a:r>
              <a:rPr lang="en-GB" noProof="0" dirty="0"/>
              <a:t>Forth level text</a:t>
            </a:r>
          </a:p>
          <a:p>
            <a:pPr lvl="4"/>
            <a:r>
              <a:rPr lang="en-GB" noProof="0" dirty="0"/>
              <a:t>Fifth level text</a:t>
            </a:r>
          </a:p>
        </p:txBody>
      </p:sp>
      <p:sp>
        <p:nvSpPr>
          <p:cNvPr id="5" name="Tijdelijke aanduiding voor tekst 4"/>
          <p:cNvSpPr>
            <a:spLocks noGrp="1"/>
          </p:cNvSpPr>
          <p:nvPr>
            <p:ph type="body" sz="quarter" idx="3" hasCustomPrompt="1"/>
          </p:nvPr>
        </p:nvSpPr>
        <p:spPr>
          <a:xfrm>
            <a:off x="4645026" y="972000"/>
            <a:ext cx="4014000" cy="324000"/>
          </a:xfrm>
        </p:spPr>
        <p:txBody>
          <a:bodyPr anchor="t" anchorCtr="0"/>
          <a:lstStyle>
            <a:lvl1pPr marL="0" indent="0">
              <a:buNone/>
              <a:defRPr sz="1800" b="0" i="0">
                <a:latin typeface="Museo Sans 900"/>
                <a:cs typeface="Museo Sans 90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Click to edit text</a:t>
            </a:r>
          </a:p>
        </p:txBody>
      </p:sp>
      <p:sp>
        <p:nvSpPr>
          <p:cNvPr id="6" name="Tijdelijke aanduiding voor inhoud 5"/>
          <p:cNvSpPr>
            <a:spLocks noGrp="1"/>
          </p:cNvSpPr>
          <p:nvPr>
            <p:ph sz="quarter" idx="4" hasCustomPrompt="1"/>
          </p:nvPr>
        </p:nvSpPr>
        <p:spPr>
          <a:xfrm>
            <a:off x="4645025" y="1296000"/>
            <a:ext cx="4014000" cy="302400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GB" noProof="0" dirty="0"/>
              <a:t>Click to edit text in bullets</a:t>
            </a:r>
          </a:p>
          <a:p>
            <a:pPr lvl="1"/>
            <a:r>
              <a:rPr lang="en-GB" noProof="0" dirty="0"/>
              <a:t>Second level text</a:t>
            </a:r>
          </a:p>
          <a:p>
            <a:pPr lvl="2"/>
            <a:r>
              <a:rPr lang="en-GB" noProof="0" dirty="0"/>
              <a:t>Third level text</a:t>
            </a:r>
          </a:p>
          <a:p>
            <a:pPr lvl="3"/>
            <a:r>
              <a:rPr lang="en-GB" noProof="0" dirty="0"/>
              <a:t>Forth level text</a:t>
            </a:r>
          </a:p>
          <a:p>
            <a:pPr lvl="4"/>
            <a:r>
              <a:rPr lang="en-GB" noProof="0" dirty="0"/>
              <a:t>Fifth level text</a:t>
            </a:r>
          </a:p>
        </p:txBody>
      </p:sp>
      <p:sp>
        <p:nvSpPr>
          <p:cNvPr id="7" name="Tijdelijke aanduiding voor datum 6"/>
          <p:cNvSpPr>
            <a:spLocks noGrp="1"/>
          </p:cNvSpPr>
          <p:nvPr>
            <p:ph type="dt" sz="half" idx="10"/>
          </p:nvPr>
        </p:nvSpPr>
        <p:spPr/>
        <p:txBody>
          <a:bodyPr/>
          <a:lstStyle/>
          <a:p>
            <a:fld id="{F10973AC-957D-C346-BA56-D82065FA2AEB}" type="datetimeFigureOut">
              <a:rPr lang="nl-NL" smtClean="0"/>
              <a:pPr/>
              <a:t>04-12-2024</a:t>
            </a:fld>
            <a:endParaRPr lang="nl-NL"/>
          </a:p>
        </p:txBody>
      </p:sp>
      <p:sp>
        <p:nvSpPr>
          <p:cNvPr id="8" name="Tijdelijke aanduiding voor voettekst 7"/>
          <p:cNvSpPr>
            <a:spLocks noGrp="1"/>
          </p:cNvSpPr>
          <p:nvPr>
            <p:ph type="ftr" sz="quarter" idx="11"/>
          </p:nvPr>
        </p:nvSpPr>
        <p:spPr/>
        <p:txBody>
          <a:bodyPr/>
          <a:lstStyle>
            <a:lvl1pPr>
              <a:defRPr>
                <a:solidFill>
                  <a:schemeClr val="accent5"/>
                </a:solidFill>
              </a:defRPr>
            </a:lvl1pPr>
          </a:lstStyle>
          <a:p>
            <a:endParaRPr lang="nl-NL"/>
          </a:p>
        </p:txBody>
      </p:sp>
      <p:sp>
        <p:nvSpPr>
          <p:cNvPr id="9" name="Tijdelijke aanduiding voor dianummer 8"/>
          <p:cNvSpPr>
            <a:spLocks noGrp="1"/>
          </p:cNvSpPr>
          <p:nvPr>
            <p:ph type="sldNum" sz="quarter" idx="12"/>
          </p:nvPr>
        </p:nvSpPr>
        <p:spPr/>
        <p:txBody>
          <a:bodyPr/>
          <a:lstStyle>
            <a:lvl1pPr>
              <a:defRPr>
                <a:solidFill>
                  <a:schemeClr val="accent5"/>
                </a:solidFill>
              </a:defRPr>
            </a:lvl1pPr>
          </a:lstStyle>
          <a:p>
            <a:fld id="{8C6BC05E-DB9A-EB4A-A776-575FA40369A3}" type="slidenum">
              <a:rPr lang="nl-NL" smtClean="0"/>
              <a:pPr/>
              <a:t>‹#›</a:t>
            </a:fld>
            <a:endParaRPr lang="nl-NL" dirty="0"/>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kst en afbeelding">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91526" y="396000"/>
            <a:ext cx="3999599" cy="576000"/>
          </a:xfrm>
        </p:spPr>
        <p:txBody>
          <a:bodyPr/>
          <a:lstStyle>
            <a:lvl1pPr>
              <a:defRPr>
                <a:solidFill>
                  <a:schemeClr val="accent5"/>
                </a:solidFill>
              </a:defRPr>
            </a:lvl1pPr>
          </a:lstStyle>
          <a:p>
            <a:r>
              <a:rPr lang="en-GB" noProof="0" dirty="0"/>
              <a:t>Click to edit title</a:t>
            </a:r>
            <a:endParaRPr lang="nl-NL" dirty="0"/>
          </a:p>
        </p:txBody>
      </p:sp>
      <p:sp>
        <p:nvSpPr>
          <p:cNvPr id="3" name="Tijdelijke aanduiding voor tekst 2"/>
          <p:cNvSpPr>
            <a:spLocks noGrp="1"/>
          </p:cNvSpPr>
          <p:nvPr>
            <p:ph type="body" idx="1" hasCustomPrompt="1"/>
          </p:nvPr>
        </p:nvSpPr>
        <p:spPr>
          <a:xfrm>
            <a:off x="493200" y="972000"/>
            <a:ext cx="3997924" cy="324000"/>
          </a:xfrm>
        </p:spPr>
        <p:txBody>
          <a:bodyPr anchor="t" anchorCtr="0"/>
          <a:lstStyle>
            <a:lvl1pPr marL="0" indent="0">
              <a:buNone/>
              <a:defRPr sz="1800" b="0" i="0">
                <a:latin typeface="Museo Sans 900"/>
                <a:cs typeface="Museo Sans 90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Click to edit text</a:t>
            </a:r>
          </a:p>
        </p:txBody>
      </p:sp>
      <p:sp>
        <p:nvSpPr>
          <p:cNvPr id="4" name="Tijdelijke aanduiding voor inhoud 3"/>
          <p:cNvSpPr>
            <a:spLocks noGrp="1"/>
          </p:cNvSpPr>
          <p:nvPr>
            <p:ph sz="half" idx="2" hasCustomPrompt="1"/>
          </p:nvPr>
        </p:nvSpPr>
        <p:spPr>
          <a:xfrm>
            <a:off x="491524" y="1296000"/>
            <a:ext cx="3999600" cy="302400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GB" noProof="0" dirty="0"/>
              <a:t>Click to edit text in bullets</a:t>
            </a:r>
          </a:p>
          <a:p>
            <a:pPr lvl="1"/>
            <a:r>
              <a:rPr lang="en-GB" noProof="0" dirty="0"/>
              <a:t>Second level text</a:t>
            </a:r>
          </a:p>
          <a:p>
            <a:pPr lvl="2"/>
            <a:r>
              <a:rPr lang="en-GB" noProof="0" dirty="0"/>
              <a:t>Third level text</a:t>
            </a:r>
          </a:p>
          <a:p>
            <a:pPr lvl="3"/>
            <a:r>
              <a:rPr lang="en-GB" noProof="0" dirty="0"/>
              <a:t>Forth level text</a:t>
            </a:r>
          </a:p>
          <a:p>
            <a:pPr lvl="4"/>
            <a:r>
              <a:rPr lang="en-GB" noProof="0" dirty="0"/>
              <a:t>Fifth level text</a:t>
            </a:r>
          </a:p>
        </p:txBody>
      </p:sp>
      <p:sp>
        <p:nvSpPr>
          <p:cNvPr id="7" name="Tijdelijke aanduiding voor datum 6"/>
          <p:cNvSpPr>
            <a:spLocks noGrp="1"/>
          </p:cNvSpPr>
          <p:nvPr>
            <p:ph type="dt" sz="half" idx="10"/>
          </p:nvPr>
        </p:nvSpPr>
        <p:spPr/>
        <p:txBody>
          <a:bodyPr/>
          <a:lstStyle/>
          <a:p>
            <a:fld id="{F10973AC-957D-C346-BA56-D82065FA2AEB}" type="datetimeFigureOut">
              <a:rPr lang="nl-NL" smtClean="0"/>
              <a:pPr/>
              <a:t>04-12-2024</a:t>
            </a:fld>
            <a:endParaRPr lang="nl-NL"/>
          </a:p>
        </p:txBody>
      </p:sp>
      <p:sp>
        <p:nvSpPr>
          <p:cNvPr id="8" name="Tijdelijke aanduiding voor voettekst 7"/>
          <p:cNvSpPr>
            <a:spLocks noGrp="1"/>
          </p:cNvSpPr>
          <p:nvPr>
            <p:ph type="ftr" sz="quarter" idx="11"/>
          </p:nvPr>
        </p:nvSpPr>
        <p:spPr/>
        <p:txBody>
          <a:bodyPr/>
          <a:lstStyle>
            <a:lvl1pPr>
              <a:defRPr>
                <a:solidFill>
                  <a:schemeClr val="accent5"/>
                </a:solidFill>
              </a:defRPr>
            </a:lvl1pPr>
          </a:lstStyle>
          <a:p>
            <a:endParaRPr lang="nl-NL" dirty="0"/>
          </a:p>
        </p:txBody>
      </p:sp>
      <p:sp>
        <p:nvSpPr>
          <p:cNvPr id="9" name="Tijdelijke aanduiding voor dianummer 8"/>
          <p:cNvSpPr>
            <a:spLocks noGrp="1"/>
          </p:cNvSpPr>
          <p:nvPr>
            <p:ph type="sldNum" sz="quarter" idx="12"/>
          </p:nvPr>
        </p:nvSpPr>
        <p:spPr/>
        <p:txBody>
          <a:bodyPr/>
          <a:lstStyle>
            <a:lvl1pPr>
              <a:defRPr>
                <a:solidFill>
                  <a:schemeClr val="accent5"/>
                </a:solidFill>
              </a:defRPr>
            </a:lvl1pPr>
          </a:lstStyle>
          <a:p>
            <a:fld id="{8C6BC05E-DB9A-EB4A-A776-575FA40369A3}" type="slidenum">
              <a:rPr lang="nl-NL" smtClean="0"/>
              <a:pPr/>
              <a:t>‹#›</a:t>
            </a:fld>
            <a:endParaRPr lang="nl-NL" dirty="0"/>
          </a:p>
        </p:txBody>
      </p:sp>
      <p:sp>
        <p:nvSpPr>
          <p:cNvPr id="10" name="Tijdelijke aanduiding voor afbeelding 2"/>
          <p:cNvSpPr>
            <a:spLocks noGrp="1"/>
          </p:cNvSpPr>
          <p:nvPr>
            <p:ph type="pic" idx="13" hasCustomPrompt="1"/>
          </p:nvPr>
        </p:nvSpPr>
        <p:spPr>
          <a:xfrm>
            <a:off x="4643999" y="396000"/>
            <a:ext cx="4014000" cy="3816000"/>
          </a:xfrm>
          <a:solidFill>
            <a:schemeClr val="bg1">
              <a:lumMod val="85000"/>
            </a:schemeClr>
          </a:solidFill>
        </p:spPr>
        <p:txBody>
          <a:bodyPr tIns="180000"/>
          <a:lstStyle>
            <a:lvl1pPr marL="0" indent="0" algn="ctr">
              <a:buNone/>
              <a:defRPr sz="1600" baseline="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dirty="0"/>
              <a:t>Click on the icon to </a:t>
            </a:r>
            <a:br>
              <a:rPr lang="en-GB" noProof="0" dirty="0"/>
            </a:br>
            <a:r>
              <a:rPr lang="en-GB" noProof="0" dirty="0"/>
              <a:t>insert a picture</a:t>
            </a:r>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 en 2 afbeeldingen">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91526" y="396000"/>
            <a:ext cx="3999599" cy="576000"/>
          </a:xfrm>
        </p:spPr>
        <p:txBody>
          <a:bodyPr/>
          <a:lstStyle>
            <a:lvl1pPr>
              <a:defRPr>
                <a:solidFill>
                  <a:schemeClr val="accent5"/>
                </a:solidFill>
              </a:defRPr>
            </a:lvl1pPr>
          </a:lstStyle>
          <a:p>
            <a:r>
              <a:rPr lang="en-GB" noProof="0" dirty="0"/>
              <a:t>Click to edit title</a:t>
            </a:r>
            <a:endParaRPr lang="nl-NL" dirty="0"/>
          </a:p>
        </p:txBody>
      </p:sp>
      <p:sp>
        <p:nvSpPr>
          <p:cNvPr id="3" name="Tijdelijke aanduiding voor tekst 2"/>
          <p:cNvSpPr>
            <a:spLocks noGrp="1"/>
          </p:cNvSpPr>
          <p:nvPr>
            <p:ph type="body" idx="1" hasCustomPrompt="1"/>
          </p:nvPr>
        </p:nvSpPr>
        <p:spPr>
          <a:xfrm>
            <a:off x="491524" y="972000"/>
            <a:ext cx="3999600" cy="324000"/>
          </a:xfrm>
        </p:spPr>
        <p:txBody>
          <a:bodyPr anchor="t" anchorCtr="0"/>
          <a:lstStyle>
            <a:lvl1pPr marL="0" indent="0">
              <a:buNone/>
              <a:defRPr sz="1800" b="0" i="0">
                <a:solidFill>
                  <a:schemeClr val="tx1"/>
                </a:solidFill>
                <a:latin typeface="Museo Sans 900"/>
                <a:cs typeface="Museo Sans 90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Click to edit text</a:t>
            </a:r>
          </a:p>
        </p:txBody>
      </p:sp>
      <p:sp>
        <p:nvSpPr>
          <p:cNvPr id="4" name="Tijdelijke aanduiding voor inhoud 3"/>
          <p:cNvSpPr>
            <a:spLocks noGrp="1"/>
          </p:cNvSpPr>
          <p:nvPr>
            <p:ph sz="half" idx="2" hasCustomPrompt="1"/>
          </p:nvPr>
        </p:nvSpPr>
        <p:spPr>
          <a:xfrm>
            <a:off x="491524" y="1296000"/>
            <a:ext cx="3999600" cy="302400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GB" noProof="0" dirty="0"/>
              <a:t>Click to edit text in bullets</a:t>
            </a:r>
          </a:p>
          <a:p>
            <a:pPr lvl="1"/>
            <a:r>
              <a:rPr lang="en-GB" noProof="0" dirty="0"/>
              <a:t>Second level text</a:t>
            </a:r>
          </a:p>
          <a:p>
            <a:pPr lvl="2"/>
            <a:r>
              <a:rPr lang="en-GB" noProof="0" dirty="0"/>
              <a:t>Third level text</a:t>
            </a:r>
          </a:p>
          <a:p>
            <a:pPr lvl="3"/>
            <a:r>
              <a:rPr lang="en-GB" noProof="0" dirty="0"/>
              <a:t>Forth level text</a:t>
            </a:r>
          </a:p>
          <a:p>
            <a:pPr lvl="4"/>
            <a:r>
              <a:rPr lang="en-GB" noProof="0" dirty="0"/>
              <a:t>Fifth level text</a:t>
            </a:r>
          </a:p>
        </p:txBody>
      </p:sp>
      <p:sp>
        <p:nvSpPr>
          <p:cNvPr id="7" name="Tijdelijke aanduiding voor datum 6"/>
          <p:cNvSpPr>
            <a:spLocks noGrp="1"/>
          </p:cNvSpPr>
          <p:nvPr>
            <p:ph type="dt" sz="half" idx="10"/>
          </p:nvPr>
        </p:nvSpPr>
        <p:spPr/>
        <p:txBody>
          <a:bodyPr/>
          <a:lstStyle/>
          <a:p>
            <a:fld id="{F10973AC-957D-C346-BA56-D82065FA2AEB}" type="datetimeFigureOut">
              <a:rPr lang="nl-NL" smtClean="0"/>
              <a:pPr/>
              <a:t>04-12-2024</a:t>
            </a:fld>
            <a:endParaRPr lang="nl-NL" dirty="0"/>
          </a:p>
        </p:txBody>
      </p:sp>
      <p:sp>
        <p:nvSpPr>
          <p:cNvPr id="8" name="Tijdelijke aanduiding voor voettekst 7"/>
          <p:cNvSpPr>
            <a:spLocks noGrp="1"/>
          </p:cNvSpPr>
          <p:nvPr>
            <p:ph type="ftr" sz="quarter" idx="11"/>
          </p:nvPr>
        </p:nvSpPr>
        <p:spPr/>
        <p:txBody>
          <a:bodyPr/>
          <a:lstStyle>
            <a:lvl1pPr>
              <a:defRPr>
                <a:solidFill>
                  <a:schemeClr val="accent5"/>
                </a:solidFill>
              </a:defRPr>
            </a:lvl1pPr>
          </a:lstStyle>
          <a:p>
            <a:endParaRPr lang="nl-NL" dirty="0"/>
          </a:p>
        </p:txBody>
      </p:sp>
      <p:sp>
        <p:nvSpPr>
          <p:cNvPr id="9" name="Tijdelijke aanduiding voor dianummer 8"/>
          <p:cNvSpPr>
            <a:spLocks noGrp="1"/>
          </p:cNvSpPr>
          <p:nvPr>
            <p:ph type="sldNum" sz="quarter" idx="12"/>
          </p:nvPr>
        </p:nvSpPr>
        <p:spPr/>
        <p:txBody>
          <a:bodyPr/>
          <a:lstStyle>
            <a:lvl1pPr>
              <a:defRPr>
                <a:solidFill>
                  <a:schemeClr val="accent5"/>
                </a:solidFill>
              </a:defRPr>
            </a:lvl1pPr>
          </a:lstStyle>
          <a:p>
            <a:fld id="{8C6BC05E-DB9A-EB4A-A776-575FA40369A3}" type="slidenum">
              <a:rPr lang="nl-NL" smtClean="0"/>
              <a:pPr/>
              <a:t>‹#›</a:t>
            </a:fld>
            <a:endParaRPr lang="nl-NL"/>
          </a:p>
        </p:txBody>
      </p:sp>
      <p:sp>
        <p:nvSpPr>
          <p:cNvPr id="10" name="Tijdelijke aanduiding voor afbeelding 2"/>
          <p:cNvSpPr>
            <a:spLocks noGrp="1"/>
          </p:cNvSpPr>
          <p:nvPr>
            <p:ph type="pic" idx="13" hasCustomPrompt="1"/>
          </p:nvPr>
        </p:nvSpPr>
        <p:spPr>
          <a:xfrm>
            <a:off x="4643999" y="396000"/>
            <a:ext cx="4014000" cy="1836000"/>
          </a:xfrm>
          <a:solidFill>
            <a:schemeClr val="bg1">
              <a:lumMod val="85000"/>
            </a:schemeClr>
          </a:solidFill>
        </p:spPr>
        <p:txBody>
          <a:bodyPr tIns="180000"/>
          <a:lstStyle>
            <a:lvl1pPr marL="0" indent="0" algn="ctr">
              <a:buNone/>
              <a:defRPr sz="1600" baseline="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dirty="0"/>
              <a:t>Click on the icon to </a:t>
            </a:r>
            <a:br>
              <a:rPr lang="en-GB" noProof="0" dirty="0"/>
            </a:br>
            <a:r>
              <a:rPr lang="en-GB" noProof="0" dirty="0"/>
              <a:t>insert a picture</a:t>
            </a:r>
          </a:p>
          <a:p>
            <a:endParaRPr lang="nl-NL" dirty="0"/>
          </a:p>
        </p:txBody>
      </p:sp>
      <p:sp>
        <p:nvSpPr>
          <p:cNvPr id="11" name="Tijdelijke aanduiding voor afbeelding 2"/>
          <p:cNvSpPr>
            <a:spLocks noGrp="1"/>
          </p:cNvSpPr>
          <p:nvPr>
            <p:ph type="pic" idx="14" hasCustomPrompt="1"/>
          </p:nvPr>
        </p:nvSpPr>
        <p:spPr>
          <a:xfrm>
            <a:off x="4643999" y="2376000"/>
            <a:ext cx="4014000" cy="1836000"/>
          </a:xfrm>
          <a:solidFill>
            <a:schemeClr val="bg1">
              <a:lumMod val="85000"/>
            </a:schemeClr>
          </a:solidFill>
        </p:spPr>
        <p:txBody>
          <a:bodyPr tIns="180000"/>
          <a:lstStyle>
            <a:lvl1pPr marL="0" indent="0" algn="ctr">
              <a:buNone/>
              <a:defRPr sz="16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dirty="0"/>
              <a:t>Click on the icon to </a:t>
            </a:r>
            <a:br>
              <a:rPr lang="en-GB" noProof="0" dirty="0"/>
            </a:br>
            <a:r>
              <a:rPr lang="en-GB" noProof="0" dirty="0"/>
              <a:t>insert a picture</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solidFill>
                  <a:schemeClr val="accent5"/>
                </a:solidFill>
              </a:defRPr>
            </a:lvl1pPr>
          </a:lstStyle>
          <a:p>
            <a:r>
              <a:rPr lang="en-GB" noProof="0" dirty="0"/>
              <a:t>Click to edit title </a:t>
            </a:r>
            <a:endParaRPr lang="nl-NL" dirty="0"/>
          </a:p>
        </p:txBody>
      </p:sp>
      <p:sp>
        <p:nvSpPr>
          <p:cNvPr id="3" name="Tijdelijke aanduiding voor datum 2"/>
          <p:cNvSpPr>
            <a:spLocks noGrp="1"/>
          </p:cNvSpPr>
          <p:nvPr>
            <p:ph type="dt" sz="half" idx="10"/>
          </p:nvPr>
        </p:nvSpPr>
        <p:spPr/>
        <p:txBody>
          <a:bodyPr/>
          <a:lstStyle/>
          <a:p>
            <a:fld id="{F10973AC-957D-C346-BA56-D82065FA2AEB}" type="datetimeFigureOut">
              <a:rPr lang="nl-NL" smtClean="0"/>
              <a:pPr/>
              <a:t>04-12-2024</a:t>
            </a:fld>
            <a:endParaRPr lang="nl-NL"/>
          </a:p>
        </p:txBody>
      </p:sp>
      <p:sp>
        <p:nvSpPr>
          <p:cNvPr id="4" name="Tijdelijke aanduiding voor voettekst 3"/>
          <p:cNvSpPr>
            <a:spLocks noGrp="1"/>
          </p:cNvSpPr>
          <p:nvPr>
            <p:ph type="ftr" sz="quarter" idx="11"/>
          </p:nvPr>
        </p:nvSpPr>
        <p:spPr/>
        <p:txBody>
          <a:bodyPr/>
          <a:lstStyle>
            <a:lvl1pPr>
              <a:defRPr>
                <a:solidFill>
                  <a:schemeClr val="accent5"/>
                </a:solidFill>
              </a:defRPr>
            </a:lvl1pPr>
          </a:lstStyle>
          <a:p>
            <a:endParaRPr lang="nl-NL" dirty="0"/>
          </a:p>
        </p:txBody>
      </p:sp>
      <p:sp>
        <p:nvSpPr>
          <p:cNvPr id="5" name="Tijdelijke aanduiding voor dianummer 4"/>
          <p:cNvSpPr>
            <a:spLocks noGrp="1"/>
          </p:cNvSpPr>
          <p:nvPr>
            <p:ph type="sldNum" sz="quarter" idx="12"/>
          </p:nvPr>
        </p:nvSpPr>
        <p:spPr/>
        <p:txBody>
          <a:bodyPr/>
          <a:lstStyle>
            <a:lvl1pPr>
              <a:defRPr>
                <a:solidFill>
                  <a:schemeClr val="accent5"/>
                </a:solidFill>
              </a:defRPr>
            </a:lvl1pPr>
          </a:lstStyle>
          <a:p>
            <a:fld id="{8C6BC05E-DB9A-EB4A-A776-575FA40369A3}" type="slidenum">
              <a:rPr lang="nl-NL" smtClean="0"/>
              <a:pPr/>
              <a:t>‹#›</a:t>
            </a:fld>
            <a:endParaRPr lang="nl-N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Afbeelding 7" descr="EU_Logo_Groen_300.png"/>
          <p:cNvPicPr>
            <a:picLocks noChangeAspect="1"/>
          </p:cNvPicPr>
          <p:nvPr/>
        </p:nvPicPr>
        <p:blipFill>
          <a:blip r:embed="rId13">
            <a:alphaModFix/>
          </a:blip>
          <a:stretch>
            <a:fillRect/>
          </a:stretch>
        </p:blipFill>
        <p:spPr>
          <a:xfrm>
            <a:off x="7308000" y="4298400"/>
            <a:ext cx="1432608" cy="576091"/>
          </a:xfrm>
          <a:prstGeom prst="rect">
            <a:avLst/>
          </a:prstGeom>
        </p:spPr>
      </p:pic>
      <p:sp>
        <p:nvSpPr>
          <p:cNvPr id="2" name="Tijdelijke aanduiding voor titel 1"/>
          <p:cNvSpPr>
            <a:spLocks noGrp="1"/>
          </p:cNvSpPr>
          <p:nvPr>
            <p:ph type="title"/>
          </p:nvPr>
        </p:nvSpPr>
        <p:spPr>
          <a:xfrm>
            <a:off x="491525" y="396000"/>
            <a:ext cx="8172000" cy="576000"/>
          </a:xfrm>
          <a:prstGeom prst="rect">
            <a:avLst/>
          </a:prstGeom>
        </p:spPr>
        <p:txBody>
          <a:bodyPr vert="horz" lIns="0" tIns="0" rIns="0" bIns="0" rtlCol="0" anchor="t" anchorCtr="0">
            <a:noAutofit/>
          </a:bodyPr>
          <a:lstStyle/>
          <a:p>
            <a:r>
              <a:rPr lang="en-GB" noProof="0" dirty="0"/>
              <a:t>Click to edit title</a:t>
            </a:r>
            <a:endParaRPr lang="nl-NL" dirty="0"/>
          </a:p>
        </p:txBody>
      </p:sp>
      <p:sp>
        <p:nvSpPr>
          <p:cNvPr id="3" name="Tijdelijke aanduiding voor tekst 2"/>
          <p:cNvSpPr>
            <a:spLocks noGrp="1"/>
          </p:cNvSpPr>
          <p:nvPr>
            <p:ph type="body" idx="1"/>
          </p:nvPr>
        </p:nvSpPr>
        <p:spPr>
          <a:xfrm>
            <a:off x="491524" y="971551"/>
            <a:ext cx="8172000" cy="3348000"/>
          </a:xfrm>
          <a:prstGeom prst="rect">
            <a:avLst/>
          </a:prstGeom>
        </p:spPr>
        <p:txBody>
          <a:bodyPr vert="horz" lIns="0" tIns="0" rIns="0" bIns="0" rtlCol="0" anchor="t" anchorCtr="0">
            <a:noAutofit/>
          </a:bodyPr>
          <a:lstStyle/>
          <a:p>
            <a:pPr lvl="0"/>
            <a:r>
              <a:rPr lang="en-GB" noProof="0" dirty="0"/>
              <a:t>Click to edit text</a:t>
            </a:r>
          </a:p>
          <a:p>
            <a:pPr lvl="1"/>
            <a:r>
              <a:rPr lang="en-GB" noProof="0" dirty="0"/>
              <a:t>Second level text</a:t>
            </a:r>
          </a:p>
          <a:p>
            <a:pPr lvl="2"/>
            <a:r>
              <a:rPr lang="en-GB" noProof="0" dirty="0"/>
              <a:t>Third level text</a:t>
            </a:r>
          </a:p>
          <a:p>
            <a:pPr lvl="3"/>
            <a:r>
              <a:rPr lang="en-GB" noProof="0" dirty="0"/>
              <a:t>Forth level text</a:t>
            </a:r>
          </a:p>
          <a:p>
            <a:pPr lvl="4"/>
            <a:r>
              <a:rPr lang="en-GB" noProof="0" dirty="0"/>
              <a:t>Fifth level text</a:t>
            </a:r>
          </a:p>
        </p:txBody>
      </p:sp>
      <p:sp>
        <p:nvSpPr>
          <p:cNvPr id="4" name="Tijdelijke aanduiding voor datum 3"/>
          <p:cNvSpPr>
            <a:spLocks noGrp="1"/>
          </p:cNvSpPr>
          <p:nvPr>
            <p:ph type="dt" sz="half" idx="2"/>
          </p:nvPr>
        </p:nvSpPr>
        <p:spPr>
          <a:xfrm>
            <a:off x="817200" y="4663178"/>
            <a:ext cx="756000" cy="180285"/>
          </a:xfrm>
          <a:prstGeom prst="rect">
            <a:avLst/>
          </a:prstGeom>
        </p:spPr>
        <p:txBody>
          <a:bodyPr vert="horz" lIns="0" tIns="0" rIns="0" bIns="0" rtlCol="0" anchor="t" anchorCtr="0">
            <a:noAutofit/>
          </a:bodyPr>
          <a:lstStyle>
            <a:lvl1pPr algn="l">
              <a:defRPr sz="1000">
                <a:solidFill>
                  <a:schemeClr val="tx1"/>
                </a:solidFill>
                <a:latin typeface="Museo Sans 100"/>
                <a:cs typeface="Museo Sans 100"/>
              </a:defRPr>
            </a:lvl1pPr>
          </a:lstStyle>
          <a:p>
            <a:fld id="{F10973AC-957D-C346-BA56-D82065FA2AEB}" type="datetimeFigureOut">
              <a:rPr lang="nl-NL" smtClean="0"/>
              <a:pPr/>
              <a:t>04-12-2024</a:t>
            </a:fld>
            <a:endParaRPr lang="nl-NL" dirty="0"/>
          </a:p>
        </p:txBody>
      </p:sp>
      <p:sp>
        <p:nvSpPr>
          <p:cNvPr id="5" name="Tijdelijke aanduiding voor voettekst 4"/>
          <p:cNvSpPr>
            <a:spLocks noGrp="1"/>
          </p:cNvSpPr>
          <p:nvPr>
            <p:ph type="ftr" sz="quarter" idx="3"/>
          </p:nvPr>
        </p:nvSpPr>
        <p:spPr>
          <a:xfrm>
            <a:off x="1573200" y="4663178"/>
            <a:ext cx="5102920" cy="180285"/>
          </a:xfrm>
          <a:prstGeom prst="rect">
            <a:avLst/>
          </a:prstGeom>
        </p:spPr>
        <p:txBody>
          <a:bodyPr vert="horz" lIns="0" tIns="0" rIns="0" bIns="0" rtlCol="0" anchor="t" anchorCtr="0">
            <a:noAutofit/>
          </a:bodyPr>
          <a:lstStyle>
            <a:lvl1pPr algn="l">
              <a:defRPr sz="1000" b="0" i="0">
                <a:solidFill>
                  <a:schemeClr val="accent5"/>
                </a:solidFill>
                <a:latin typeface="+mn-lt"/>
                <a:cs typeface="Museo Sans 500"/>
              </a:defRPr>
            </a:lvl1pPr>
          </a:lstStyle>
          <a:p>
            <a:endParaRPr lang="nl-NL" dirty="0"/>
          </a:p>
        </p:txBody>
      </p:sp>
      <p:sp>
        <p:nvSpPr>
          <p:cNvPr id="6" name="Tijdelijke aanduiding voor dianummer 5"/>
          <p:cNvSpPr>
            <a:spLocks noGrp="1"/>
          </p:cNvSpPr>
          <p:nvPr>
            <p:ph type="sldNum" sz="quarter" idx="4"/>
          </p:nvPr>
        </p:nvSpPr>
        <p:spPr>
          <a:xfrm>
            <a:off x="491525" y="4663178"/>
            <a:ext cx="324000" cy="180285"/>
          </a:xfrm>
          <a:prstGeom prst="rect">
            <a:avLst/>
          </a:prstGeom>
        </p:spPr>
        <p:txBody>
          <a:bodyPr vert="horz" lIns="0" tIns="0" rIns="0" bIns="0" rtlCol="0" anchor="t" anchorCtr="0">
            <a:noAutofit/>
          </a:bodyPr>
          <a:lstStyle>
            <a:lvl1pPr algn="l">
              <a:defRPr sz="1000" b="0" i="0">
                <a:solidFill>
                  <a:schemeClr val="accent5"/>
                </a:solidFill>
                <a:latin typeface="+mn-lt"/>
                <a:cs typeface="Museo Sans 500"/>
              </a:defRPr>
            </a:lvl1pPr>
          </a:lstStyle>
          <a:p>
            <a:fld id="{8C6BC05E-DB9A-EB4A-A776-575FA40369A3}" type="slidenum">
              <a:rPr lang="nl-NL" smtClean="0"/>
              <a:pPr/>
              <a:t>‹#›</a:t>
            </a:fld>
            <a:endParaRPr lang="nl-NL" dirty="0"/>
          </a:p>
        </p:txBody>
      </p:sp>
    </p:spTree>
  </p:cSld>
  <p:clrMap bg1="lt1" tx1="dk1" bg2="lt2" tx2="dk2" accent1="accent1" accent2="accent2" accent3="accent3" accent4="accent4" accent5="accent5" accent6="accent6" hlink="hlink" folHlink="folHlink"/>
  <p:sldLayoutIdLst>
    <p:sldLayoutId id="2147483649" r:id="rId1"/>
    <p:sldLayoutId id="2147483662" r:id="rId2"/>
    <p:sldLayoutId id="2147483650" r:id="rId3"/>
    <p:sldLayoutId id="2147483659" r:id="rId4"/>
    <p:sldLayoutId id="2147483652" r:id="rId5"/>
    <p:sldLayoutId id="2147483653" r:id="rId6"/>
    <p:sldLayoutId id="2147483660" r:id="rId7"/>
    <p:sldLayoutId id="2147483661" r:id="rId8"/>
    <p:sldLayoutId id="2147483654" r:id="rId9"/>
    <p:sldLayoutId id="2147483655" r:id="rId10"/>
    <p:sldLayoutId id="2147483657" r:id="rId11"/>
  </p:sldLayoutIdLst>
  <p:txStyles>
    <p:titleStyle>
      <a:lvl1pPr algn="l" defTabSz="457200" rtl="0" eaLnBrk="1" latinLnBrk="0" hangingPunct="1">
        <a:lnSpc>
          <a:spcPts val="3200"/>
        </a:lnSpc>
        <a:spcBef>
          <a:spcPct val="0"/>
        </a:spcBef>
        <a:buNone/>
        <a:defRPr sz="2800" b="0" i="0" kern="1200">
          <a:solidFill>
            <a:schemeClr val="accent5"/>
          </a:solidFill>
          <a:latin typeface="+mj-lt"/>
          <a:ea typeface="+mj-ea"/>
          <a:cs typeface="Museo Sans 700"/>
        </a:defRPr>
      </a:lvl1pPr>
    </p:titleStyle>
    <p:bodyStyle>
      <a:lvl1pPr marL="216000" indent="-216000" algn="l" defTabSz="457200" rtl="0" eaLnBrk="1" latinLnBrk="0" hangingPunct="1">
        <a:lnSpc>
          <a:spcPts val="2300"/>
        </a:lnSpc>
        <a:spcBef>
          <a:spcPts val="0"/>
        </a:spcBef>
        <a:buSzPct val="130000"/>
        <a:buFont typeface="Arial"/>
        <a:buChar char="•"/>
        <a:defRPr sz="1800" b="0" i="0" kern="1200">
          <a:solidFill>
            <a:schemeClr val="tx1"/>
          </a:solidFill>
          <a:latin typeface="+mn-lt"/>
          <a:ea typeface="+mn-ea"/>
          <a:cs typeface="Museo Sans 500"/>
        </a:defRPr>
      </a:lvl1pPr>
      <a:lvl2pPr marL="432000" indent="-216000" algn="l" defTabSz="457200" rtl="0" eaLnBrk="1" latinLnBrk="0" hangingPunct="1">
        <a:lnSpc>
          <a:spcPts val="2300"/>
        </a:lnSpc>
        <a:spcBef>
          <a:spcPts val="0"/>
        </a:spcBef>
        <a:buSzPct val="130000"/>
        <a:buFont typeface="Arial"/>
        <a:buChar char="•"/>
        <a:defRPr sz="1800" b="0" i="0" kern="1200">
          <a:solidFill>
            <a:schemeClr val="tx1"/>
          </a:solidFill>
          <a:latin typeface="+mn-lt"/>
          <a:ea typeface="+mn-ea"/>
          <a:cs typeface="Museo Sans 500"/>
        </a:defRPr>
      </a:lvl2pPr>
      <a:lvl3pPr marL="648000" indent="-216000" algn="l" defTabSz="457200" rtl="0" eaLnBrk="1" latinLnBrk="0" hangingPunct="1">
        <a:lnSpc>
          <a:spcPts val="2300"/>
        </a:lnSpc>
        <a:spcBef>
          <a:spcPts val="0"/>
        </a:spcBef>
        <a:buSzPct val="130000"/>
        <a:buFont typeface="Arial"/>
        <a:buChar char="•"/>
        <a:defRPr sz="1800" b="0" i="0" kern="1200">
          <a:solidFill>
            <a:schemeClr val="tx1"/>
          </a:solidFill>
          <a:latin typeface="+mn-lt"/>
          <a:ea typeface="+mn-ea"/>
          <a:cs typeface="Museo Sans 500"/>
        </a:defRPr>
      </a:lvl3pPr>
      <a:lvl4pPr marL="864000" indent="-216000" algn="l" defTabSz="457200" rtl="0" eaLnBrk="1" latinLnBrk="0" hangingPunct="1">
        <a:lnSpc>
          <a:spcPts val="2300"/>
        </a:lnSpc>
        <a:spcBef>
          <a:spcPts val="0"/>
        </a:spcBef>
        <a:buSzPct val="130000"/>
        <a:buFont typeface="Arial"/>
        <a:buChar char="•"/>
        <a:defRPr sz="1800" b="0" i="0" kern="1200">
          <a:solidFill>
            <a:schemeClr val="tx1"/>
          </a:solidFill>
          <a:latin typeface="+mn-lt"/>
          <a:ea typeface="+mn-ea"/>
          <a:cs typeface="Museo Sans 500"/>
        </a:defRPr>
      </a:lvl4pPr>
      <a:lvl5pPr marL="1080000" indent="-216000" algn="l" defTabSz="457200" rtl="0" eaLnBrk="1" latinLnBrk="0" hangingPunct="1">
        <a:lnSpc>
          <a:spcPts val="2300"/>
        </a:lnSpc>
        <a:spcBef>
          <a:spcPts val="0"/>
        </a:spcBef>
        <a:buSzPct val="130000"/>
        <a:buFont typeface="Arial"/>
        <a:buChar char="•"/>
        <a:defRPr sz="1800" b="0" i="0" kern="1200">
          <a:solidFill>
            <a:schemeClr val="tx1"/>
          </a:solidFill>
          <a:latin typeface="+mn-lt"/>
          <a:ea typeface="+mn-ea"/>
          <a:cs typeface="Museo Sans 50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28055_ESSB_achtergrond_EN_RGB_16x9_2.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5138395"/>
          </a:xfrm>
          <a:prstGeom prst="rect">
            <a:avLst/>
          </a:prstGeom>
        </p:spPr>
      </p:pic>
    </p:spTree>
    <p:extLst>
      <p:ext uri="{BB962C8B-B14F-4D97-AF65-F5344CB8AC3E}">
        <p14:creationId xmlns:p14="http://schemas.microsoft.com/office/powerpoint/2010/main" val="2092040831"/>
      </p:ext>
    </p:extLst>
  </p:cSld>
  <p:clrMap bg1="lt1" tx1="dk1" bg2="lt2" tx2="dk2" accent1="accent1" accent2="accent2" accent3="accent3" accent4="accent4" accent5="accent5" accent6="accent6" hlink="hlink" folHlink="folHlink"/>
  <p:sldLayoutIdLst>
    <p:sldLayoutId id="2147483664"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17" Type="http://schemas.openxmlformats.org/officeDocument/2006/relationships/image" Target="../media/image25.png"/><Relationship Id="rId2" Type="http://schemas.openxmlformats.org/officeDocument/2006/relationships/notesSlide" Target="../notesSlides/notesSlide6.xml"/><Relationship Id="rId16" Type="http://schemas.openxmlformats.org/officeDocument/2006/relationships/image" Target="../media/image24.svg"/><Relationship Id="rId1" Type="http://schemas.openxmlformats.org/officeDocument/2006/relationships/slideLayout" Target="../slideLayouts/slideLayout4.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svg"/><Relationship Id="rId19" Type="http://schemas.openxmlformats.org/officeDocument/2006/relationships/image" Target="../media/image27.pn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491526" y="1322846"/>
            <a:ext cx="8533204" cy="1476000"/>
          </a:xfrm>
        </p:spPr>
        <p:txBody>
          <a:bodyPr/>
          <a:lstStyle/>
          <a:p>
            <a:r>
              <a:rPr lang="en-GB" sz="4000" b="1" i="1" dirty="0"/>
              <a:t>Reproducible research through reusable code</a:t>
            </a:r>
            <a:br>
              <a:rPr lang="en-GB" sz="4000" b="1" dirty="0"/>
            </a:br>
            <a:endParaRPr lang="nl-NL" sz="4000" dirty="0"/>
          </a:p>
        </p:txBody>
      </p:sp>
      <p:sp>
        <p:nvSpPr>
          <p:cNvPr id="3" name="Subtitel 2"/>
          <p:cNvSpPr>
            <a:spLocks noGrp="1"/>
          </p:cNvSpPr>
          <p:nvPr>
            <p:ph type="subTitle" idx="1"/>
          </p:nvPr>
        </p:nvSpPr>
        <p:spPr/>
        <p:txBody>
          <a:bodyPr/>
          <a:lstStyle/>
          <a:p>
            <a:r>
              <a:rPr lang="nl-NL" dirty="0"/>
              <a:t>Workshop – 3 December 2024</a:t>
            </a:r>
          </a:p>
          <a:p>
            <a:endParaRPr lang="nl-NL" dirty="0"/>
          </a:p>
          <a:p>
            <a:r>
              <a:rPr lang="nl-NL" dirty="0"/>
              <a:t>Sven van der Burg, MSc – </a:t>
            </a:r>
            <a:r>
              <a:rPr lang="nl-NL" dirty="0" err="1"/>
              <a:t>eScience</a:t>
            </a:r>
            <a:r>
              <a:rPr lang="nl-NL" dirty="0"/>
              <a:t> Center</a:t>
            </a:r>
          </a:p>
          <a:p>
            <a:r>
              <a:rPr lang="nl-NL" dirty="0"/>
              <a:t>Eduard Klapwijk, PhD – Erasmus University Rotterdam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08A65-0F89-A56D-969F-356ECFD87458}"/>
              </a:ext>
            </a:extLst>
          </p:cNvPr>
          <p:cNvSpPr>
            <a:spLocks noGrp="1"/>
          </p:cNvSpPr>
          <p:nvPr>
            <p:ph type="title"/>
          </p:nvPr>
        </p:nvSpPr>
        <p:spPr/>
        <p:txBody>
          <a:bodyPr/>
          <a:lstStyle/>
          <a:p>
            <a:r>
              <a:rPr lang="en-US" dirty="0"/>
              <a:t>What is reproducibility?</a:t>
            </a:r>
          </a:p>
        </p:txBody>
      </p:sp>
      <p:sp>
        <p:nvSpPr>
          <p:cNvPr id="3" name="Content Placeholder 2">
            <a:extLst>
              <a:ext uri="{FF2B5EF4-FFF2-40B4-BE49-F238E27FC236}">
                <a16:creationId xmlns:a16="http://schemas.microsoft.com/office/drawing/2014/main" id="{8808E7B6-247D-CAF9-52F2-211E019DE599}"/>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Our focus today is on computational / methods reproducibility:</a:t>
            </a:r>
          </a:p>
          <a:p>
            <a:r>
              <a:rPr lang="en-US" dirty="0"/>
              <a:t>	Is there enough detail to repeat the same study?</a:t>
            </a:r>
          </a:p>
        </p:txBody>
      </p:sp>
      <p:pic>
        <p:nvPicPr>
          <p:cNvPr id="1026" name="Picture 2" descr="Kirstie's definition of reproducible research.">
            <a:extLst>
              <a:ext uri="{FF2B5EF4-FFF2-40B4-BE49-F238E27FC236}">
                <a16:creationId xmlns:a16="http://schemas.microsoft.com/office/drawing/2014/main" id="{C7ADA2DA-7199-22C0-AFD3-88B61E43C9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523" y="971551"/>
            <a:ext cx="5292436" cy="2721562"/>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16810276-52EA-1EF2-1917-565A1DEE2BDC}"/>
              </a:ext>
            </a:extLst>
          </p:cNvPr>
          <p:cNvSpPr/>
          <p:nvPr/>
        </p:nvSpPr>
        <p:spPr>
          <a:xfrm rot="20315629">
            <a:off x="1126354" y="1617277"/>
            <a:ext cx="3027100" cy="1430111"/>
          </a:xfrm>
          <a:prstGeom prst="ellipse">
            <a:avLst/>
          </a:prstGeom>
          <a:noFill/>
          <a:ln w="28575">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CB0823C-F361-4BF2-FB0A-58F17593E9F9}"/>
              </a:ext>
            </a:extLst>
          </p:cNvPr>
          <p:cNvSpPr txBox="1"/>
          <p:nvPr/>
        </p:nvSpPr>
        <p:spPr>
          <a:xfrm>
            <a:off x="6049818" y="3411973"/>
            <a:ext cx="1577676" cy="276999"/>
          </a:xfrm>
          <a:prstGeom prst="rect">
            <a:avLst/>
          </a:prstGeom>
          <a:noFill/>
        </p:spPr>
        <p:txBody>
          <a:bodyPr wrap="none" rtlCol="0">
            <a:spAutoFit/>
          </a:bodyPr>
          <a:lstStyle/>
          <a:p>
            <a:r>
              <a:rPr lang="en-US" sz="1200" dirty="0"/>
              <a:t>Source: Turing Way</a:t>
            </a:r>
          </a:p>
        </p:txBody>
      </p:sp>
    </p:spTree>
    <p:extLst>
      <p:ext uri="{BB962C8B-B14F-4D97-AF65-F5344CB8AC3E}">
        <p14:creationId xmlns:p14="http://schemas.microsoft.com/office/powerpoint/2010/main" val="4274900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Why is reproducibility important?</a:t>
            </a:r>
          </a:p>
        </p:txBody>
      </p:sp>
      <p:sp>
        <p:nvSpPr>
          <p:cNvPr id="5" name="Tijdelijke aanduiding voor inhoud 4"/>
          <p:cNvSpPr>
            <a:spLocks noGrp="1"/>
          </p:cNvSpPr>
          <p:nvPr>
            <p:ph idx="1"/>
          </p:nvPr>
        </p:nvSpPr>
        <p:spPr/>
        <p:txBody>
          <a:bodyPr/>
          <a:lstStyle/>
          <a:p>
            <a:pPr marL="285750" indent="-285750">
              <a:buFont typeface="Arial" panose="020B0604020202020204" pitchFamily="34" charset="0"/>
              <a:buChar char="•"/>
            </a:pPr>
            <a:r>
              <a:rPr lang="en-US" dirty="0"/>
              <a:t>Independent </a:t>
            </a:r>
            <a:r>
              <a:rPr lang="en-US" dirty="0" err="1"/>
              <a:t>recomputation</a:t>
            </a:r>
            <a:r>
              <a:rPr lang="en-US" dirty="0"/>
              <a:t> </a:t>
            </a:r>
          </a:p>
          <a:p>
            <a:r>
              <a:rPr lang="en-US" dirty="0">
                <a:sym typeface="Wingdings" pitchFamily="2" charset="2"/>
              </a:rPr>
              <a:t>		 </a:t>
            </a:r>
            <a:r>
              <a:rPr lang="en-US" dirty="0"/>
              <a:t> increased trust in results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Prerequisite for reproducibility is full transparency of code </a:t>
            </a:r>
          </a:p>
          <a:p>
            <a:r>
              <a:rPr lang="en-US" dirty="0">
                <a:sym typeface="Wingdings" pitchFamily="2" charset="2"/>
              </a:rPr>
              <a:t>		 allows for better understanding, interpretation, and re-use</a:t>
            </a:r>
          </a:p>
          <a:p>
            <a:pPr marL="285750" indent="-285750">
              <a:buFont typeface="Arial" panose="020B0604020202020204" pitchFamily="34" charset="0"/>
              <a:buChar char="•"/>
            </a:pPr>
            <a:endParaRPr lang="en-US" dirty="0">
              <a:sym typeface="Wingdings" pitchFamily="2" charset="2"/>
            </a:endParaRPr>
          </a:p>
          <a:p>
            <a:pPr marL="285750" indent="-285750">
              <a:buFont typeface="Arial" panose="020B0604020202020204" pitchFamily="34" charset="0"/>
              <a:buChar char="•"/>
            </a:pPr>
            <a:r>
              <a:rPr lang="en-US" dirty="0">
                <a:sym typeface="Wingdings" pitchFamily="2" charset="2"/>
              </a:rPr>
              <a:t>Reproducible workflows will make your life easier </a:t>
            </a:r>
          </a:p>
          <a:p>
            <a:r>
              <a:rPr lang="en-US" dirty="0">
                <a:sym typeface="Wingdings" pitchFamily="2" charset="2"/>
              </a:rPr>
              <a:t>		 easier to correct, update, continue your work</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159D-7087-3C76-0A8B-EB5532A49C87}"/>
              </a:ext>
            </a:extLst>
          </p:cNvPr>
          <p:cNvSpPr>
            <a:spLocks noGrp="1"/>
          </p:cNvSpPr>
          <p:nvPr>
            <p:ph type="title"/>
          </p:nvPr>
        </p:nvSpPr>
        <p:spPr/>
        <p:txBody>
          <a:bodyPr/>
          <a:lstStyle/>
          <a:p>
            <a:r>
              <a:rPr lang="en-US" dirty="0"/>
              <a:t>Working reproducibly is not trivial</a:t>
            </a:r>
          </a:p>
        </p:txBody>
      </p:sp>
      <p:sp>
        <p:nvSpPr>
          <p:cNvPr id="3" name="Content Placeholder 2">
            <a:extLst>
              <a:ext uri="{FF2B5EF4-FFF2-40B4-BE49-F238E27FC236}">
                <a16:creationId xmlns:a16="http://schemas.microsoft.com/office/drawing/2014/main" id="{39CA9EE2-4345-F82A-BEF4-B6E9AA1DF8EC}"/>
              </a:ext>
            </a:extLst>
          </p:cNvPr>
          <p:cNvSpPr>
            <a:spLocks noGrp="1"/>
          </p:cNvSpPr>
          <p:nvPr>
            <p:ph idx="1"/>
          </p:nvPr>
        </p:nvSpPr>
        <p:spPr/>
        <p:txBody>
          <a:bodyPr/>
          <a:lstStyle/>
          <a:p>
            <a:pPr marL="285750" indent="-285750">
              <a:buFont typeface="Arial" panose="020B0604020202020204" pitchFamily="34" charset="0"/>
              <a:buChar char="•"/>
            </a:pPr>
            <a:r>
              <a:rPr lang="en-US" dirty="0"/>
              <a:t>Takes time to learn new tools and to document your process as you go</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Documentation is key: </a:t>
            </a:r>
            <a:r>
              <a:rPr lang="en-GB" dirty="0"/>
              <a:t>number of lines of documentation may exceed your code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But </a:t>
            </a:r>
            <a:r>
              <a:rPr lang="en-GB" i="1" dirty="0"/>
              <a:t>partially reproducible</a:t>
            </a:r>
            <a:r>
              <a:rPr lang="en-GB" dirty="0"/>
              <a:t> is better than </a:t>
            </a:r>
            <a:r>
              <a:rPr lang="en-GB" i="1" dirty="0"/>
              <a:t>not at all reproducible</a:t>
            </a:r>
            <a:r>
              <a:rPr lang="en-GB" dirty="0"/>
              <a:t>. Just try to make your next paper or project better organized than the last.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74327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z="2200" dirty="0"/>
              <a:t>Improving computational practices and code sharing</a:t>
            </a:r>
          </a:p>
        </p:txBody>
      </p:sp>
      <p:sp>
        <p:nvSpPr>
          <p:cNvPr id="6" name="Tijdelijke aanduiding voor inhoud 5"/>
          <p:cNvSpPr>
            <a:spLocks noGrp="1"/>
          </p:cNvSpPr>
          <p:nvPr>
            <p:ph idx="1"/>
          </p:nvPr>
        </p:nvSpPr>
        <p:spPr/>
        <p:txBody>
          <a:bodyPr/>
          <a:lstStyle/>
          <a:p>
            <a:r>
              <a:rPr lang="en-US" dirty="0"/>
              <a:t>Best practices for scientific computing are not widely adopted </a:t>
            </a:r>
          </a:p>
          <a:p>
            <a:endParaRPr lang="en-US" dirty="0"/>
          </a:p>
          <a:p>
            <a:endParaRPr lang="en-US" dirty="0"/>
          </a:p>
          <a:p>
            <a:endParaRPr lang="en-US" dirty="0"/>
          </a:p>
          <a:p>
            <a:endParaRPr lang="en-US" dirty="0"/>
          </a:p>
          <a:p>
            <a:endParaRPr lang="en-US" dirty="0"/>
          </a:p>
          <a:p>
            <a:endParaRPr lang="en-US" dirty="0"/>
          </a:p>
          <a:p>
            <a:endParaRPr lang="en-US" dirty="0"/>
          </a:p>
          <a:p>
            <a:r>
              <a:rPr lang="en-US" dirty="0"/>
              <a:t>Focus on basic, computational reproducibility (same data and code reproduce same results)</a:t>
            </a:r>
          </a:p>
          <a:p>
            <a:endParaRPr lang="en-US" dirty="0"/>
          </a:p>
        </p:txBody>
      </p:sp>
      <p:grpSp>
        <p:nvGrpSpPr>
          <p:cNvPr id="7" name="Group 6">
            <a:extLst>
              <a:ext uri="{FF2B5EF4-FFF2-40B4-BE49-F238E27FC236}">
                <a16:creationId xmlns:a16="http://schemas.microsoft.com/office/drawing/2014/main" id="{C9668186-A638-7366-F364-50EBF60EC84F}"/>
              </a:ext>
            </a:extLst>
          </p:cNvPr>
          <p:cNvGrpSpPr/>
          <p:nvPr/>
        </p:nvGrpSpPr>
        <p:grpSpPr>
          <a:xfrm>
            <a:off x="491523" y="1581723"/>
            <a:ext cx="1201928" cy="1276095"/>
            <a:chOff x="1047496" y="3474720"/>
            <a:chExt cx="1201928" cy="1276095"/>
          </a:xfrm>
        </p:grpSpPr>
        <p:pic>
          <p:nvPicPr>
            <p:cNvPr id="2" name="Picture 1">
              <a:extLst>
                <a:ext uri="{FF2B5EF4-FFF2-40B4-BE49-F238E27FC236}">
                  <a16:creationId xmlns:a16="http://schemas.microsoft.com/office/drawing/2014/main" id="{1E5F4B86-C329-4887-903F-87B44F7C6043}"/>
                </a:ext>
              </a:extLst>
            </p:cNvPr>
            <p:cNvPicPr>
              <a:picLocks noChangeAspect="1"/>
            </p:cNvPicPr>
            <p:nvPr/>
          </p:nvPicPr>
          <p:blipFill rotWithShape="1">
            <a:blip r:embed="rId3"/>
            <a:srcRect t="46059" r="56923"/>
            <a:stretch/>
          </p:blipFill>
          <p:spPr>
            <a:xfrm>
              <a:off x="1047496" y="3593083"/>
              <a:ext cx="1137920" cy="1157732"/>
            </a:xfrm>
            <a:prstGeom prst="rect">
              <a:avLst/>
            </a:prstGeom>
          </p:spPr>
        </p:pic>
        <p:sp>
          <p:nvSpPr>
            <p:cNvPr id="4" name="TextBox 3">
              <a:extLst>
                <a:ext uri="{FF2B5EF4-FFF2-40B4-BE49-F238E27FC236}">
                  <a16:creationId xmlns:a16="http://schemas.microsoft.com/office/drawing/2014/main" id="{507E422C-C11B-286E-3192-89188B42D2E6}"/>
                </a:ext>
              </a:extLst>
            </p:cNvPr>
            <p:cNvSpPr txBox="1"/>
            <p:nvPr/>
          </p:nvSpPr>
          <p:spPr>
            <a:xfrm>
              <a:off x="1865376" y="3474720"/>
              <a:ext cx="384048" cy="215444"/>
            </a:xfrm>
            <a:prstGeom prst="rect">
              <a:avLst/>
            </a:prstGeom>
            <a:solidFill>
              <a:schemeClr val="bg1"/>
            </a:solidFill>
          </p:spPr>
          <p:txBody>
            <a:bodyPr wrap="square" rtlCol="0">
              <a:spAutoFit/>
            </a:bodyPr>
            <a:lstStyle/>
            <a:p>
              <a:endParaRPr lang="en-US" sz="800" dirty="0"/>
            </a:p>
          </p:txBody>
        </p:sp>
      </p:grpSp>
      <p:grpSp>
        <p:nvGrpSpPr>
          <p:cNvPr id="9" name="Group 8">
            <a:extLst>
              <a:ext uri="{FF2B5EF4-FFF2-40B4-BE49-F238E27FC236}">
                <a16:creationId xmlns:a16="http://schemas.microsoft.com/office/drawing/2014/main" id="{1A7362D8-22D5-363F-BAF7-2677EB00894E}"/>
              </a:ext>
            </a:extLst>
          </p:cNvPr>
          <p:cNvGrpSpPr/>
          <p:nvPr/>
        </p:nvGrpSpPr>
        <p:grpSpPr>
          <a:xfrm>
            <a:off x="2245359" y="1592364"/>
            <a:ext cx="1165353" cy="1265454"/>
            <a:chOff x="4291121" y="3485361"/>
            <a:chExt cx="1165353" cy="1265454"/>
          </a:xfrm>
        </p:grpSpPr>
        <p:pic>
          <p:nvPicPr>
            <p:cNvPr id="3" name="Picture 2">
              <a:extLst>
                <a:ext uri="{FF2B5EF4-FFF2-40B4-BE49-F238E27FC236}">
                  <a16:creationId xmlns:a16="http://schemas.microsoft.com/office/drawing/2014/main" id="{33211012-5BF7-6B63-D712-81DF0D3635F3}"/>
                </a:ext>
              </a:extLst>
            </p:cNvPr>
            <p:cNvPicPr>
              <a:picLocks noChangeAspect="1"/>
            </p:cNvPicPr>
            <p:nvPr/>
          </p:nvPicPr>
          <p:blipFill rotWithShape="1">
            <a:blip r:embed="rId3"/>
            <a:srcRect l="56923" t="46059"/>
            <a:stretch/>
          </p:blipFill>
          <p:spPr>
            <a:xfrm>
              <a:off x="4318554" y="3593083"/>
              <a:ext cx="1137920" cy="1157732"/>
            </a:xfrm>
            <a:prstGeom prst="rect">
              <a:avLst/>
            </a:prstGeom>
          </p:spPr>
        </p:pic>
        <p:sp>
          <p:nvSpPr>
            <p:cNvPr id="8" name="TextBox 7">
              <a:extLst>
                <a:ext uri="{FF2B5EF4-FFF2-40B4-BE49-F238E27FC236}">
                  <a16:creationId xmlns:a16="http://schemas.microsoft.com/office/drawing/2014/main" id="{7DB31B38-29D3-1E22-72D6-3B48C94234E4}"/>
                </a:ext>
              </a:extLst>
            </p:cNvPr>
            <p:cNvSpPr txBox="1"/>
            <p:nvPr/>
          </p:nvSpPr>
          <p:spPr>
            <a:xfrm>
              <a:off x="4291121" y="3485361"/>
              <a:ext cx="384048" cy="215444"/>
            </a:xfrm>
            <a:prstGeom prst="rect">
              <a:avLst/>
            </a:prstGeom>
            <a:solidFill>
              <a:schemeClr val="bg1"/>
            </a:solidFill>
          </p:spPr>
          <p:txBody>
            <a:bodyPr wrap="square" rtlCol="0">
              <a:spAutoFit/>
            </a:bodyPr>
            <a:lstStyle/>
            <a:p>
              <a:endParaRPr lang="en-US" sz="800" dirty="0"/>
            </a:p>
          </p:txBody>
        </p:sp>
      </p:grpSp>
      <p:pic>
        <p:nvPicPr>
          <p:cNvPr id="11" name="Graphic 10" descr="Tick with solid fill">
            <a:extLst>
              <a:ext uri="{FF2B5EF4-FFF2-40B4-BE49-F238E27FC236}">
                <a16:creationId xmlns:a16="http://schemas.microsoft.com/office/drawing/2014/main" id="{72F7A366-DE37-2163-F2C6-6CEEA3537DB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45068" y="2354188"/>
            <a:ext cx="640734" cy="640734"/>
          </a:xfrm>
          <a:prstGeom prst="rect">
            <a:avLst/>
          </a:prstGeom>
        </p:spPr>
      </p:pic>
      <p:pic>
        <p:nvPicPr>
          <p:cNvPr id="13" name="Graphic 12" descr="Question Mark with solid fill">
            <a:extLst>
              <a:ext uri="{FF2B5EF4-FFF2-40B4-BE49-F238E27FC236}">
                <a16:creationId xmlns:a16="http://schemas.microsoft.com/office/drawing/2014/main" id="{321C36D7-5171-DDA6-13C2-D458B337016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11902" y="2354188"/>
            <a:ext cx="576072" cy="576072"/>
          </a:xfrm>
          <a:prstGeom prst="rect">
            <a:avLst/>
          </a:prstGeom>
        </p:spPr>
      </p:pic>
      <p:pic>
        <p:nvPicPr>
          <p:cNvPr id="3074" name="Picture 2">
            <a:extLst>
              <a:ext uri="{FF2B5EF4-FFF2-40B4-BE49-F238E27FC236}">
                <a16:creationId xmlns:a16="http://schemas.microsoft.com/office/drawing/2014/main" id="{78C58231-EF9B-FF31-448E-67B2C7116AE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46255" y="4365731"/>
            <a:ext cx="1726738" cy="471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D0FD8-736E-8E84-8626-CAE02639BC4B}"/>
              </a:ext>
            </a:extLst>
          </p:cNvPr>
          <p:cNvSpPr>
            <a:spLocks noGrp="1"/>
          </p:cNvSpPr>
          <p:nvPr>
            <p:ph type="title"/>
          </p:nvPr>
        </p:nvSpPr>
        <p:spPr/>
        <p:txBody>
          <a:bodyPr/>
          <a:lstStyle/>
          <a:p>
            <a:r>
              <a:rPr lang="en-US" sz="2200" dirty="0"/>
              <a:t>Reproducibility checks to improve computational practices</a:t>
            </a:r>
          </a:p>
        </p:txBody>
      </p:sp>
      <p:sp>
        <p:nvSpPr>
          <p:cNvPr id="3" name="Content Placeholder 2">
            <a:extLst>
              <a:ext uri="{FF2B5EF4-FFF2-40B4-BE49-F238E27FC236}">
                <a16:creationId xmlns:a16="http://schemas.microsoft.com/office/drawing/2014/main" id="{EECE5A95-E9F2-2094-217F-C1D13E32E090}"/>
              </a:ext>
            </a:extLst>
          </p:cNvPr>
          <p:cNvSpPr>
            <a:spLocks noGrp="1"/>
          </p:cNvSpPr>
          <p:nvPr>
            <p:ph idx="1"/>
          </p:nvPr>
        </p:nvSpPr>
        <p:spPr/>
        <p:txBody>
          <a:bodyPr/>
          <a:lstStyle/>
          <a:p>
            <a:pPr marL="285750" indent="-285750">
              <a:buFont typeface="Arial" panose="020B0604020202020204" pitchFamily="34" charset="0"/>
              <a:buChar char="•"/>
            </a:pPr>
            <a:r>
              <a:rPr lang="en-US" dirty="0"/>
              <a:t>Aim: develop a workflow to provide a reproducibility check for data and code submitted alongside research publications</a:t>
            </a:r>
          </a:p>
        </p:txBody>
      </p:sp>
      <p:pic>
        <p:nvPicPr>
          <p:cNvPr id="7" name="Graphic 6" descr="Male profile outline">
            <a:extLst>
              <a:ext uri="{FF2B5EF4-FFF2-40B4-BE49-F238E27FC236}">
                <a16:creationId xmlns:a16="http://schemas.microsoft.com/office/drawing/2014/main" id="{E3421359-F9F5-B891-90C3-992E609E7D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53302" y="1657350"/>
            <a:ext cx="914400" cy="914400"/>
          </a:xfrm>
          <a:prstGeom prst="rect">
            <a:avLst/>
          </a:prstGeom>
        </p:spPr>
      </p:pic>
      <p:sp>
        <p:nvSpPr>
          <p:cNvPr id="8" name="TextBox 7">
            <a:extLst>
              <a:ext uri="{FF2B5EF4-FFF2-40B4-BE49-F238E27FC236}">
                <a16:creationId xmlns:a16="http://schemas.microsoft.com/office/drawing/2014/main" id="{F15C50D3-786E-8919-967A-A24A77911386}"/>
              </a:ext>
            </a:extLst>
          </p:cNvPr>
          <p:cNvSpPr txBox="1"/>
          <p:nvPr/>
        </p:nvSpPr>
        <p:spPr>
          <a:xfrm>
            <a:off x="565157" y="3285669"/>
            <a:ext cx="1382110" cy="369332"/>
          </a:xfrm>
          <a:prstGeom prst="rect">
            <a:avLst/>
          </a:prstGeom>
          <a:noFill/>
        </p:spPr>
        <p:txBody>
          <a:bodyPr wrap="none" rtlCol="0">
            <a:spAutoFit/>
          </a:bodyPr>
          <a:lstStyle/>
          <a:p>
            <a:r>
              <a:rPr lang="en-US" dirty="0"/>
              <a:t>Researcher</a:t>
            </a:r>
          </a:p>
        </p:txBody>
      </p:sp>
      <p:pic>
        <p:nvPicPr>
          <p:cNvPr id="10" name="Graphic 9" descr="Female Profile outline">
            <a:extLst>
              <a:ext uri="{FF2B5EF4-FFF2-40B4-BE49-F238E27FC236}">
                <a16:creationId xmlns:a16="http://schemas.microsoft.com/office/drawing/2014/main" id="{36A93742-0AC5-6141-C43E-9513EB67653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9012" y="2476351"/>
            <a:ext cx="914400" cy="914400"/>
          </a:xfrm>
          <a:prstGeom prst="rect">
            <a:avLst/>
          </a:prstGeom>
        </p:spPr>
      </p:pic>
      <p:cxnSp>
        <p:nvCxnSpPr>
          <p:cNvPr id="12" name="Straight Arrow Connector 11">
            <a:extLst>
              <a:ext uri="{FF2B5EF4-FFF2-40B4-BE49-F238E27FC236}">
                <a16:creationId xmlns:a16="http://schemas.microsoft.com/office/drawing/2014/main" id="{A47875CF-8A16-9BB1-BBEC-9E46F356944B}"/>
              </a:ext>
            </a:extLst>
          </p:cNvPr>
          <p:cNvCxnSpPr>
            <a:cxnSpLocks/>
          </p:cNvCxnSpPr>
          <p:nvPr/>
        </p:nvCxnSpPr>
        <p:spPr>
          <a:xfrm flipV="1">
            <a:off x="1739678" y="2621119"/>
            <a:ext cx="25799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E2B20A95-C723-A054-776C-3998DA9D4C59}"/>
              </a:ext>
            </a:extLst>
          </p:cNvPr>
          <p:cNvSpPr txBox="1"/>
          <p:nvPr/>
        </p:nvSpPr>
        <p:spPr>
          <a:xfrm>
            <a:off x="1792611" y="2261202"/>
            <a:ext cx="2361544" cy="369332"/>
          </a:xfrm>
          <a:prstGeom prst="rect">
            <a:avLst/>
          </a:prstGeom>
          <a:noFill/>
        </p:spPr>
        <p:txBody>
          <a:bodyPr wrap="none" rtlCol="0">
            <a:spAutoFit/>
          </a:bodyPr>
          <a:lstStyle/>
          <a:p>
            <a:r>
              <a:rPr lang="en-US" dirty="0"/>
              <a:t>submits data &amp; code</a:t>
            </a:r>
          </a:p>
        </p:txBody>
      </p:sp>
      <p:grpSp>
        <p:nvGrpSpPr>
          <p:cNvPr id="20" name="Group 19">
            <a:extLst>
              <a:ext uri="{FF2B5EF4-FFF2-40B4-BE49-F238E27FC236}">
                <a16:creationId xmlns:a16="http://schemas.microsoft.com/office/drawing/2014/main" id="{887E45FB-7835-FF2C-19E5-3DFB6228AEAB}"/>
              </a:ext>
            </a:extLst>
          </p:cNvPr>
          <p:cNvGrpSpPr>
            <a:grpSpLocks noChangeAspect="1"/>
          </p:cNvGrpSpPr>
          <p:nvPr/>
        </p:nvGrpSpPr>
        <p:grpSpPr>
          <a:xfrm>
            <a:off x="2527403" y="1876985"/>
            <a:ext cx="914401" cy="386937"/>
            <a:chOff x="3780051" y="3206085"/>
            <a:chExt cx="2230939" cy="944042"/>
          </a:xfrm>
        </p:grpSpPr>
        <p:pic>
          <p:nvPicPr>
            <p:cNvPr id="15" name="Graphic 14" descr="Database outline">
              <a:extLst>
                <a:ext uri="{FF2B5EF4-FFF2-40B4-BE49-F238E27FC236}">
                  <a16:creationId xmlns:a16="http://schemas.microsoft.com/office/drawing/2014/main" id="{51F0C2E1-F96D-4C82-29CB-B6BC7F65960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780051" y="3216450"/>
              <a:ext cx="914400" cy="914400"/>
            </a:xfrm>
            <a:prstGeom prst="rect">
              <a:avLst/>
            </a:prstGeom>
          </p:spPr>
        </p:pic>
        <p:pic>
          <p:nvPicPr>
            <p:cNvPr id="17" name="Graphic 16" descr="Bar chart outline">
              <a:extLst>
                <a:ext uri="{FF2B5EF4-FFF2-40B4-BE49-F238E27FC236}">
                  <a16:creationId xmlns:a16="http://schemas.microsoft.com/office/drawing/2014/main" id="{418FE540-616B-E30A-8C1C-1DE2A11A50C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096590" y="3235727"/>
              <a:ext cx="914400" cy="914400"/>
            </a:xfrm>
            <a:prstGeom prst="rect">
              <a:avLst/>
            </a:prstGeom>
          </p:spPr>
        </p:pic>
        <p:pic>
          <p:nvPicPr>
            <p:cNvPr id="19" name="Graphic 18" descr="Document outline">
              <a:extLst>
                <a:ext uri="{FF2B5EF4-FFF2-40B4-BE49-F238E27FC236}">
                  <a16:creationId xmlns:a16="http://schemas.microsoft.com/office/drawing/2014/main" id="{7002F427-2A06-7449-1396-4F8955AB606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432766" y="3206085"/>
              <a:ext cx="887168" cy="887168"/>
            </a:xfrm>
            <a:prstGeom prst="rect">
              <a:avLst/>
            </a:prstGeom>
          </p:spPr>
        </p:pic>
      </p:grpSp>
      <p:sp>
        <p:nvSpPr>
          <p:cNvPr id="23" name="TextBox 22">
            <a:extLst>
              <a:ext uri="{FF2B5EF4-FFF2-40B4-BE49-F238E27FC236}">
                <a16:creationId xmlns:a16="http://schemas.microsoft.com/office/drawing/2014/main" id="{F3FE316A-1572-51CA-0A64-382E8A3DBFD9}"/>
              </a:ext>
            </a:extLst>
          </p:cNvPr>
          <p:cNvSpPr txBox="1"/>
          <p:nvPr/>
        </p:nvSpPr>
        <p:spPr>
          <a:xfrm>
            <a:off x="4330712" y="2445868"/>
            <a:ext cx="1082348" cy="369332"/>
          </a:xfrm>
          <a:prstGeom prst="rect">
            <a:avLst/>
          </a:prstGeom>
          <a:noFill/>
        </p:spPr>
        <p:txBody>
          <a:bodyPr wrap="none" rtlCol="0">
            <a:spAutoFit/>
          </a:bodyPr>
          <a:lstStyle/>
          <a:p>
            <a:r>
              <a:rPr lang="en-US" dirty="0"/>
              <a:t>Checker</a:t>
            </a:r>
          </a:p>
        </p:txBody>
      </p:sp>
      <p:pic>
        <p:nvPicPr>
          <p:cNvPr id="25" name="Graphic 24" descr="Clipboard Ticked outline">
            <a:extLst>
              <a:ext uri="{FF2B5EF4-FFF2-40B4-BE49-F238E27FC236}">
                <a16:creationId xmlns:a16="http://schemas.microsoft.com/office/drawing/2014/main" id="{ECFA015E-7BED-4B6D-70CB-A317F7D1892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rot="20699305">
            <a:off x="2482806" y="3484464"/>
            <a:ext cx="438713" cy="438713"/>
          </a:xfrm>
          <a:prstGeom prst="rect">
            <a:avLst/>
          </a:prstGeom>
        </p:spPr>
      </p:pic>
      <p:cxnSp>
        <p:nvCxnSpPr>
          <p:cNvPr id="26" name="Straight Arrow Connector 25">
            <a:extLst>
              <a:ext uri="{FF2B5EF4-FFF2-40B4-BE49-F238E27FC236}">
                <a16:creationId xmlns:a16="http://schemas.microsoft.com/office/drawing/2014/main" id="{2A7A9DC1-EC64-233C-F47F-6AAE5E3D6A64}"/>
              </a:ext>
            </a:extLst>
          </p:cNvPr>
          <p:cNvCxnSpPr>
            <a:cxnSpLocks/>
          </p:cNvCxnSpPr>
          <p:nvPr/>
        </p:nvCxnSpPr>
        <p:spPr>
          <a:xfrm flipH="1">
            <a:off x="2093976" y="2839473"/>
            <a:ext cx="2642616" cy="65540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936F147A-B974-6338-250D-088913E3ADBB}"/>
              </a:ext>
            </a:extLst>
          </p:cNvPr>
          <p:cNvSpPr txBox="1"/>
          <p:nvPr/>
        </p:nvSpPr>
        <p:spPr>
          <a:xfrm rot="20752044">
            <a:off x="2806037" y="3077739"/>
            <a:ext cx="1952779" cy="646331"/>
          </a:xfrm>
          <a:prstGeom prst="rect">
            <a:avLst/>
          </a:prstGeom>
          <a:noFill/>
        </p:spPr>
        <p:txBody>
          <a:bodyPr wrap="none" rtlCol="0">
            <a:spAutoFit/>
          </a:bodyPr>
          <a:lstStyle/>
          <a:p>
            <a:r>
              <a:rPr lang="en-US" dirty="0"/>
              <a:t>executes code &amp;</a:t>
            </a:r>
          </a:p>
          <a:p>
            <a:r>
              <a:rPr lang="en-US" dirty="0"/>
              <a:t>writes report</a:t>
            </a:r>
          </a:p>
        </p:txBody>
      </p:sp>
      <p:pic>
        <p:nvPicPr>
          <p:cNvPr id="31" name="Graphic 30" descr="Internet outline">
            <a:extLst>
              <a:ext uri="{FF2B5EF4-FFF2-40B4-BE49-F238E27FC236}">
                <a16:creationId xmlns:a16="http://schemas.microsoft.com/office/drawing/2014/main" id="{388DB73B-DDD5-9617-DE55-0D6255A7C72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738712" y="2220650"/>
            <a:ext cx="576000" cy="576000"/>
          </a:xfrm>
          <a:prstGeom prst="rect">
            <a:avLst/>
          </a:prstGeom>
        </p:spPr>
      </p:pic>
      <p:cxnSp>
        <p:nvCxnSpPr>
          <p:cNvPr id="33" name="Straight Arrow Connector 32">
            <a:extLst>
              <a:ext uri="{FF2B5EF4-FFF2-40B4-BE49-F238E27FC236}">
                <a16:creationId xmlns:a16="http://schemas.microsoft.com/office/drawing/2014/main" id="{A687BEA8-9302-0942-C859-B75A7E04A152}"/>
              </a:ext>
            </a:extLst>
          </p:cNvPr>
          <p:cNvCxnSpPr>
            <a:cxnSpLocks/>
          </p:cNvCxnSpPr>
          <p:nvPr/>
        </p:nvCxnSpPr>
        <p:spPr>
          <a:xfrm>
            <a:off x="5567175" y="2607747"/>
            <a:ext cx="1988792" cy="1337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id="{90A49EE8-86B3-8E28-DFAE-41EABF420EC3}"/>
              </a:ext>
            </a:extLst>
          </p:cNvPr>
          <p:cNvSpPr txBox="1"/>
          <p:nvPr/>
        </p:nvSpPr>
        <p:spPr>
          <a:xfrm>
            <a:off x="5589765" y="2238415"/>
            <a:ext cx="1919115" cy="369332"/>
          </a:xfrm>
          <a:prstGeom prst="rect">
            <a:avLst/>
          </a:prstGeom>
          <a:noFill/>
        </p:spPr>
        <p:txBody>
          <a:bodyPr wrap="none" rtlCol="0">
            <a:spAutoFit/>
          </a:bodyPr>
          <a:lstStyle/>
          <a:p>
            <a:r>
              <a:rPr lang="en-US" dirty="0"/>
              <a:t>publishes report</a:t>
            </a:r>
          </a:p>
        </p:txBody>
      </p:sp>
      <p:sp>
        <p:nvSpPr>
          <p:cNvPr id="45" name="Arc 44">
            <a:extLst>
              <a:ext uri="{FF2B5EF4-FFF2-40B4-BE49-F238E27FC236}">
                <a16:creationId xmlns:a16="http://schemas.microsoft.com/office/drawing/2014/main" id="{3DC9AA66-39AD-3A1C-8BD5-9B37E1394882}"/>
              </a:ext>
            </a:extLst>
          </p:cNvPr>
          <p:cNvSpPr/>
          <p:nvPr/>
        </p:nvSpPr>
        <p:spPr>
          <a:xfrm flipV="1">
            <a:off x="1229484" y="2753139"/>
            <a:ext cx="6940930" cy="1586999"/>
          </a:xfrm>
          <a:custGeom>
            <a:avLst/>
            <a:gdLst>
              <a:gd name="connsiteX0" fmla="*/ 473348 w 7107704"/>
              <a:gd name="connsiteY0" fmla="*/ 539241 h 2151128"/>
              <a:gd name="connsiteX1" fmla="*/ 3677299 w 7107704"/>
              <a:gd name="connsiteY1" fmla="*/ 649 h 2151128"/>
              <a:gd name="connsiteX2" fmla="*/ 7047621 w 7107704"/>
              <a:gd name="connsiteY2" fmla="*/ 1272505 h 2151128"/>
              <a:gd name="connsiteX3" fmla="*/ 3553852 w 7107704"/>
              <a:gd name="connsiteY3" fmla="*/ 1075564 h 2151128"/>
              <a:gd name="connsiteX4" fmla="*/ 473348 w 7107704"/>
              <a:gd name="connsiteY4" fmla="*/ 539241 h 2151128"/>
              <a:gd name="connsiteX0" fmla="*/ 473348 w 7107704"/>
              <a:gd name="connsiteY0" fmla="*/ 539241 h 2151128"/>
              <a:gd name="connsiteX1" fmla="*/ 3677299 w 7107704"/>
              <a:gd name="connsiteY1" fmla="*/ 649 h 2151128"/>
              <a:gd name="connsiteX2" fmla="*/ 7047621 w 7107704"/>
              <a:gd name="connsiteY2" fmla="*/ 1272505 h 2151128"/>
              <a:gd name="connsiteX0" fmla="*/ 0 w 6813160"/>
              <a:gd name="connsiteY0" fmla="*/ 539243 h 1418811"/>
              <a:gd name="connsiteX1" fmla="*/ 3203951 w 6813160"/>
              <a:gd name="connsiteY1" fmla="*/ 651 h 1418811"/>
              <a:gd name="connsiteX2" fmla="*/ 6574273 w 6813160"/>
              <a:gd name="connsiteY2" fmla="*/ 1272507 h 1418811"/>
              <a:gd name="connsiteX3" fmla="*/ 3080504 w 6813160"/>
              <a:gd name="connsiteY3" fmla="*/ 1075566 h 1418811"/>
              <a:gd name="connsiteX4" fmla="*/ 0 w 6813160"/>
              <a:gd name="connsiteY4" fmla="*/ 539243 h 1418811"/>
              <a:gd name="connsiteX0" fmla="*/ 0 w 6813160"/>
              <a:gd name="connsiteY0" fmla="*/ 539243 h 1418811"/>
              <a:gd name="connsiteX1" fmla="*/ 3203951 w 6813160"/>
              <a:gd name="connsiteY1" fmla="*/ 651 h 1418811"/>
              <a:gd name="connsiteX2" fmla="*/ 6757153 w 6813160"/>
              <a:gd name="connsiteY2" fmla="*/ 1418811 h 1418811"/>
              <a:gd name="connsiteX0" fmla="*/ 73152 w 6886312"/>
              <a:gd name="connsiteY0" fmla="*/ 539243 h 1418811"/>
              <a:gd name="connsiteX1" fmla="*/ 3277103 w 6886312"/>
              <a:gd name="connsiteY1" fmla="*/ 651 h 1418811"/>
              <a:gd name="connsiteX2" fmla="*/ 6647425 w 6886312"/>
              <a:gd name="connsiteY2" fmla="*/ 1272507 h 1418811"/>
              <a:gd name="connsiteX3" fmla="*/ 3153656 w 6886312"/>
              <a:gd name="connsiteY3" fmla="*/ 1075566 h 1418811"/>
              <a:gd name="connsiteX4" fmla="*/ 73152 w 6886312"/>
              <a:gd name="connsiteY4" fmla="*/ 539243 h 1418811"/>
              <a:gd name="connsiteX0" fmla="*/ 0 w 6886312"/>
              <a:gd name="connsiteY0" fmla="*/ 629168 h 1418811"/>
              <a:gd name="connsiteX1" fmla="*/ 3277103 w 6886312"/>
              <a:gd name="connsiteY1" fmla="*/ 651 h 1418811"/>
              <a:gd name="connsiteX2" fmla="*/ 6830305 w 6886312"/>
              <a:gd name="connsiteY2" fmla="*/ 1418811 h 1418811"/>
              <a:gd name="connsiteX0" fmla="*/ 73152 w 6940930"/>
              <a:gd name="connsiteY0" fmla="*/ 539243 h 1418811"/>
              <a:gd name="connsiteX1" fmla="*/ 3277103 w 6940930"/>
              <a:gd name="connsiteY1" fmla="*/ 651 h 1418811"/>
              <a:gd name="connsiteX2" fmla="*/ 6647425 w 6940930"/>
              <a:gd name="connsiteY2" fmla="*/ 1272507 h 1418811"/>
              <a:gd name="connsiteX3" fmla="*/ 3153656 w 6940930"/>
              <a:gd name="connsiteY3" fmla="*/ 1075566 h 1418811"/>
              <a:gd name="connsiteX4" fmla="*/ 73152 w 6940930"/>
              <a:gd name="connsiteY4" fmla="*/ 539243 h 1418811"/>
              <a:gd name="connsiteX0" fmla="*/ 0 w 6940930"/>
              <a:gd name="connsiteY0" fmla="*/ 629168 h 1418811"/>
              <a:gd name="connsiteX1" fmla="*/ 3277103 w 6940930"/>
              <a:gd name="connsiteY1" fmla="*/ 651 h 1418811"/>
              <a:gd name="connsiteX2" fmla="*/ 6886312 w 6940930"/>
              <a:gd name="connsiteY2" fmla="*/ 1418811 h 1418811"/>
            </a:gdLst>
            <a:ahLst/>
            <a:cxnLst>
              <a:cxn ang="0">
                <a:pos x="connsiteX0" y="connsiteY0"/>
              </a:cxn>
              <a:cxn ang="0">
                <a:pos x="connsiteX1" y="connsiteY1"/>
              </a:cxn>
              <a:cxn ang="0">
                <a:pos x="connsiteX2" y="connsiteY2"/>
              </a:cxn>
            </a:cxnLst>
            <a:rect l="l" t="t" r="r" b="b"/>
            <a:pathLst>
              <a:path w="6940930" h="1418811" stroke="0" extrusionOk="0">
                <a:moveTo>
                  <a:pt x="73152" y="539243"/>
                </a:moveTo>
                <a:cubicBezTo>
                  <a:pt x="729308" y="194038"/>
                  <a:pt x="1962014" y="-13182"/>
                  <a:pt x="3277103" y="651"/>
                </a:cubicBezTo>
                <a:cubicBezTo>
                  <a:pt x="5449235" y="23500"/>
                  <a:pt x="7045393" y="625840"/>
                  <a:pt x="6647425" y="1272507"/>
                </a:cubicBezTo>
                <a:lnTo>
                  <a:pt x="3153656" y="1075566"/>
                </a:lnTo>
                <a:lnTo>
                  <a:pt x="73152" y="539243"/>
                </a:lnTo>
                <a:close/>
              </a:path>
              <a:path w="6940930" h="1418811" fill="none">
                <a:moveTo>
                  <a:pt x="0" y="629168"/>
                </a:moveTo>
                <a:cubicBezTo>
                  <a:pt x="656156" y="283963"/>
                  <a:pt x="1962014" y="-13182"/>
                  <a:pt x="3277103" y="651"/>
                </a:cubicBezTo>
                <a:cubicBezTo>
                  <a:pt x="5449235" y="23500"/>
                  <a:pt x="7284280" y="772144"/>
                  <a:pt x="6886312" y="1418811"/>
                </a:cubicBezTo>
              </a:path>
            </a:pathLst>
          </a:custGeom>
          <a:ln>
            <a:solidFill>
              <a:schemeClr val="tx1"/>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46" name="Graphic 45" descr="Clipboard Ticked outline">
            <a:extLst>
              <a:ext uri="{FF2B5EF4-FFF2-40B4-BE49-F238E27FC236}">
                <a16:creationId xmlns:a16="http://schemas.microsoft.com/office/drawing/2014/main" id="{4F6C1FD7-20BF-68D3-A305-8E1DFD999CF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359585" y="1876985"/>
            <a:ext cx="438713" cy="438713"/>
          </a:xfrm>
          <a:prstGeom prst="rect">
            <a:avLst/>
          </a:prstGeom>
        </p:spPr>
      </p:pic>
      <p:sp>
        <p:nvSpPr>
          <p:cNvPr id="47" name="TextBox 46">
            <a:extLst>
              <a:ext uri="{FF2B5EF4-FFF2-40B4-BE49-F238E27FC236}">
                <a16:creationId xmlns:a16="http://schemas.microsoft.com/office/drawing/2014/main" id="{3392E513-304D-82BF-505F-CF9342B8F21A}"/>
              </a:ext>
            </a:extLst>
          </p:cNvPr>
          <p:cNvSpPr txBox="1"/>
          <p:nvPr/>
        </p:nvSpPr>
        <p:spPr>
          <a:xfrm>
            <a:off x="4045537" y="4307416"/>
            <a:ext cx="2387192" cy="646331"/>
          </a:xfrm>
          <a:prstGeom prst="rect">
            <a:avLst/>
          </a:prstGeom>
          <a:noFill/>
        </p:spPr>
        <p:txBody>
          <a:bodyPr wrap="none" rtlCol="0">
            <a:spAutoFit/>
          </a:bodyPr>
          <a:lstStyle/>
          <a:p>
            <a:r>
              <a:rPr lang="en-US" dirty="0"/>
              <a:t>can reference report</a:t>
            </a:r>
          </a:p>
          <a:p>
            <a:r>
              <a:rPr lang="en-US" dirty="0"/>
              <a:t>in publication</a:t>
            </a:r>
          </a:p>
        </p:txBody>
      </p:sp>
      <p:grpSp>
        <p:nvGrpSpPr>
          <p:cNvPr id="55" name="Group 54">
            <a:extLst>
              <a:ext uri="{FF2B5EF4-FFF2-40B4-BE49-F238E27FC236}">
                <a16:creationId xmlns:a16="http://schemas.microsoft.com/office/drawing/2014/main" id="{A2C9FF59-360D-586F-98C5-46C29901262D}"/>
              </a:ext>
            </a:extLst>
          </p:cNvPr>
          <p:cNvGrpSpPr/>
          <p:nvPr/>
        </p:nvGrpSpPr>
        <p:grpSpPr>
          <a:xfrm>
            <a:off x="38858" y="4265115"/>
            <a:ext cx="2276303" cy="843573"/>
            <a:chOff x="38858" y="4265115"/>
            <a:chExt cx="2276303" cy="843573"/>
          </a:xfrm>
        </p:grpSpPr>
        <p:pic>
          <p:nvPicPr>
            <p:cNvPr id="49" name="Picture 48">
              <a:extLst>
                <a:ext uri="{FF2B5EF4-FFF2-40B4-BE49-F238E27FC236}">
                  <a16:creationId xmlns:a16="http://schemas.microsoft.com/office/drawing/2014/main" id="{D7BB67F6-4F33-A8C6-4811-9B35EFA3A50E}"/>
                </a:ext>
              </a:extLst>
            </p:cNvPr>
            <p:cNvPicPr>
              <a:picLocks noChangeAspect="1"/>
            </p:cNvPicPr>
            <p:nvPr/>
          </p:nvPicPr>
          <p:blipFill>
            <a:blip r:embed="rId17"/>
            <a:stretch>
              <a:fillRect/>
            </a:stretch>
          </p:blipFill>
          <p:spPr>
            <a:xfrm>
              <a:off x="153219" y="4603867"/>
              <a:ext cx="823876" cy="419520"/>
            </a:xfrm>
            <a:prstGeom prst="rect">
              <a:avLst/>
            </a:prstGeom>
          </p:spPr>
        </p:pic>
        <p:pic>
          <p:nvPicPr>
            <p:cNvPr id="50" name="Picture 49">
              <a:extLst>
                <a:ext uri="{FF2B5EF4-FFF2-40B4-BE49-F238E27FC236}">
                  <a16:creationId xmlns:a16="http://schemas.microsoft.com/office/drawing/2014/main" id="{3005E564-81F6-32BE-9504-149B4C9C865E}"/>
                </a:ext>
              </a:extLst>
            </p:cNvPr>
            <p:cNvPicPr>
              <a:picLocks noChangeAspect="1"/>
            </p:cNvPicPr>
            <p:nvPr/>
          </p:nvPicPr>
          <p:blipFill>
            <a:blip r:embed="rId18"/>
            <a:stretch>
              <a:fillRect/>
            </a:stretch>
          </p:blipFill>
          <p:spPr>
            <a:xfrm>
              <a:off x="1106378" y="4521527"/>
              <a:ext cx="495300" cy="584200"/>
            </a:xfrm>
            <a:prstGeom prst="rect">
              <a:avLst/>
            </a:prstGeom>
          </p:spPr>
        </p:pic>
        <p:pic>
          <p:nvPicPr>
            <p:cNvPr id="53" name="Picture 52">
              <a:extLst>
                <a:ext uri="{FF2B5EF4-FFF2-40B4-BE49-F238E27FC236}">
                  <a16:creationId xmlns:a16="http://schemas.microsoft.com/office/drawing/2014/main" id="{0AA7C21F-130C-45B6-6598-14430408C3AC}"/>
                </a:ext>
              </a:extLst>
            </p:cNvPr>
            <p:cNvPicPr>
              <a:picLocks noChangeAspect="1"/>
            </p:cNvPicPr>
            <p:nvPr/>
          </p:nvPicPr>
          <p:blipFill>
            <a:blip r:embed="rId19"/>
            <a:stretch>
              <a:fillRect/>
            </a:stretch>
          </p:blipFill>
          <p:spPr>
            <a:xfrm>
              <a:off x="1730961" y="4524488"/>
              <a:ext cx="584200" cy="584200"/>
            </a:xfrm>
            <a:prstGeom prst="rect">
              <a:avLst/>
            </a:prstGeom>
          </p:spPr>
        </p:pic>
        <p:sp>
          <p:nvSpPr>
            <p:cNvPr id="54" name="TextBox 53">
              <a:extLst>
                <a:ext uri="{FF2B5EF4-FFF2-40B4-BE49-F238E27FC236}">
                  <a16:creationId xmlns:a16="http://schemas.microsoft.com/office/drawing/2014/main" id="{0977B6EF-9260-CC0A-D056-88A3FCA08FB4}"/>
                </a:ext>
              </a:extLst>
            </p:cNvPr>
            <p:cNvSpPr txBox="1"/>
            <p:nvPr/>
          </p:nvSpPr>
          <p:spPr>
            <a:xfrm>
              <a:off x="38858" y="4265115"/>
              <a:ext cx="1418978" cy="276999"/>
            </a:xfrm>
            <a:prstGeom prst="rect">
              <a:avLst/>
            </a:prstGeom>
            <a:noFill/>
          </p:spPr>
          <p:txBody>
            <a:bodyPr wrap="none" rtlCol="0">
              <a:spAutoFit/>
            </a:bodyPr>
            <a:lstStyle/>
            <a:p>
              <a:r>
                <a:rPr lang="en-US" sz="1200" dirty="0"/>
                <a:t>Similar initiatives:</a:t>
              </a:r>
            </a:p>
          </p:txBody>
        </p:sp>
      </p:grpSp>
    </p:spTree>
    <p:extLst>
      <p:ext uri="{BB962C8B-B14F-4D97-AF65-F5344CB8AC3E}">
        <p14:creationId xmlns:p14="http://schemas.microsoft.com/office/powerpoint/2010/main" val="3218913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3" grpId="0"/>
      <p:bldP spid="29" grpId="0"/>
      <p:bldP spid="36" grpId="0"/>
      <p:bldP spid="45" grpId="0" animBg="1"/>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Program</a:t>
            </a:r>
          </a:p>
        </p:txBody>
      </p:sp>
      <p:sp>
        <p:nvSpPr>
          <p:cNvPr id="6" name="Tijdelijke aanduiding voor inhoud 5"/>
          <p:cNvSpPr>
            <a:spLocks noGrp="1"/>
          </p:cNvSpPr>
          <p:nvPr>
            <p:ph idx="1"/>
          </p:nvPr>
        </p:nvSpPr>
        <p:spPr/>
        <p:txBody>
          <a:bodyPr/>
          <a:lstStyle/>
          <a:p>
            <a:pPr marL="0" indent="0">
              <a:lnSpc>
                <a:spcPts val="2180"/>
              </a:lnSpc>
              <a:buNone/>
            </a:pPr>
            <a:r>
              <a:rPr lang="en-GB" sz="1600" dirty="0"/>
              <a:t>09:30 	Welcome &amp; icebreaker</a:t>
            </a:r>
          </a:p>
          <a:p>
            <a:pPr marL="0" indent="0">
              <a:lnSpc>
                <a:spcPts val="2180"/>
              </a:lnSpc>
              <a:buNone/>
            </a:pPr>
            <a:r>
              <a:rPr lang="en-GB" sz="1600" dirty="0"/>
              <a:t>09:45 	Workshop introduction: why is reproducibility important?</a:t>
            </a:r>
          </a:p>
          <a:p>
            <a:pPr marL="0" indent="0">
              <a:lnSpc>
                <a:spcPts val="2180"/>
              </a:lnSpc>
              <a:buNone/>
            </a:pPr>
            <a:r>
              <a:rPr lang="en-GB" sz="1600" dirty="0"/>
              <a:t>10:00 	Uploading a coding project to GitHub</a:t>
            </a:r>
          </a:p>
          <a:p>
            <a:pPr marL="0" indent="0">
              <a:lnSpc>
                <a:spcPts val="2180"/>
              </a:lnSpc>
              <a:buNone/>
            </a:pPr>
            <a:r>
              <a:rPr lang="en-GB" sz="1600" dirty="0"/>
              <a:t>10:30 		Break</a:t>
            </a:r>
          </a:p>
          <a:p>
            <a:pPr marL="0" indent="0">
              <a:lnSpc>
                <a:spcPts val="2180"/>
              </a:lnSpc>
              <a:buNone/>
            </a:pPr>
            <a:r>
              <a:rPr lang="en-GB" sz="1600" dirty="0"/>
              <a:t>10:40 	Software dependencies and software documentation</a:t>
            </a:r>
          </a:p>
          <a:p>
            <a:pPr marL="0" indent="0">
              <a:lnSpc>
                <a:spcPts val="2180"/>
              </a:lnSpc>
              <a:buNone/>
            </a:pPr>
            <a:r>
              <a:rPr lang="en-GB" sz="1600" dirty="0"/>
              <a:t>11:30 		Break</a:t>
            </a:r>
          </a:p>
          <a:p>
            <a:pPr marL="0" indent="0">
              <a:lnSpc>
                <a:spcPts val="2180"/>
              </a:lnSpc>
              <a:buNone/>
            </a:pPr>
            <a:r>
              <a:rPr lang="en-GB" sz="1600" dirty="0"/>
              <a:t>11:40 	Code conventions and modular coding</a:t>
            </a:r>
          </a:p>
          <a:p>
            <a:pPr marL="0" indent="0">
              <a:lnSpc>
                <a:spcPts val="2180"/>
              </a:lnSpc>
              <a:buNone/>
            </a:pPr>
            <a:r>
              <a:rPr lang="en-GB" sz="1600" dirty="0"/>
              <a:t>12:30 		Lunch</a:t>
            </a:r>
          </a:p>
          <a:p>
            <a:pPr marL="0" indent="0">
              <a:lnSpc>
                <a:spcPts val="2180"/>
              </a:lnSpc>
              <a:buNone/>
            </a:pPr>
            <a:r>
              <a:rPr lang="en-GB" sz="1600" dirty="0"/>
              <a:t>13:30 	Next steps: how to make your code reusable?</a:t>
            </a:r>
          </a:p>
          <a:p>
            <a:pPr marL="0" indent="0">
              <a:lnSpc>
                <a:spcPts val="2180"/>
              </a:lnSpc>
              <a:buNone/>
            </a:pPr>
            <a:r>
              <a:rPr lang="en-GB" sz="1600" dirty="0"/>
              <a:t>13:45	Work on your own project</a:t>
            </a:r>
          </a:p>
          <a:p>
            <a:pPr marL="0" indent="0">
              <a:lnSpc>
                <a:spcPts val="2180"/>
              </a:lnSpc>
              <a:buNone/>
            </a:pPr>
            <a:r>
              <a:rPr lang="en-GB" sz="1600" dirty="0"/>
              <a:t>15:30 	Reusability check</a:t>
            </a:r>
          </a:p>
          <a:p>
            <a:pPr marL="0" indent="0">
              <a:lnSpc>
                <a:spcPts val="2180"/>
              </a:lnSpc>
              <a:buNone/>
            </a:pPr>
            <a:r>
              <a:rPr lang="en-GB" sz="1600" dirty="0"/>
              <a:t>16:15 	Wrap-up</a:t>
            </a:r>
          </a:p>
          <a:p>
            <a:pPr marL="0" indent="0">
              <a:lnSpc>
                <a:spcPts val="2180"/>
              </a:lnSpc>
              <a:buNone/>
            </a:pPr>
            <a:r>
              <a:rPr lang="en-GB" sz="1600" dirty="0"/>
              <a:t>16:30 		End</a:t>
            </a:r>
          </a:p>
          <a:p>
            <a:endParaRPr lang="en-US" dirty="0"/>
          </a:p>
        </p:txBody>
      </p:sp>
    </p:spTree>
  </p:cSld>
  <p:clrMapOvr>
    <a:masterClrMapping/>
  </p:clrMapOvr>
</p:sld>
</file>

<file path=ppt/theme/theme1.xml><?xml version="1.0" encoding="utf-8"?>
<a:theme xmlns:a="http://schemas.openxmlformats.org/drawingml/2006/main" name="EUR_Presentatie_c18">
  <a:themeElements>
    <a:clrScheme name="Erasmus_Corporate">
      <a:dk1>
        <a:srgbClr val="002328"/>
      </a:dk1>
      <a:lt1>
        <a:sysClr val="window" lastClr="FFFFFF"/>
      </a:lt1>
      <a:dk2>
        <a:srgbClr val="00B969"/>
      </a:dk2>
      <a:lt2>
        <a:srgbClr val="9C9C9C"/>
      </a:lt2>
      <a:accent1>
        <a:srgbClr val="E3DAD8"/>
      </a:accent1>
      <a:accent2>
        <a:srgbClr val="00B4D2"/>
      </a:accent2>
      <a:accent3>
        <a:srgbClr val="00A22E"/>
      </a:accent3>
      <a:accent4>
        <a:srgbClr val="FFD700"/>
      </a:accent4>
      <a:accent5>
        <a:srgbClr val="FF9E00"/>
      </a:accent5>
      <a:accent6>
        <a:srgbClr val="BC0436"/>
      </a:accent6>
      <a:hlink>
        <a:srgbClr val="000000"/>
      </a:hlink>
      <a:folHlink>
        <a:srgbClr val="000000"/>
      </a:folHlink>
    </a:clrScheme>
    <a:fontScheme name="Erasmus_500-700">
      <a:majorFont>
        <a:latin typeface="Museo Sans 700"/>
        <a:ea typeface=""/>
        <a:cs typeface=""/>
      </a:majorFont>
      <a:minorFont>
        <a:latin typeface="Museo Sans 500"/>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22-04-esbbpowerpointtemplate16-9_ned_eng.pptx" id="{9F99B7CA-0E58-4727-8D3C-AB846F5D14B3}" vid="{9E2D6D8D-2C64-4515-B750-21C896C9C5F3}"/>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22-04-esbbpowerpointtemplate16-9_ned_eng.pptx" id="{9F99B7CA-0E58-4727-8D3C-AB846F5D14B3}" vid="{2532C884-A912-4B82-8E98-471B1E8A987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1D68C516804644A9B929E79E14799F8" ma:contentTypeVersion="3" ma:contentTypeDescription="Create a new document." ma:contentTypeScope="" ma:versionID="e911f77019013e4f7ce9a2a06f46d5ec">
  <xsd:schema xmlns:xsd="http://www.w3.org/2001/XMLSchema" xmlns:xs="http://www.w3.org/2001/XMLSchema" xmlns:p="http://schemas.microsoft.com/office/2006/metadata/properties" xmlns:ns2="21218f7f-6a6e-4c61-96b6-9b33608f149a" targetNamespace="http://schemas.microsoft.com/office/2006/metadata/properties" ma:root="true" ma:fieldsID="71dedad9ba0142875a975e0547df00ee" ns2:_="">
    <xsd:import namespace="21218f7f-6a6e-4c61-96b6-9b33608f149a"/>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218f7f-6a6e-4c61-96b6-9b33608f14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2E434D-3665-4884-9FCA-94EE058E094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2A69ACD-2CF7-4520-A492-9874F70920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1218f7f-6a6e-4c61-96b6-9b33608f14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AFAEA93-4B1F-40AA-93F8-821FD07920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EUR_Presentatie_c18</Template>
  <TotalTime>10103</TotalTime>
  <Words>790</Words>
  <Application>Microsoft Macintosh PowerPoint</Application>
  <PresentationFormat>On-screen Show (16:9)</PresentationFormat>
  <Paragraphs>93</Paragraphs>
  <Slides>7</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vt:i4>
      </vt:variant>
    </vt:vector>
  </HeadingPairs>
  <TitlesOfParts>
    <vt:vector size="16" baseType="lpstr">
      <vt:lpstr>Arial</vt:lpstr>
      <vt:lpstr>Calibri</vt:lpstr>
      <vt:lpstr>Museo Sans 100</vt:lpstr>
      <vt:lpstr>Museo Sans 500</vt:lpstr>
      <vt:lpstr>Museo Sans 700</vt:lpstr>
      <vt:lpstr>Museo Sans 900</vt:lpstr>
      <vt:lpstr>Wingdings</vt:lpstr>
      <vt:lpstr>EUR_Presentatie_c18</vt:lpstr>
      <vt:lpstr>Custom Design</vt:lpstr>
      <vt:lpstr>Reproducible research through reusable code </vt:lpstr>
      <vt:lpstr>What is reproducibility?</vt:lpstr>
      <vt:lpstr>Why is reproducibility important?</vt:lpstr>
      <vt:lpstr>Working reproducibly is not trivial</vt:lpstr>
      <vt:lpstr>Improving computational practices and code sharing</vt:lpstr>
      <vt:lpstr>Reproducibility checks to improve computational practices</vt:lpstr>
      <vt:lpstr>Program</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Eduard Klapwijk</dc:creator>
  <cp:keywords/>
  <dc:description>Corporate presentatie _x000d_versie 1.0 - December 2014_x000d_Ontwerp: Fabrique_x000d_Sjabloon: Ton Persoon</dc:description>
  <cp:lastModifiedBy>Eduard Klapwijk</cp:lastModifiedBy>
  <cp:revision>8</cp:revision>
  <dcterms:created xsi:type="dcterms:W3CDTF">2024-11-25T08:28:09Z</dcterms:created>
  <dcterms:modified xsi:type="dcterms:W3CDTF">2024-12-04T07:50:53Z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0x010100E1D68C516804644A9B929E79E14799F8</vt:lpwstr>
  </property>
  <property fmtid="{D5CDD505-2E9C-101B-9397-08002B2CF9AE}" pid="3" name="MSIP_Label_8772ba27-cab8-4042-a351-a31f6e4eacdc_Enabled">
    <vt:lpwstr>true</vt:lpwstr>
  </property>
  <property fmtid="{D5CDD505-2E9C-101B-9397-08002B2CF9AE}" pid="4" name="MSIP_Label_8772ba27-cab8-4042-a351-a31f6e4eacdc_SetDate">
    <vt:lpwstr>2024-11-26T08:04:16Z</vt:lpwstr>
  </property>
  <property fmtid="{D5CDD505-2E9C-101B-9397-08002B2CF9AE}" pid="5" name="MSIP_Label_8772ba27-cab8-4042-a351-a31f6e4eacdc_Method">
    <vt:lpwstr>Standard</vt:lpwstr>
  </property>
  <property fmtid="{D5CDD505-2E9C-101B-9397-08002B2CF9AE}" pid="6" name="MSIP_Label_8772ba27-cab8-4042-a351-a31f6e4eacdc_Name">
    <vt:lpwstr>Internal</vt:lpwstr>
  </property>
  <property fmtid="{D5CDD505-2E9C-101B-9397-08002B2CF9AE}" pid="7" name="MSIP_Label_8772ba27-cab8-4042-a351-a31f6e4eacdc_SiteId">
    <vt:lpwstr>715902d6-f63e-4b8d-929b-4bb170bad492</vt:lpwstr>
  </property>
  <property fmtid="{D5CDD505-2E9C-101B-9397-08002B2CF9AE}" pid="8" name="MSIP_Label_8772ba27-cab8-4042-a351-a31f6e4eacdc_ActionId">
    <vt:lpwstr>67210d1b-28fd-4b5c-923e-8c5525b87c42</vt:lpwstr>
  </property>
  <property fmtid="{D5CDD505-2E9C-101B-9397-08002B2CF9AE}" pid="9" name="MSIP_Label_8772ba27-cab8-4042-a351-a31f6e4eacdc_ContentBits">
    <vt:lpwstr>0</vt:lpwstr>
  </property>
</Properties>
</file>