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326" r:id="rId2"/>
    <p:sldId id="256" r:id="rId3"/>
    <p:sldId id="261" r:id="rId4"/>
    <p:sldId id="325" r:id="rId5"/>
    <p:sldId id="257" r:id="rId6"/>
    <p:sldId id="324" r:id="rId7"/>
    <p:sldId id="259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3D6253-81ED-CB19-874F-0D1749127A92}" v="404" dt="2024-12-02T15:45:03.389"/>
    <p1510:client id="{7F65AF77-DBBB-E544-8324-A26F228AF069}" v="185" dt="2024-12-03T14:55:24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2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A548-5C21-4E4B-9CA0-D24DEE933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4AA38-ADEA-9945-AAB0-CCFDC583A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BBCD2-406F-FC4B-8AA9-AC6192A4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88D40-6245-0F4C-AA36-3D866773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D148F-51B8-9C47-AB9D-E2CB3AF1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3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42148-1645-6445-B234-E3D6A9298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82A5C-F482-C443-8CD6-53BFCD1EA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DA6A7-E69F-F84F-B986-4DE42EED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37058-87C6-CF47-A304-381C315F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7DCA1-FE30-8A4B-9365-84AF8558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49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2AAD0-C6E2-A340-86E1-05BDB1FE5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B9B90-6EF9-A44A-BABF-402624B78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2BC08-141E-7F45-AB68-FA523FB40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E271E-5DAD-8A43-AECF-D1165BC2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E9453-27A7-E643-B5F3-DEF2E03F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31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056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A6068-D608-F34F-BFF3-6F9A15F4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37393-54D4-9B44-8513-8A5FAA75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E73F1-EB9E-244B-B089-D54E6DA0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144B4-F0E6-3D4A-864F-8DBFC067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543A6-0DE5-0342-B8B6-B5A955DF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9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4BA96-EF90-3240-B27C-DBDC2F51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E08DD-4776-FD47-83FF-CAA94D32A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8A463-A5A8-9A4C-BC13-22E78F5C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71019-E77D-E043-87EA-82C5AE55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C350A-41A3-F840-9CB6-642350A88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9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2400-7DD7-EE4A-8063-4744D0B2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0646F-D11B-534C-A51E-D68BF0826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D5A6F-77F8-374E-B2C1-4E28BFFFE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061A8-7CDC-B843-85D2-7552CE5B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F3386-CB70-E745-92A7-D7FC683B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57124-F1FD-6340-86B9-754AD730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6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EF0E3-6940-8E49-BFCA-DCD27C5C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2FEA4-510B-144D-B2F6-D76B047B0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93633-905B-CE41-B627-0C14ADB5E2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766E4-D07A-B547-87B2-D079F0E7A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86FDA-9809-4F41-8E7E-A2E561C052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63C282-4D7E-FE40-BF13-FBF9E112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0EC759-FCEB-FA4F-AB46-D29D092A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D3299-92EB-DB4F-87D2-BC63284F3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1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B3F0-0731-FB41-8BE4-165987C2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C5573-AB43-6949-BDF8-E2E3CC009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7D3AD-6E31-DE4B-83F3-AC35264E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750AA-AEB8-A24D-AA7F-DAC80C4F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44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952C3-8CEE-0943-91A4-16EA512E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B0262-0151-7E4A-8390-F0122768C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55B2C-4523-2A4F-B7F4-9C00C264C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3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9B358-3E50-654A-A3AD-08E3DA02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E8354-D0D6-E341-9AB6-B87267E09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49EF1-DD72-B14D-BAAC-F5A1C4D70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03DDE-6425-E046-86F7-46C64040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277EC-E7D5-5846-9059-E0DF9E05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5EBE0-5BDB-4844-945B-BC670EA6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7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CBF8C-789E-5243-8024-3EC6BC528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B7A305-479E-9E41-A494-95771302C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8A5D5-C8C1-9A4C-BD98-01ECD11D2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8150B-B1E7-A644-AD94-39EFA76F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74A5D-2788-EF43-AEE0-2B3A5AD8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7CF57-8CD0-EB4F-A3D7-1426B401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8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0928C-1FBF-974A-A5CE-88A658E9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3C8FB-5FBD-DE4E-9B62-E1EB0A335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6B043-BDF7-A44B-BB12-C93AAB2CA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AAD9B-7671-6242-A229-E51AFA061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B704F-D1B5-4942-8236-D140536C2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6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06B2-10AE-884F-A660-42235B6ED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1606E-1C7A-DD44-8230-B4F417CA3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502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producible research: A hunt for the truth | News Center | Stanford ...">
            <a:extLst>
              <a:ext uri="{FF2B5EF4-FFF2-40B4-BE49-F238E27FC236}">
                <a16:creationId xmlns:a16="http://schemas.microsoft.com/office/drawing/2014/main" id="{59DB10F2-E175-EFA6-FEF9-862FE45205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3957" b="30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dirty="0">
                <a:ln w="22225">
                  <a:solidFill>
                    <a:prstClr val="white"/>
                  </a:solidFill>
                  <a:miter lim="800000"/>
                </a:ln>
              </a:rPr>
              <a:t>Congratulations!</a:t>
            </a:r>
            <a:br>
              <a:rPr lang="en-US" dirty="0">
                <a:ln w="22225">
                  <a:solidFill>
                    <a:prstClr val="white"/>
                  </a:solidFill>
                  <a:miter lim="800000"/>
                </a:ln>
              </a:rPr>
            </a:br>
            <a:r>
              <a:rPr lang="en-US" dirty="0">
                <a:ln w="22225">
                  <a:solidFill>
                    <a:prstClr val="white"/>
                  </a:solidFill>
                  <a:miter lim="800000"/>
                </a:ln>
                <a:solidFill>
                  <a:srgbClr val="FFFFFF"/>
                </a:solidFill>
              </a:rPr>
              <a:t>Your code is now reusable and your science reproducible!</a:t>
            </a:r>
            <a:endParaRPr lang="en-US" dirty="0">
              <a:ln w="22225">
                <a:solidFill>
                  <a:prstClr val="white"/>
                </a:solidFill>
                <a:miter lim="800000"/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producible research: A hunt for the truth | News Center | Stanford ...">
            <a:extLst>
              <a:ext uri="{FF2B5EF4-FFF2-40B4-BE49-F238E27FC236}">
                <a16:creationId xmlns:a16="http://schemas.microsoft.com/office/drawing/2014/main" id="{59DB10F2-E175-EFA6-FEF9-862FE45205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3957" b="30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0" y="-553318"/>
            <a:ext cx="10261600" cy="356486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3600" dirty="0">
                <a:ln w="22225">
                  <a:solidFill>
                    <a:prstClr val="white"/>
                  </a:solidFill>
                  <a:miter lim="800000"/>
                </a:ln>
              </a:rPr>
              <a:t>Congratulations!</a:t>
            </a:r>
            <a:br>
              <a:rPr lang="en-US" sz="3600" dirty="0">
                <a:ln w="22225">
                  <a:solidFill>
                    <a:prstClr val="white"/>
                  </a:solidFill>
                  <a:miter lim="800000"/>
                </a:ln>
              </a:rPr>
            </a:br>
            <a:r>
              <a:rPr lang="en-US" sz="3600" dirty="0">
                <a:ln w="22225">
                  <a:solidFill>
                    <a:prstClr val="white"/>
                  </a:solidFill>
                  <a:miter lim="800000"/>
                </a:ln>
                <a:solidFill>
                  <a:srgbClr val="FFFFFF"/>
                </a:solidFill>
              </a:rPr>
              <a:t>Your code is now reusable and your science reproducible!</a:t>
            </a:r>
            <a:endParaRPr lang="en-US" sz="3600" dirty="0">
              <a:ln w="22225">
                <a:solidFill>
                  <a:prstClr val="white"/>
                </a:solidFill>
                <a:miter lim="800000"/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200" y="3859340"/>
            <a:ext cx="10261600" cy="12029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 dirty="0"/>
              <a:t>Appreciate what you achieved in one day</a:t>
            </a:r>
          </a:p>
        </p:txBody>
      </p:sp>
    </p:spTree>
    <p:extLst>
      <p:ext uri="{BB962C8B-B14F-4D97-AF65-F5344CB8AC3E}">
        <p14:creationId xmlns:p14="http://schemas.microsoft.com/office/powerpoint/2010/main" val="2458058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 descr="Sticky notes with question marks">
            <a:extLst>
              <a:ext uri="{FF2B5EF4-FFF2-40B4-BE49-F238E27FC236}">
                <a16:creationId xmlns:a16="http://schemas.microsoft.com/office/drawing/2014/main" id="{8F296123-91E6-41B2-5BBC-8A12956859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162" b="556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3F6D5-FF4E-4640-BD33-B53DA31F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987701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How was this for you?</a:t>
            </a:r>
            <a:br>
              <a:rPr lang="en-US" sz="5200" dirty="0">
                <a:solidFill>
                  <a:srgbClr val="FFFFFF"/>
                </a:solidFill>
              </a:rPr>
            </a:br>
            <a:r>
              <a:rPr lang="en-US" sz="5200" dirty="0">
                <a:solidFill>
                  <a:srgbClr val="FFFFFF"/>
                </a:solidFill>
              </a:rPr>
              <a:t>What questions do you still have?</a:t>
            </a:r>
            <a:br>
              <a:rPr lang="en-US" sz="5200" dirty="0">
                <a:solidFill>
                  <a:srgbClr val="FFFFFF"/>
                </a:solidFill>
              </a:rPr>
            </a:br>
            <a:r>
              <a:rPr lang="en-US" sz="5200" dirty="0">
                <a:solidFill>
                  <a:srgbClr val="FFFFFF"/>
                </a:solidFill>
              </a:rPr>
              <a:t>What do you take away?</a:t>
            </a:r>
          </a:p>
        </p:txBody>
      </p:sp>
    </p:spTree>
    <p:extLst>
      <p:ext uri="{BB962C8B-B14F-4D97-AF65-F5344CB8AC3E}">
        <p14:creationId xmlns:p14="http://schemas.microsoft.com/office/powerpoint/2010/main" val="269926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0D4FF8A0-5DBC-D64D-78D5-1CAA635A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dirty="0"/>
              <a:t>The minimum you need for reusable code:</a:t>
            </a:r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937589AC-DA13-71C2-CD91-0CDA11DCF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Code on GitHub</a:t>
            </a:r>
            <a:endParaRPr lang="en-US" dirty="0"/>
          </a:p>
          <a:p>
            <a:r>
              <a:rPr lang="en-US" sz="2200" dirty="0"/>
              <a:t>A description of dependencies</a:t>
            </a:r>
          </a:p>
          <a:p>
            <a:r>
              <a:rPr lang="en-US" sz="2200" dirty="0"/>
              <a:t>A good README</a:t>
            </a:r>
          </a:p>
          <a:p>
            <a:r>
              <a:rPr lang="en-US" sz="2200" dirty="0"/>
              <a:t>Readable code</a:t>
            </a:r>
          </a:p>
          <a:p>
            <a:r>
              <a:rPr lang="en-US" sz="2200" dirty="0"/>
              <a:t>Shared data (if applicable)</a:t>
            </a:r>
          </a:p>
          <a:p>
            <a:endParaRPr lang="en-US" sz="2200" dirty="0"/>
          </a:p>
        </p:txBody>
      </p:sp>
      <p:pic>
        <p:nvPicPr>
          <p:cNvPr id="4" name="Content Placeholder 3" descr="Schools of Research Data Science">
            <a:extLst>
              <a:ext uri="{FF2B5EF4-FFF2-40B4-BE49-F238E27FC236}">
                <a16:creationId xmlns:a16="http://schemas.microsoft.com/office/drawing/2014/main" id="{663EA775-6AE3-48A8-04EB-3A6765716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497890"/>
            <a:ext cx="5458968" cy="386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4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288AC-F63E-A042-96FB-0D98F2206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85702-0B7A-0145-9231-616BE0BD6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896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reusablity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your project</a:t>
            </a:r>
          </a:p>
          <a:p>
            <a:pPr marL="60896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 what you learned in other projects.</a:t>
            </a:r>
          </a:p>
          <a:p>
            <a:pPr marL="60896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Self-learning (see collaborative documents for resources)</a:t>
            </a:r>
          </a:p>
          <a:p>
            <a:pPr marL="1218565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 a book</a:t>
            </a:r>
          </a:p>
          <a:p>
            <a:pPr marL="1218565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Watch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youtube</a:t>
            </a:r>
          </a:p>
          <a:p>
            <a:pPr marL="1218565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Online courses and tutorials</a:t>
            </a:r>
          </a:p>
          <a:p>
            <a:pPr marL="1218565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08965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n open book and on top are eyeglasses and pen">
            <a:extLst>
              <a:ext uri="{FF2B5EF4-FFF2-40B4-BE49-F238E27FC236}">
                <a16:creationId xmlns:a16="http://schemas.microsoft.com/office/drawing/2014/main" id="{533C42A4-C7A5-BEAF-B3B3-5A501BF630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67" r="34319" b="-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4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0D4FF8A0-5DBC-D64D-78D5-1CAA635A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dirty="0"/>
              <a:t>Spread the word!</a:t>
            </a:r>
          </a:p>
        </p:txBody>
      </p: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937589AC-DA13-71C2-CD91-0CDA11DCF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Good science is reproducible science</a:t>
            </a:r>
          </a:p>
          <a:p>
            <a:endParaRPr lang="en-US" sz="2200" dirty="0"/>
          </a:p>
        </p:txBody>
      </p:sp>
      <p:pic>
        <p:nvPicPr>
          <p:cNvPr id="4" name="Content Placeholder 3" descr="Schools of Research Data Science">
            <a:extLst>
              <a:ext uri="{FF2B5EF4-FFF2-40B4-BE49-F238E27FC236}">
                <a16:creationId xmlns:a16="http://schemas.microsoft.com/office/drawing/2014/main" id="{663EA775-6AE3-48A8-04EB-3A6765716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497890"/>
            <a:ext cx="5458968" cy="386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154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5891</TotalTime>
  <Words>121</Words>
  <Application>Microsoft Macintosh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Congratulations! Your code is now reusable and your science reproducible!</vt:lpstr>
      <vt:lpstr>Congratulations! Your code is now reusable and your science reproducible!</vt:lpstr>
      <vt:lpstr>How was this for you? What questions do you still have? What do you take away?</vt:lpstr>
      <vt:lpstr>The minimum you need for reusable code:</vt:lpstr>
      <vt:lpstr>Next steps</vt:lpstr>
      <vt:lpstr>Spread the word!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Sven van der Burg</cp:lastModifiedBy>
  <cp:revision>84</cp:revision>
  <dcterms:created xsi:type="dcterms:W3CDTF">2024-12-02T15:11:56Z</dcterms:created>
  <dcterms:modified xsi:type="dcterms:W3CDTF">2025-04-07T08:49:47Z</dcterms:modified>
</cp:coreProperties>
</file>