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66" r:id="rId5"/>
    <p:sldId id="272" r:id="rId6"/>
    <p:sldId id="273" r:id="rId7"/>
    <p:sldId id="274" r:id="rId8"/>
    <p:sldId id="275" r:id="rId9"/>
    <p:sldId id="278" r:id="rId10"/>
    <p:sldId id="277" r:id="rId11"/>
    <p:sldId id="279" r:id="rId12"/>
    <p:sldId id="280" r:id="rId13"/>
    <p:sldId id="281" r:id="rId14"/>
    <p:sldId id="282" r:id="rId15"/>
    <p:sldId id="283" r:id="rId16"/>
    <p:sldId id="284" r:id="rId17"/>
    <p:sldId id="286" r:id="rId18"/>
    <p:sldId id="287" r:id="rId19"/>
    <p:sldId id="288" r:id="rId20"/>
    <p:sldId id="285" r:id="rId21"/>
    <p:sldId id="289" r:id="rId22"/>
    <p:sldId id="261" r:id="rId23"/>
    <p:sldId id="290" r:id="rId24"/>
    <p:sldId id="270" r:id="rId25"/>
    <p:sldId id="291" r:id="rId26"/>
    <p:sldId id="292" r:id="rId27"/>
    <p:sldId id="293" r:id="rId28"/>
    <p:sldId id="267" r:id="rId29"/>
    <p:sldId id="268" r:id="rId30"/>
    <p:sldId id="271" r:id="rId31"/>
    <p:sldId id="276" r:id="rId32"/>
    <p:sldId id="296" r:id="rId33"/>
    <p:sldId id="297" r:id="rId34"/>
    <p:sldId id="298" r:id="rId35"/>
    <p:sldId id="299" r:id="rId36"/>
    <p:sldId id="295" r:id="rId37"/>
    <p:sldId id="256" r:id="rId3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0239"/>
    <a:srgbClr val="FFAF01"/>
    <a:srgbClr val="00A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CF104-5710-3445-9BA8-E388A9667CB6}" v="1716" dt="2023-04-20T07:22:48.200"/>
    <p1510:client id="{08C45AD8-69EA-693F-1D88-8FEADBDC26CE}" v="15" dt="2023-04-20T07:11:00.441"/>
    <p1510:client id="{7C6EA0E1-69DA-C24A-BCBF-080A79546B55}" v="274" dt="2023-04-20T07:03:07.028"/>
    <p1510:client id="{A7ADB179-35C9-75D0-E1AE-4B312D39A3D6}" v="79" dt="2023-04-19T16:08:56.928"/>
    <p1510:client id="{B65209EB-26EC-7446-9F66-6B3F52C62170}" v="2763" dt="2023-04-20T11:41:18.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37.492"/>
    </inkml:context>
    <inkml:brush xml:id="br0">
      <inkml:brushProperty name="width" value="0.17143" units="cm"/>
      <inkml:brushProperty name="height" value="0.17143" units="cm"/>
      <inkml:brushProperty name="color" value="#004F8B"/>
    </inkml:brush>
  </inkml:definitions>
  <inkml:trace contextRef="#ctx0" brushRef="#br0">312 86 6425,'-8'-24'2132,"0"0"0,-3 8-1131,3-1-967,6 12 0,-9 5 1,11 16-1,0 8 64,0 9 0,0 4 0,0 14 1,0 3-179,0 2 0,0 9 0,0-6 0,0 0-244,0 0 1,0 5 0,-3-7 0,-2-4-162,-3-2 0,0-2 1,8-1-1,-3-2-1489,-5-6 1974,5-5 0,-8-11 0,11 0 0</inkml:trace>
  <inkml:trace contextRef="#ctx0" brushRef="#br0" timeOffset="216">71 545 8102,'-14'-16'-637,"3"3"976,1 2 1,7 0-1,-8 6 1565,0-3-1695,9 0 1,-6 8 0,16 2-1,8 6 1,5-2-1,6 7 1,5-2-136,9-6 1,4 1-1,4-1 1,-1 3-339,0-3 1,1-2-1,-1-6 1,0-2 263,1-3 0,10-11 0,2 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7.985"/>
    </inkml:context>
    <inkml:brush xml:id="br0">
      <inkml:brushProperty name="width" value="0.17143" units="cm"/>
      <inkml:brushProperty name="height" value="0.17143" units="cm"/>
      <inkml:brushProperty name="color" value="#5B2D90"/>
    </inkml:brush>
  </inkml:definitions>
  <inkml:trace contextRef="#ctx0" brushRef="#br0">95 508 8179,'0'-24'-14,"0"-8"1,0 0 277,0 2 1,0 3 910,0 3-871,0 11 0,0 5-199,0 16 1,-8 5 0,0 14 0,2 3 54,4 2 0,2 11 1,0-3-1,0 8-27,0 9 1,0 5 0,-3 7 0,-2-2-97,-4-2 0,1-3 1,8 5-1,0-5-211,0-3 0,0-3 0,3-8 0,2-2-652,4-6 1,1-2 0,-2-11 12,8-3 1,6-5 812,2-19 0,11-11 0,3-3 0</inkml:trace>
  <inkml:trace contextRef="#ctx0" brushRef="#br0" timeOffset="537">119 460 8179,'-3'-32'0,"-2"0"286,-3 2 1,-3 3 0,6 3-1,-6 0 542,-2 0 0,7 0 1,-2-1-456,5 1 0,3 0 1,3 3-1,8 2-207,13 3 0,14 0 0,15-9 1,9 4-39,8 5 0,0-3 1,16 11-1,-1 3-433,1 2 1,-8 6 0,0 5 0,-11 8-104,-10 5 0,-17 12 1,-11 1-1,-10 4 257,-11 5 0,-16 3 1,-11 5-1,-13 2 136,-16 4 0,-3-1 0,-14-8 0,1 1 274,2-1 0,-8-8 0,6-2 0,-6-1 132,-2 1 1,10-8 0,6-1-1,7-7 258,9-6 0,5-11-891,11 3-70,10-5 0,17-3 0,19-3 0,10-2 87,5-3 1,4 0 0,7 8 0,0 0-180,1 0 1,-1 0 0,0 2 0,1 4 7,-1 2 0,-8 11 0,-2-1 0,-3 9 170,-6 5 0,-2 11 0,-5 0 1,-6 8 147,-8 6 1,-8-1 0,-11-5-1,-13 3 311,-14 2 1,-7 1 0,-6-12 0,-3-2 382,-2-3 1,-12-10 0,7 0-1,-4-12-44,1-10 1,10-5-1,0-3 1,9 0-144,5 0 0,18-3 0,1-5-731,7-8 0,9 3 0,13-1-393,8 4 1,16-1 0,11 6 0,11-4-2943,10 4 3637,6 2 0,13-18 0,3-6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59.090"/>
    </inkml:context>
    <inkml:brush xml:id="br0">
      <inkml:brushProperty name="width" value="0.17143" units="cm"/>
      <inkml:brushProperty name="height" value="0.17143" units="cm"/>
      <inkml:brushProperty name="color" value="#5B2D90"/>
    </inkml:brush>
  </inkml:definitions>
  <inkml:trace contextRef="#ctx0" brushRef="#br0">940 266 8172,'11'-24'32,"-9"8"1,6 0 546,-5-3 1,-3-2 344,0-4 0,0 1-419,0 0 1,0 8 0,-3 0-138,-5-3 1,3 8-1,-11 1-221,-3-1 0,6 8 0,-3-5 0,-3 5-28,-3 3 0,-2 0 0,-3 3 1,-5 5-133,-8 8 1,2 6 0,-5 2 0,-5 3-6,-6 5 1,-5 8 0,5 17 0,-2 7 40,2 6 0,-5 10 0,31-38 1,0 0-1,1 0 0,0 2 76,1 1 0,1 1 0,-12 45 0,7 0 0,11-2 28,11 2 1,11-16-1,13-5 1,19-8-114,16-8 1,19-9 0,16-12 0,5-17-63,8-11 1,-44-9-1,0-3 1,-1-1 0,0-2-1,1-4 1,0-2-83,3-3 0,-1-2 0,-4-1 0,-1-2 0,-3-1 1,-1-1-1,32-28-487,-13-2 1,-13 2 0,-19 14-172,-11 8 0,-16 13 1,-2 6-1307,-12 2 2094,-7 3 0,-22 19 0,-3 2 0</inkml:trace>
  <inkml:trace contextRef="#ctx0" brushRef="#br0" timeOffset="551">2076 1450 8194,'0'-16'1036,"0"0"0,0 8 639,0-8-40,0 10-155,0-4-1603,0-1-2568,0 8 2691,0-7 0,-11 10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01.704"/>
    </inkml:context>
    <inkml:brush xml:id="br0">
      <inkml:brushProperty name="width" value="0.17143" units="cm"/>
      <inkml:brushProperty name="height" value="0.17143" units="cm"/>
      <inkml:brushProperty name="color" value="#5B2D90"/>
    </inkml:brush>
  </inkml:definitions>
  <inkml:trace contextRef="#ctx0" brushRef="#br0">1 1 11752,'0'0'0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00.781"/>
    </inkml:context>
    <inkml:brush xml:id="br0">
      <inkml:brushProperty name="width" value="0.17143" units="cm"/>
      <inkml:brushProperty name="height" value="0.17143" units="cm"/>
      <inkml:brushProperty name="color" value="#5B2D90"/>
    </inkml:brush>
  </inkml:definitions>
  <inkml:trace contextRef="#ctx0" brushRef="#br0">315 435 8178,'0'-24'819,"0"0"0,0 0-119,0 0 1,0 0-41,0-1 0,0 1 43,0 0 1,0 0-357,0 0 0,0 8 0,2 2 430,6 4-155,-5-9-748,8 16 0,-11-10-114,0 5-80,0 5 0,0-5 266,0 16 1,0-3 0,0 11 0,0 6 101,0 7 0,8 12 1,0 15-1,-3 11-69,-2 11 1,0 8-1,2 11 1,6 2 15,-5-47 0,1 1 1,1-2-1,0 0 1,3 4-1,0 0 1,-2-2-1,1-2 112,6 43 1,-3-10 0,6-20-1,-6-10-1,-2-11 1,0-11-219,-3-16 0,-6-8 0,7-16-486,-7-8 0,-2 2 1,0-2-1,0-2-436,0-4 0,0-5 0,0-2 0,0-3 1034,0 2 0,0-8 0,0 1 0</inkml:trace>
  <inkml:trace contextRef="#ctx0" brushRef="#br0" timeOffset="541">315 290 7896,'-25'0'163,"9"-2"1,0-4 0,0-4 376,3-4 0,-6 6 1,11-8-1,0-3 79,-3-2 0,8-3 0,-5-1-246,6 1 0,2 0 0,2 3 0,6 2-264,8 3 0,17 8 1,7-6-1,8 4-179,9 4 0,4 4 1,12 4-1,2 6-242,6 8 1,2 9 0,8 4-1,-5 6 13,-3 3 1,-5 10-1,-11 11 1,-5 3-43,-3 5 0,-13 5 1,-17 9-1,-10 7 230,-11 6 0,-8 3 0,-11-3 0,-13-3 125,-13-2 0,10-46 1,-3 0-1,-2 3 1,-3-1-1,-3-1 1,-2-2 51,-3 0 0,-2-1 0,-2-1 1,0-2-1,-1-5 0,-1-1 1,0-3-1,-1-2 121,-2-1 0,-1-1 1,1 0-1,-1-2 1,-1-1-1,1-1 0,5-2 1,2-3 393,-40 8 0,16-16 1,14 0-300,5-5 0,24-6 0,11-5-516,10-8 0,6 3 1,3-1-1,8 1-661,13 0 0,11-1 0,13-5 1,1 3-1006,-1-3 1900,11-2 0,3-3 0,10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06.668"/>
    </inkml:context>
    <inkml:brush xml:id="br0">
      <inkml:brushProperty name="width" value="0.17143" units="cm"/>
      <inkml:brushProperty name="height" value="0.17143" units="cm"/>
      <inkml:brushProperty name="color" value="#5B2D90"/>
    </inkml:brush>
  </inkml:definitions>
  <inkml:trace contextRef="#ctx0" brushRef="#br0">1039 169 8193,'11'-13'-1610,"-8"-9"2439,5 6 0,-6-5-89,-2-3 0,0 8-71,0 0 1,0 7-231,0-7 1,-2 11-281,-6-3 1,2 5 0,-10 6-89,-3 5 1,-2 5 0,-3 12 0,-1-1-136,1 0 0,-11 8 1,-5 3-1,-6 3-113,-2 5 0,-3 5 1,-5 6-1,-6 5 84,0 2 0,-8 1 0,9 5 1,-1-5 72,6-3 0,-1 6 1,6-9-1,8-2 18,6-3 0,4-11 0,12 0 0,5 0 71,8-2 1,5-3-1,3-11 1,3 0-30,5 0 0,8-2 1,16-3-1,8-6 29,6-2 0,13-3 0,6-8 0,4 0 12,4 0 1,-1-8 0,1-3-1,-1-2-143,1-6 1,-1-3 0,-2-2 0,-5 0-183,-9 0 1,-13 8 0,-6 2 0,-4 1-1709,-12 0 1352,-7 7 0,-25-2 1,-8 13-1,-8 6 600,-5 3 0,0-9 0,-14 16 0,-5-7 0</inkml:trace>
  <inkml:trace contextRef="#ctx0" brushRef="#br0" timeOffset="300">991 1063 8359,'0'-24'477,"0"-8"0,0 0 0,0 2 257,0 3 0,0 11 0,-3 0 1270,-5-3-827,5 9-1177,-18-1 0,18 14 0,-5 5 0,5 8 121,3 5 0,0 14 0,0 5 0,0 9-134,0 7 1,0-2-1,-2 10 1,-4 3-163,-2 3 0,0-5 0,6-1 0,-4 1-323,-2-4 0,0-2 1,8-13-1,0-3-856,0-3 0,3-2 1,5-1 1353,8-12 0,5-1 0,4-11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11.598"/>
    </inkml:context>
    <inkml:brush xml:id="br0">
      <inkml:brushProperty name="width" value="0.17143" units="cm"/>
      <inkml:brushProperty name="height" value="0.17143" units="cm"/>
      <inkml:brushProperty name="color" value="#5B2D90"/>
    </inkml:brush>
  </inkml:definitions>
  <inkml:trace contextRef="#ctx0" brushRef="#br0">508 362 8193,'-8'-16'242,"0"0"1,-3 8-1,6-8 377,-3-3 0,-8 6 0,8-3 276,2-3 1,-4 6-327,1-4 1,1 1-361,8-8 0,0 8 0,3 0-118,5-3 1,6 6-1,10-3 1,3-3-107,5-3 1,5 6-1,12 3 1,-1 2-228,0 6 0,1 2 0,-1 3 0,-2 0 149,-6 0 1,3 3 0,-11 5 0,-5 11-162,-8 10 1,0 9-1,-11 13 1,-6 5 17,-7 9 0,-19 4 1,-17 4-1,-7 2 74,-8 6 1,24-38-1,-1 2 1,-6 6 0,-2 0-1,-2 2 1,0-1 39,0-1 1,0 0 0,-3-1 0,1-1 0,4 0 0,1-1 0,1-1 0,0 0 71,1-2 0,1-2 0,3-1 0,1-3 0,-23 23 0,15-14 84,12-13 0,15-8 0,6-3 872,6 0-696,2-10 0,2-4 0,6-10 1,8 0 178,6 0 1,5-2 0,5-4 0,8-5 146,6-2 1,10 5-1,3-8 1,3 0-115,5 2 1,3-7 0,3 5 0,-1-3-60,1 3 1,-4-3 0,-2 11 0,-5 3-209,-3 2 0,-2 3 0,-9 0 0,0 0-92,1 0 0,-9 0 0,-3 0 0,-4 3-300,-12 5 0,3-3-5,-8 11 0,-5-8-1269,-3 8-86,-5-10 1,-6 4 0,-5-10 1596,-8 0 0,-5 11 0,-4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21.412"/>
    </inkml:context>
    <inkml:brush xml:id="br0">
      <inkml:brushProperty name="width" value="0.17143" units="cm"/>
      <inkml:brushProperty name="height" value="0.17143" units="cm"/>
      <inkml:brushProperty name="color" value="#5B2D90"/>
    </inkml:brush>
  </inkml:definitions>
  <inkml:trace contextRef="#ctx0" brushRef="#br0">446 145 7723,'-11'14'609,"6"-4"215,-11-10 0,8 0-209,-8 0 0,8 0-17,-9 0 0,1 0-20,-8 0 1,8 0-65,0 0 0,0 0-118,-8 0 0,8 0-223,-1 0 0,9-2-22,-8-6-304,11 5 0,-6-11 49,11 6 1,0 3-51,0-11 0,0 8 117,0-8 1,0 8-1,3-6 22,5 3 0,-3 1 0,11 4 0,3-2 10,3 3 0,13 0 0,2-1 0,3-2-17,1 3 1,7 2 0,8 3-1,-2 0-114,-3 0 0,6 3 1,-1 5-1,-2 8-45,-3 5 1,-14 6 0,-2 3 0,-5 5 92,-6 2 1,-5 12 0,-19 7 0,-3 0 41,-5 3 0,-14 3 1,-15 8-1,-6-3 75,-8-2 1,-11-12 0,3 4-1,0-6 191,0-3 0,-6-8 1,9-2-1,5-6-26,8-10 1,-3-1 0,9-13-1,-1-3 229,6-2 0,13-3 68,3 0-715,11-11 0,-3 1 1,16-6-61,8 7 0,8-1 0,6-1 0,4 0 48,4 1 0,2-7 0,9 7 0,-4-1 16,-4 0 0,4 3 0,-5 8 0,3 0-15,-2 0 0,4 8 0,-7 3 0,0 2 43,-6 6 0,-5 11 0,-6 2 0,-2 0 123,-3 3 0,-11 0 0,3 8 0,-5-3 52,-3 3 0,-11 3 1,-7 2-1,-12-2 354,-10-6 1,-6 6 0,-2-9-1,-3 1 269,-6-6 1,-2 3 0,-8-3 0,3-2-26,-3-3 0,0-11 0,2-3 0,9 0-396,5 1 1,13-9 0,6 3-900,5-5 0,16-3-70,11 0 1,14 0 0,18-3 0,11-2-1239,11-3 0,7-11 2022,12 3 0,-1-5 0,1-4 0</inkml:trace>
  <inkml:trace contextRef="#ctx0" brushRef="#br0" timeOffset="950">1799 628 8077,'-3'-24'43,"-5"0"1,6 0 0,-6 0 256,5 0 1,3-1 0,0 1 195,0 0 1,0 0-1,0 0-177,0 0 1,3-1-1,5 1-142,8 0 1,5 3 0,6 2 0,3 5-103,2 4 0,0 2 0,-8 8 0,3 0-70,5 0 0,-5 0 1,5 0-1,-5 2-119,-3 6 1,1 14 0,-4 13 0,-2 2-43,-3 6 0,-11 3 1,1 5-1,-12 5-20,-10 9 1,-8 5-1,-8 2 1,-8 0 45,-6 1 0,-5 8 0,23-40 0,0 1 0,-4 1 0,-1 0 81,-1 3 0,-2-1 1,0-3-1,0-1 0,1 0 1,0-1-1,-29 35 68,7-3 0,6-7 0,6-6 0,7-8-11,14-14 0,10-7 154,14-6 65,0 0 1,3-10-1,5-6-39,8-6 1,14-2 0,2 0-1,0 0 186,3 0 0,-5-8 0,7 0 0,1 0 69,-1-2 1,4 4-1,7-7 1,0-1-14,1 1 1,7 5-1,0-6 1,1 4-158,2 4 1,-8 4 0,3 2 0,-9 0-132,-5 0 0,-2 0 0,2 0 0,-7 0-90,-7 0 0,-1 0-1234,-1 0-3172,-11 0 3287,-2 0 0,-43 0 0,-9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24.845"/>
    </inkml:context>
    <inkml:brush xml:id="br0">
      <inkml:brushProperty name="width" value="0.17143" units="cm"/>
      <inkml:brushProperty name="height" value="0.17143" units="cm"/>
      <inkml:brushProperty name="color" value="#5B2D90"/>
    </inkml:brush>
  </inkml:definitions>
  <inkml:trace contextRef="#ctx0" brushRef="#br0">360 483 7796,'-3'-21'-217,"-5"5"1,3-3-1,-9 8 1,1 1 799,0-1 0,4-5 1,-7 8-1,0 0-107,3-3 1,-6 5 0,8-7-1,1 0 349,-1-1 1,-8-2-513,3-8 1,5 0 0,3 0-204,5-1 0,3 9 0,3 3 0,8-1-202,13 1 1,3 0 0,16-6 0,5 5-152,6 4 1,5 2-1,-5 8 1,2 0-17,-2 0 0,5 0 1,-3 0-1,-2 2 9,-3 6 1,-14 6-1,-4 13 1,-9 5 171,-8 8 0,-5 6 0,-11 2 0,-3 0 116,-5 1 0,-6 7 0,-12 0 0,-4 1 105,-2 2 0,-11-11 1,3 3-1,-6-8 128,-2 0 1,7-8 0,4-3 0,2-8 267,5-7 0,4 1 65,1-10-849,12 0 1,5-16 0,16-2-1,11-1-82,10 0 1,9 3-1,10 8 1,1 0 61,-1 0 1,-8 0-1,0 0 1,3 3 118,3 5 1,-8 5-1,-6 11 1,-5 3 55,-3 6 1,0-4-1,-3 11 1,-4 3 103,-9 3 1,-6-6 0,-2 3 0,-2 5 99,-6 6 0,-9-5 0,-12-9 0,-6 3 205,-3 2 1,-10-4 0,-8-4 0,-1-2 268,-2-5 0,6-12 1,-12-1-1,-2-1-158,-3-3 0,0-2 1,3-11-1,6 0-112,1 0 1,7 0 0,13-3-618,7-5 1,17 3-702,8-11 0,8 10 1,11-2-1,10 6-384,9 2 0,16 0 0,-1 0 1384,9 0 0,13-11 0,-5-3 0</inkml:trace>
  <inkml:trace contextRef="#ctx0" brushRef="#br0" timeOffset="715">1737 1498 8091,'11'14'157,"-6"-4"1,11-10 189,3 0 0,-5-10 1,2-6-1,3-6-9,2-2 1,6-11 0,2-5 0,6-9-61,3-7 1,2-6 0,11-10 0,3-3-98,2-6 1,-26 39 0,-1-2 0,-2-4 0,0-1 0,1 2 0,0 1-27,0 1 1,-2 1 0,17-39-1,-5 10 1,-3 3 0,-6 6 0,-5 8-322,-8 15-18,-5 17 0,-11 16 0,0 16 42,0 8 0,0 6 1,0 5-1,0 5 208,0 8 1,0 6 0,0 5-1,0 2 88,0 4 0,-3 10 1,-2-3-1,-3 6-93,3 3 0,2-4 1,0-1-1,-2-4-51,-3 3 0,0-8 1,8-2-1,0-6-356,0-3 0,-8-10 0,0-6 0,2-5-688,4-3 1,2-8-1,2-3-6,6-2 0,6-6 0,10-13 1040,0-8 0,0-16 0,0-6 0</inkml:trace>
  <inkml:trace contextRef="#ctx0" brushRef="#br0" timeOffset="1249">3453 411 8091,'0'-24'136,"0"0"1,0-1 0,0 1 0,0 0 386,0 0 0,-3 0 0,-2 0 0,-3-1 160,2 1 0,4 0 0,4 0-396,6 0 1,-2 0 0,10 2-1,3 3-144,2 3 1,6 11 0,2-3 0,6 5-247,3 3 1,-6 0 0,6 3 0,-1 5-102,1 8 0,-9 8 0,4 6 1,-9 7-19,-8 9 0,3 0 1,-11 18-1,-3 3 63,-2 3 0,-14 2 0,-5 1 1,-8-1 75,-8 1 0,2 2 0,-10 3 1,-3 2 104,-3-2 1,-2-3-1,0-5 1,-1-3 95,1-2 1,0-11 0,2 2-1,6-5 53,7-3 0,7-8 1,4-2-1,6-3-111,8-5 0,5-4 1,3-1-1,0-1 5,0 0 1,3 0 0,5-3-52,8-4 1,6 1-1,2-7 1,0 0 231,0 0 1,8-3 0,3-8 0,3 0 167,5 0 1,5 0 0,6 0-1,2 0-23,-2 0 0,5 0 0,0-3 0,0-2-192,0-3 0,6 0 0,-9 8 0,0 0-358,3 0 1,-16 0 0,3 0-1,-8 0-609,-9 0 0,-2 0 0,-3 2-336,0 6 0,-10-2 0,-4 7 0,-2 0 1104,1 1 0,-1 2 0,-8 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27.961"/>
    </inkml:context>
    <inkml:brush xml:id="br0">
      <inkml:brushProperty name="width" value="0.17143" units="cm"/>
      <inkml:brushProperty name="height" value="0.17143" units="cm"/>
      <inkml:brushProperty name="color" value="#5B2D90"/>
    </inkml:brush>
    <inkml:brush xml:id="br1">
      <inkml:brushProperty name="width" value="0.22857" units="cm"/>
      <inkml:brushProperty name="height" value="0.22857" units="cm"/>
      <inkml:brushProperty name="color" value="#5B2D90"/>
    </inkml:brush>
  </inkml:definitions>
  <inkml:trace contextRef="#ctx0" brushRef="#br0">218 218 8224,'-25'0'0,"1"0"172,0 0 0,3-2 0,2-4 0,3-2 343,-3 3 0,5 2 0,1 0 1,0-2 1274,-1-3-1645,9 0 0,-6-3 0,14-2-4,5-1 0,16-7 0,16 5 0,9-3-248,7 3 0,-2 2 0,7 9 0,1-3-203,0 3 0,-8 2 1,2 3-1,-5 3 6,-3 5 0,-10 8 1,-9 13-1,-10 9 179,-11 8 1,-8-3 0,-8 16-1,-11 0 215,-10 5 0,-11 6 0,-14 0 0,-5-3 236,-3-3 0,0-10 0,-5 0 0,8-11 47,8-11 0,0-5 1,19-6-1,2-5-257,4-8-339,12-5 0,14-3 0,16 0 1,6 0 101,2 0 1,13 0 0,9 0 0,11 0-174,4 0 0,-4 0 0,4 3 1,-2 5-53,-5 8 1,5 5 0,-2 6-1,-6 3 236,-8 2 0,-9 11 0,-12-6 0,-3 6 133,-3 6 1,-13-14-1,-6 13 1,-19-5 406,-15-5 1,-12 7 0,-4-7 0,-6-1 206,-3-4 0,-2-7 0,-6-1 0,3-1 6073,2 0-6236,1-11 1,2 9 0,3-9 0</inkml:trace>
  <inkml:trace contextRef="#ctx0" brushRef="#br1" timeOffset="65">97 1620 20180,'24'-8'-3899,"3"-3"0,5-2 3619,8-6 0,27-14 0,9-4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32.878"/>
    </inkml:context>
    <inkml:brush xml:id="br0">
      <inkml:brushProperty name="width" value="0.17143" units="cm"/>
      <inkml:brushProperty name="height" value="0.17143" units="cm"/>
      <inkml:brushProperty name="color" value="#5B2D90"/>
    </inkml:brush>
  </inkml:definitions>
  <inkml:trace contextRef="#ctx0" brushRef="#br0">290 242 7372,'-16'-8'857,"0"0"1,8-8-1,-5 5-80,2-2 1,3 5-402,8-8 1,0-1-244,0-7 1,13 0 0,9 3 0,10 2-141,6 3 1,2 2-1,8-2 1,1 8-53,-1 5 1,0 3-1,1 0 1,-1 3-136,0 5 1,-2 6-1,-6 10 1,-8 0 16,-5 0 0,3 11 0,-6 5 0,-11 6 88,-7 2 1,-6 9 0,0 2 0,-3 2 71,-5 7 0,-14-1 1,-12 0-1,-1-5 59,0-3 0,-8 2 1,5-10-1,-2-8 209,0-5 1,10-6 0,-2-10 0,5-4 508,3-1 0,0-12-217,0 3 0,10-8 1,6-8-348,5-8 1,3 2-1,0-2-302,0-3 1,3 6 0,5-3-327,8-3 0,6 6 0,2-1 108,0 4 1,0 2 0,0 8-1,1 0 147,-1 0 1,0 0 0,0 0 0,0 2 76,0 6 1,9-2-1,-1 10 1,-3 3 5,-2 2 0,5 3 0,1 0 1,-1 0-45,3 1 1,-8-1 0,2 3 0,-7 2 140,-6 3 0,-3 11 1,3-2-1,-8 2 211,-5-3 1,-16 6 0,-12-4 0,-15 9 57,-14 6 0,1-1 0,-12-7 0,-2-1 134,-3 0 0,-10 1 0,-1-4 0,1-5 180,-3-7 0,10-9 0,-2-8 0,10-5-246,6-1 0,14-7 1,13 5-1,7-8-492,9-8 1,6 3-997,10-11 0,2 10 0,9-4-5,13-1 1,11 5-1,13-10 1153,1-3 0,10-13 0,2-5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42.026"/>
    </inkml:context>
    <inkml:brush xml:id="br0">
      <inkml:brushProperty name="width" value="0.17143" units="cm"/>
      <inkml:brushProperty name="height" value="0.17143" units="cm"/>
      <inkml:brushProperty name="color" value="#004F8B"/>
    </inkml:brush>
  </inkml:definitions>
  <inkml:trace contextRef="#ctx0" brushRef="#br0">97 2586 8245,'-13'0'1388,"-1"0"-865,6 0 0,3 0 253,-11 0-454,10 0 0,-7 0 38,5 0-258,5 0-113,-8 0 54,11 0 50,0 0 1,11 0 0,5-3-5,6-5 0,7 3 0,9-9 1,16 1-5,13-1 1,13 6-1,-28 1 1,4-2 0,4 0-1,3-1-6,7 0 0,2-1 0,16-1 1,4 0-1,-23 3 0,1 2 1,1-2-1,5 1 0,1-1 1,1 0-153,3-2 1,1 0-1,2 0 1,2 2-1,2-1 1,1 0 0,2-2-1,2-1 1,-1 0-1,1 1 1,0 1-1,0-1 127,2 2 1,1 1-1,-2-1 1,-5 0-1,-2 0 1,0 0-1,-2 1 1,-1 0 0,-1 0-1,-3 0 1,-1 0-1,-1 1-25,-2 0 1,0 1-1,0 0 1,-3 1 0,0 0-1,-2-1 1,-2 0 0,-1-2-1,-1 1 1,32-3-1,-2 1-135,-5 2 1,-1 0 0,-3-3 0,-1 0-1,-4 3 1,0 0 0,-1-1 0,0-1 73,-1 2 1,-1 0 0,-13 1 0,-3 1 0,-1 3 0,-2 0 0,-7-1-1,-1 0 99,41-1 1,-16 2 0,-5 3 0,-17 0 264,-13 0 0,-8 0 406,-11 0 13,-11 0 0,-5 0 1759,-16 0-3673,6 0 16,-9 0 1,11-2-2678,0-7 2785,0 7 0,0-9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37.492"/>
    </inkml:context>
    <inkml:brush xml:id="br0">
      <inkml:brushProperty name="width" value="0.17143" units="cm"/>
      <inkml:brushProperty name="height" value="0.17143" units="cm"/>
      <inkml:brushProperty name="color" value="#004F8B"/>
    </inkml:brush>
  </inkml:definitions>
  <inkml:trace contextRef="#ctx0" brushRef="#br0">312 86 6425,'-8'-24'2132,"0"0"0,-3 8-1131,3-1-967,6 12 0,-9 5 1,11 16-1,0 8 64,0 9 0,0 4 0,0 14 1,0 3-179,0 2 0,0 9 0,0-6 0,0 0-244,0 0 1,0 5 0,-3-7 0,-2-4-162,-3-2 0,0-2 1,8-1-1,-3-2-1489,-5-6 1974,5-5 0,-8-11 0,11 0 0</inkml:trace>
  <inkml:trace contextRef="#ctx0" brushRef="#br0" timeOffset="216">71 545 8102,'-14'-16'-637,"3"3"976,1 2 1,7 0-1,-8 6 1565,0-3-1695,9 0 1,-6 8 0,16 2-1,8 6 1,5-2-1,6 7 1,5-2-136,9-6 1,4 1-1,4-1 1,-1 3-339,0-3 1,1-2-1,-1-6 1,0-2 263,1-3 0,10-11 0,2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42.026"/>
    </inkml:context>
    <inkml:brush xml:id="br0">
      <inkml:brushProperty name="width" value="0.17143" units="cm"/>
      <inkml:brushProperty name="height" value="0.17143" units="cm"/>
      <inkml:brushProperty name="color" value="#004F8B"/>
    </inkml:brush>
  </inkml:definitions>
  <inkml:trace contextRef="#ctx0" brushRef="#br0">97 2586 8245,'-13'0'1388,"-1"0"-865,6 0 0,3 0 253,-11 0-454,10 0 0,-7 0 38,5 0-258,5 0-113,-8 0 54,11 0 50,0 0 1,11 0 0,5-3-5,6-5 0,7 3 0,9-9 1,16 1-5,13-1 1,13 6-1,-28 1 1,4-2 0,4 0-1,3-1-6,7 0 0,2-1 0,16-1 1,4 0-1,-23 3 0,1 2 1,1-2-1,5 1 0,1-1 1,1 0-153,3-2 1,1 0-1,2 0 1,2 2-1,2-1 1,1 0 0,2-2-1,2-1 1,-1 0-1,1 1 1,0 1-1,0-1 127,2 2 1,1 1-1,-2-1 1,-5 0-1,-2 0 1,0 0-1,-2 1 1,-1 0 0,-1 0-1,-3 0 1,-1 0-1,-1 1-25,-2 0 1,0 1-1,0 0 1,-3 1 0,0 0-1,-2-1 1,-2 0 0,-1-2-1,-1 1 1,32-3-1,-2 1-135,-5 2 1,-1 0 0,-3-3 0,-1 0-1,-4 3 1,0 0 0,-1-1 0,0-1 73,-1 2 1,-1 0 0,-13 1 0,-3 1 0,-1 3 0,-2 0 0,-7-1-1,-1 0 99,41-1 1,-16 2 0,-5 3 0,-17 0 264,-13 0 0,-8 0 406,-11 0 13,-11 0 0,-5 0 1759,-16 0-3673,6 0 16,-9 0 1,11-2-2678,0-7 2785,0 7 0,0-9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57.261"/>
    </inkml:context>
    <inkml:brush xml:id="br0">
      <inkml:brushProperty name="width" value="0.17143" units="cm"/>
      <inkml:brushProperty name="height" value="0.17143" units="cm"/>
      <inkml:brushProperty name="color" value="#FFC114"/>
    </inkml:brush>
  </inkml:definitions>
  <inkml:trace contextRef="#ctx0" brushRef="#br0">338 605 8084,'-2'-14'23,"-4"4"237,-2-1 1,-8 5-1,6-7 195,-4 2 0,6-5 0,-8 5-131,-3-2 0,8 5 0,1-5 1,2-1-95,0 1 1,0 5-1,8-8 1,0-3-92,0-3 1,0 6 0,0-3-1,0-5-69,0-5 0,13-4 0,8 7 0,12-4-155,4-2 0,-5-3 0,9 5 1,4-2-113,9 3 1,-3 5 0,5 7 0,-5 9-12,-2 6 1,-1 2-1,0 0 1,-2 5-81,-6 11 0,3 3 1,-10 21-1,-7 3 66,-7 3 1,-8 2 0,-11 0 0,0 1 170,0-1 1,-11 0 0,-8 1 0,-7-1 47,-7 0 0,-10-7 1,3-4-1,-8 1 89,-9-1 1,4-7 0,-9 2-1,0-5 88,0-3 0,-2 8 0,-9 3 0,4 0 124,4 0 1,9-3-1,16-5 1,7 3-135,7 2 0,4 8 0,6-8 0,8 1-199,5 2 0,14-6 1,8 9-1,10-3-30,12-6 1,7-2-1,8-6 1,9-4-151,4-9 0,4 2 1,-1-2-1,-2-2-288,-5-4 1,2-10 0,-11-2 0,-5-4-805,-8-5 1307,-8 9 0,0-23 0,3 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58.145"/>
    </inkml:context>
    <inkml:brush xml:id="br0">
      <inkml:brushProperty name="width" value="0.17143" units="cm"/>
      <inkml:brushProperty name="height" value="0.17143" units="cm"/>
      <inkml:brushProperty name="color" value="#FFC114"/>
    </inkml:brush>
  </inkml:definitions>
  <inkml:trace contextRef="#ctx0" brushRef="#br0">170 218 7889,'-11'-24'1123,"8"8"-240,-5 0-276,-5 11-144,10-17-611,-8 19 0,11-10-206,0 5 1,0 3 175,0-12 0,0 9 0,0-8 106,0-3 0,0 6 230,0-3-22,0 11 1,-2-6-120,-6 11 1,2 0-1,-7 2 1,-1 7-46,1 7 0,5-3 1,-6 3-1,1 0-129,0-2 0,7 7 43,-2-5 234,5 6 0,6-9 86,5-5 0,-2-5 27,10-3 0,-11-3 1,6-2 478,0-3-494,-9 0-697,9 8 0,-14 0-331,-5 0 810,6 0 0,-9 0 0,11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9.181"/>
    </inkml:context>
    <inkml:brush xml:id="br0">
      <inkml:brushProperty name="width" value="0.17143" units="cm"/>
      <inkml:brushProperty name="height" value="0.17143" units="cm"/>
      <inkml:brushProperty name="color" value="#004F8B"/>
    </inkml:brush>
  </inkml:definitions>
  <inkml:trace contextRef="#ctx0" brushRef="#br0">167 1112 8016,'-24'0'166,"8"0"1,3 3 523,2 5 0,-8-6 106,3 6 0,3-5 53,-3-3 0,7 0 187,-7 0-901,11 0 0,-3-3 1,16-5-9,8-8 1,8-16 0,8-8 0,11-9-105,11-7 1,11-8 0,-27 23 0,1-2 0,3-3 0,0-2-13,1-2 0,0-2 1,-1 0-1,1 0 1,2 3-1,-1 1 1,-3 2-1,-1 1 20,-2 4 1,-1 1 0,14-27 0,-11 27 0,-13 8 302,-11 5-296,5 13 0,-26 14 0,2 16 0,-5 9 86,-2 7 0,-9 5 0,5 14 1,-2 8 146,0 14 0,3 7 1,-6 12-1,3-6-56,-3-3 1,6 5 0,-1-7-1,3-3-63,6-3 0,-6-13 1,3-6-1,3-8-48,2-7 1,3-6-1040,0-11-598,0-11 0,0-13 117,0-16 1,0 3 0,-2-1-849,-6 4 2264,5 1 0,-19-1 0,9-4 0</inkml:trace>
  <inkml:trace contextRef="#ctx0" brushRef="#br0" timeOffset="664">2028 145 8190,'-16'-2'167,"0"-6"147,-3-9 0,5-1 0,1-1 1,0 5 363,-1 4 0,6-6 0,-8 5-217,-3-3 0,6 9 0,-3-3-166,-3 5 1,-3 3 0,-2 3-98,0 5 0,3 6 0,2 7 0,5-2-157,4-3 0,-6 0 1,5 8-168,-3 0 0,9-8 0,-3 1 1,5 1 1,3 4-1,3 2-38,5 0 0,5-8 0,12 0 0,-1 3-23,0 3 1,3 2 0,5 0-1,6 0 39,-1 0 1,9 0-1,-6 1 1,6-1-11,2 0 0,-2 0 0,-3 3 0,-3 2 27,3 4 0,0 2 0,-3-6 0,-8 6-2,-5 3 1,-5-6-1,-6 8 1,-8 3 114,-5 3 0,-3 2 1,0 0-1,-6 1 157,-10-1 1,0-8-1,-19-2 1,3-3 158,0-6 0,-9-2 0,6-3 0,-2 0 57,-6 1 0,5-9 0,1-3 0,-1-2-52,1-6 1,4-2 0,-4-3-1,2 0-392,5 0 1,3-11 0,3-2-1,0-6-810,0-5 0,0 5 1,2-16-1,4 0-57,1-5 0,12-6 1,-3-2-1,5 0 955,3-1 0,0 12 0,0 5 0,22-6 0,5 0 0</inkml:trace>
  <inkml:trace contextRef="#ctx0" brushRef="#br0" timeOffset="1048">1931 169 8213,'-21'-2'566,"2"-6"421,3-8 0,8 2 1090,-8-2-1782,10 0 1,-2-5 0,16 4-1,11 9 118,11 6 1,7 2 0,14 0 0,6 0-67,7 0 1,9 0-1,4 0 1,7-3-50,2-5 1,2 5 0,9-7 0,-1 1-86,1 1 0,-11 0 0,-8 8 1,-14 0-246,-15 0 0,-4 0-1292,-12 0 1,-12 3-128,-13 5 0,-8-5 1,-8 5 1450,-8-5 0,-6-3 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6.280"/>
    </inkml:context>
    <inkml:brush xml:id="br0">
      <inkml:brushProperty name="width" value="0.17143" units="cm"/>
      <inkml:brushProperty name="height" value="0.17143" units="cm"/>
      <inkml:brushProperty name="color" value="#004F8B"/>
    </inkml:brush>
  </inkml:definitions>
  <inkml:trace contextRef="#ctx0" brushRef="#br0">363 701 6356,'-14'11'350,"1"-9"82,5 6 0,3-5 542,-12-3 408,12 0 677,-16 0-1278,7 0 0,-7-11-533,5-5 0,5 3 1,11-3-195,0-3 1,3-11 0,5-2 0,10 0-11,12-3 0,2-3 1,14-10-1,7 0-136,7-1 1,-4 4 0,6 4 0,-3 12-137,-6 10 1,-4 8-1,-9 14 1,-8 11 46,-5 18 1,-14 11 0,-7 29 0,-12 11 142,-10 9 1,-2-43 0,-4 1-1,-2 1 1,-3 0 0,-2 2 0,-1-1 2,-3-1 0,-1 0 0,-4 3 0,-2-1 0,0-1 0,0-2 0,2-2 0,0-2 11,5-3 1,-1-3 0,-33 33 0,11-9 0,5-10 2,8-11 1,2-16 0,15-14-68,4-2 1,14-6 61,0-13 0,5 3 0,3-11 11,0-3 0,8 6 0,3-4 79,3-1 0,2-4 1,8-2 294,0 0 0,0 8 1,3 2-1,3 1 87,2-1 0,8 9 0,-5-3 0,3 5 30,4 3 0,4 0 0,2 0 0,3 0-197,6 0 0,-6 8 0,8 3 0,-3 3-451,1 4 0,-9-4 1,-8 2-1,1 0-493,-4-3 1,-2 6-1,-11-8 1,0 0-603,1-1 1,-4 1 0,-2-5 0,-6 4-1689,-2 4 2955,-3-9 0,3 17 0,2-9 0</inkml:trace>
  <inkml:trace contextRef="#ctx0" brushRef="#br0" timeOffset="1600">1716 363 8122,'-11'-14'-125,"9"1"1,-9 7-1,3-4 1295,0-4 1,-11 6-418,3-8 0,2 8 0,-2-8-71,-3-3 1,9 6-263,2-3 1,5-1-345,3-7 0,5 0 0,9 3-91,10 4 1,16-1-1,3 7 1,11 0-60,10 0 1,1-5 0,2 6 0,3-1-76,-3 0 0,-3 3 1,1 8-1,-9 0-8,-5 0 1,-5 11 0,-6 8 0,-8 7 124,-5 7 0,-14 12 0,-5 4 1,-5 12 149,-3 9 1,-11 13 0,-5 6 0,-8 5-23,9-46 0,-2 1 0,-1 4 0,-2 1 0,-2 1 1,-1 0-1,1-1 0,1 0-5,0-6 1,1 0 0,-9 46 0,-1-16 0,9-6 5,5-4 0,10-17 0,-2-3-238,6-13-154,2-19 0,0-8 0,0-16-90,0-8 1,8 2 0,2-2-1,1-2-405,0-4 1,8-2-1,-6 0 1,1 0 789,-6-1 0,5-10 0,1-2 0</inkml:trace>
  <inkml:trace contextRef="#ctx0" brushRef="#br0" timeOffset="1901">1885 1015 8348,'-16'-8'0,"0"-3"329,-3-2 1,6 5 0,-3-6 0,-1 1 740,4-1 1,-6 6-487,11-8 0,0 8 0,11-5-324,5 2 1,8 3 0,19 8 0,10 0 83,9 0 1,13 0 0,-2 0 0,5 0-34,2 0 0,1 0 0,-1 0 0,0 0-193,1 0 1,-1-3-1,-2-2 1,-5-6-499,-9-2 1,-8 5-1,-7-6 1,-9 4-2890,-5 4 1943,-3 3 0,-13 3 0,-14 0 1326,-19 0 0,-12-10 0,-15-4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2.451"/>
    </inkml:context>
    <inkml:brush xml:id="br0">
      <inkml:brushProperty name="width" value="0.17143" units="cm"/>
      <inkml:brushProperty name="height" value="0.17143" units="cm"/>
      <inkml:brushProperty name="color" value="#5B2D90"/>
    </inkml:brush>
  </inkml:definitions>
  <inkml:trace contextRef="#ctx0" brushRef="#br0">95 1278 8211,'-16'0'1125,"0"0"1,8-3-574,-8-5 1,8 6 13,-9-6-493,12 5 1,-3-8 0,16-8-105,8-10 1,16-1-1,9-13 1,7-8 31,8-10 1,-25 21 0,0-1 0,6-3 0,1-1 0,2-2 0,1-2 19,3-4 0,0 1 0,3 1 0,0 0 0,2-4 0,-1 0 0,-1 1 1,0 1 41,-2 0 1,-1 4 0,-8 8 0,-3 4-1,16-25 199,-14 16-248,-9 22 1,-20 16 0,-9 16-54,-8 8 1,6 6 0,-3 5-1,5 2 133,3 3 1,0 19-1,0 0 1,-2 6-62,-6 2 1,5 5-1,-5-5 1,5 3-86,3 5 0,0-8 1,0 0-1,0-2-147,0-1 1,0 0 0,3-10 0,2-3-533,3-3 1,3-10 0,-3 2-603,8-5 0,-2-14 977,2-5 1,-11-8 0,3-8 0,-5-8 355,-3-5 0,-11-25 0,-2-5 0</inkml:trace>
  <inkml:trace contextRef="#ctx0" brushRef="#br0" timeOffset="234">554 795 8692,'-13'-11'2048,"-6"-2"-1017,11-12 0,0 1-377,8 0 1,2 3 0,9 4-417,13 9 0,3-2 1,13 2-1,3 2-357,3 4 1,10 2-1,1 0 1,-1 0-500,3 0 0,-5 8 0,8 0 1,-3-3-325,-6-2 1,-10-1-1,-2 4 942,2 2 0,-8 0 0,-1-8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3.667"/>
    </inkml:context>
    <inkml:brush xml:id="br0">
      <inkml:brushProperty name="width" value="0.17143" units="cm"/>
      <inkml:brushProperty name="height" value="0.17143" units="cm"/>
      <inkml:brushProperty name="color" value="#5B2D90"/>
    </inkml:brush>
  </inkml:definitions>
  <inkml:trace contextRef="#ctx0" brushRef="#br0">49 73 8846,'-16'0'1318,"0"0"0,10-2-1350,-2-6 0,5 2-1881,3-10 1913,0 11 0,0-17 0,0 9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8.784"/>
    </inkml:context>
    <inkml:brush xml:id="br0">
      <inkml:brushProperty name="width" value="0.17143" units="cm"/>
      <inkml:brushProperty name="height" value="0.17143" units="cm"/>
      <inkml:brushProperty name="color" value="#5B2D90"/>
    </inkml:brush>
  </inkml:definitions>
  <inkml:trace contextRef="#ctx0" brushRef="#br0">121 49 8468,'-24'0'1995,"0"-8"569,0 0-640,0 0-1690,10 8-1242,4 0 0,12 0-349,6 0 1357,6 0 0,21-11 0,2-2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7.985"/>
    </inkml:context>
    <inkml:brush xml:id="br0">
      <inkml:brushProperty name="width" value="0.17143" units="cm"/>
      <inkml:brushProperty name="height" value="0.17143" units="cm"/>
      <inkml:brushProperty name="color" value="#5B2D90"/>
    </inkml:brush>
  </inkml:definitions>
  <inkml:trace contextRef="#ctx0" brushRef="#br0">95 508 8179,'0'-24'-14,"0"-8"1,0 0 277,0 2 1,0 3 910,0 3-871,0 11 0,0 5-199,0 16 1,-8 5 0,0 14 0,2 3 54,4 2 0,2 11 1,0-3-1,0 8-27,0 9 1,0 5 0,-3 7 0,-2-2-97,-4-2 0,1-3 1,8 5-1,0-5-211,0-3 0,0-3 0,3-8 0,2-2-652,4-6 1,1-2 0,-2-11 12,8-3 1,6-5 812,2-19 0,11-11 0,3-3 0</inkml:trace>
  <inkml:trace contextRef="#ctx0" brushRef="#br0" timeOffset="537">119 460 8179,'-3'-32'0,"-2"0"286,-3 2 1,-3 3 0,6 3-1,-6 0 542,-2 0 0,7 0 1,-2-1-456,5 1 0,3 0 1,3 3-1,8 2-207,13 3 0,14 0 0,15-9 1,9 4-39,8 5 0,0-3 1,16 11-1,-1 3-433,1 2 1,-8 6 0,0 5 0,-11 8-104,-10 5 0,-17 12 1,-11 1-1,-10 4 257,-11 5 0,-16 3 1,-11 5-1,-13 2 136,-16 4 0,-3-1 0,-14-8 0,1 1 274,2-1 0,-8-8 0,6-2 0,-6-1 132,-2 1 1,10-8 0,6-1-1,7-7 258,9-6 0,5-11-891,11 3-70,10-5 0,17-3 0,19-3 0,10-2 87,5-3 1,4 0 0,7 8 0,0 0-180,1 0 1,-1 0 0,0 2 0,1 4 7,-1 2 0,-8 11 0,-2-1 0,-3 9 170,-6 5 0,-2 11 0,-5 0 1,-6 8 147,-8 6 1,-8-1 0,-11-5-1,-13 3 311,-14 2 1,-7 1 0,-6-12 0,-3-2 382,-2-3 1,-12-10 0,7 0-1,-4-12-44,1-10 1,10-5-1,0-3 1,9 0-144,5 0 0,18-3 0,1-5-731,7-8 0,9 3 0,13-1-393,8 4 1,16-1 0,11 6 0,11-4-2943,10 4 3637,6 2 0,13-18 0,3-6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57.261"/>
    </inkml:context>
    <inkml:brush xml:id="br0">
      <inkml:brushProperty name="width" value="0.17143" units="cm"/>
      <inkml:brushProperty name="height" value="0.17143" units="cm"/>
      <inkml:brushProperty name="color" value="#FFC114"/>
    </inkml:brush>
  </inkml:definitions>
  <inkml:trace contextRef="#ctx0" brushRef="#br0">338 605 8084,'-2'-14'23,"-4"4"237,-2-1 1,-8 5-1,6-7 195,-4 2 0,6-5 0,-8 5-131,-3-2 0,8 5 0,1-5 1,2-1-95,0 1 1,0 5-1,8-8 1,0-3-92,0-3 1,0 6 0,0-3-1,0-5-69,0-5 0,13-4 0,8 7 0,12-4-155,4-2 0,-5-3 0,9 5 1,4-2-113,9 3 1,-3 5 0,5 7 0,-5 9-12,-2 6 1,-1 2-1,0 0 1,-2 5-81,-6 11 0,3 3 1,-10 21-1,-7 3 66,-7 3 1,-8 2 0,-11 0 0,0 1 170,0-1 1,-11 0 0,-8 1 0,-7-1 47,-7 0 0,-10-7 1,3-4-1,-8 1 89,-9-1 1,4-7 0,-9 2-1,0-5 88,0-3 0,-2 8 0,-9 3 0,4 0 124,4 0 1,9-3-1,16-5 1,7 3-135,7 2 0,4 8 0,6-8 0,8 1-199,5 2 0,14-6 1,8 9-1,10-3-30,12-6 1,7-2-1,8-6 1,9-4-151,4-9 0,4 2 1,-1-2-1,-2-2-288,-5-4 1,2-10 0,-11-2 0,-5-4-805,-8-5 1307,-8 9 0,0-23 0,3 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59.090"/>
    </inkml:context>
    <inkml:brush xml:id="br0">
      <inkml:brushProperty name="width" value="0.17143" units="cm"/>
      <inkml:brushProperty name="height" value="0.17143" units="cm"/>
      <inkml:brushProperty name="color" value="#5B2D90"/>
    </inkml:brush>
  </inkml:definitions>
  <inkml:trace contextRef="#ctx0" brushRef="#br0">940 266 8172,'11'-24'32,"-9"8"1,6 0 546,-5-3 1,-3-2 344,0-4 0,0 1-419,0 0 1,0 8 0,-3 0-138,-5-3 1,3 8-1,-11 1-221,-3-1 0,6 8 0,-3-5 0,-3 5-28,-3 3 0,-2 0 0,-3 3 1,-5 5-133,-8 8 1,2 6 0,-5 2 0,-5 3-6,-6 5 1,-5 8 0,5 17 0,-2 7 40,2 6 0,-5 10 0,31-38 1,0 0-1,1 0 0,0 2 76,1 1 0,1 1 0,-12 45 0,7 0 0,11-2 28,11 2 1,11-16-1,13-5 1,19-8-114,16-8 1,19-9 0,16-12 0,5-17-63,8-11 1,-44-9-1,0-3 1,-1-1 0,0-2-1,1-4 1,0-2-83,3-3 0,-1-2 0,-4-1 0,-1-2 0,-3-1 1,-1-1-1,32-28-487,-13-2 1,-13 2 0,-19 14-172,-11 8 0,-16 13 1,-2 6-1307,-12 2 2094,-7 3 0,-22 19 0,-3 2 0</inkml:trace>
  <inkml:trace contextRef="#ctx0" brushRef="#br0" timeOffset="551">2076 1450 8194,'0'-16'1036,"0"0"0,0 8 639,0-8-40,0 10-155,0-4-1603,0-1-2568,0 8 2691,0-7 0,-11 10 0,-3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01.704"/>
    </inkml:context>
    <inkml:brush xml:id="br0">
      <inkml:brushProperty name="width" value="0.17143" units="cm"/>
      <inkml:brushProperty name="height" value="0.17143" units="cm"/>
      <inkml:brushProperty name="color" value="#5B2D90"/>
    </inkml:brush>
  </inkml:definitions>
  <inkml:trace contextRef="#ctx0" brushRef="#br0">1 1 11752,'0'0'0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00.781"/>
    </inkml:context>
    <inkml:brush xml:id="br0">
      <inkml:brushProperty name="width" value="0.17143" units="cm"/>
      <inkml:brushProperty name="height" value="0.17143" units="cm"/>
      <inkml:brushProperty name="color" value="#5B2D90"/>
    </inkml:brush>
  </inkml:definitions>
  <inkml:trace contextRef="#ctx0" brushRef="#br0">315 435 8178,'0'-24'819,"0"0"0,0 0-119,0 0 1,0 0-41,0-1 0,0 1 43,0 0 1,0 0-357,0 0 0,0 8 0,2 2 430,6 4-155,-5-9-748,8 16 0,-11-10-114,0 5-80,0 5 0,0-5 266,0 16 1,0-3 0,0 11 0,0 6 101,0 7 0,8 12 1,0 15-1,-3 11-69,-2 11 1,0 8-1,2 11 1,6 2 15,-5-47 0,1 1 1,1-2-1,0 0 1,3 4-1,0 0 1,-2-2-1,1-2 112,6 43 1,-3-10 0,6-20-1,-6-10-1,-2-11 1,0-11-219,-3-16 0,-6-8 0,7-16-486,-7-8 0,-2 2 1,0-2-1,0-2-436,0-4 0,0-5 0,0-2 0,0-3 1034,0 2 0,0-8 0,0 1 0</inkml:trace>
  <inkml:trace contextRef="#ctx0" brushRef="#br0" timeOffset="541">315 290 7896,'-25'0'163,"9"-2"1,0-4 0,0-4 376,3-4 0,-6 6 1,11-8-1,0-3 79,-3-2 0,8-3 0,-5-1-246,6 1 0,2 0 0,2 3 0,6 2-264,8 3 0,17 8 1,7-6-1,8 4-179,9 4 0,4 4 1,12 4-1,2 6-242,6 8 1,2 9 0,8 4-1,-5 6 13,-3 3 1,-5 10-1,-11 11 1,-5 3-43,-3 5 0,-13 5 1,-17 9-1,-10 7 230,-11 6 0,-8 3 0,-11-3 0,-13-3 125,-13-2 0,10-46 1,-3 0-1,-2 3 1,-3-1-1,-3-1 1,-2-2 51,-3 0 0,-2-1 0,-2-1 1,0-2-1,-1-5 0,-1-1 1,0-3-1,-1-2 121,-2-1 0,-1-1 1,1 0-1,-1-2 1,-1-1-1,1-1 0,5-2 1,2-3 393,-40 8 0,16-16 1,14 0-300,5-5 0,24-6 0,11-5-516,10-8 0,6 3 1,3-1-1,8 1-661,13 0 0,11-1 0,13-5 1,1 3-1006,-1-3 1900,11-2 0,3-3 0,10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06.668"/>
    </inkml:context>
    <inkml:brush xml:id="br0">
      <inkml:brushProperty name="width" value="0.17143" units="cm"/>
      <inkml:brushProperty name="height" value="0.17143" units="cm"/>
      <inkml:brushProperty name="color" value="#5B2D90"/>
    </inkml:brush>
  </inkml:definitions>
  <inkml:trace contextRef="#ctx0" brushRef="#br0">1039 169 8193,'11'-13'-1610,"-8"-9"2439,5 6 0,-6-5-89,-2-3 0,0 8-71,0 0 1,0 7-231,0-7 1,-2 11-281,-6-3 1,2 5 0,-10 6-89,-3 5 1,-2 5 0,-3 12 0,-1-1-136,1 0 0,-11 8 1,-5 3-1,-6 3-113,-2 5 0,-3 5 1,-5 6-1,-6 5 84,0 2 0,-8 1 0,9 5 1,-1-5 72,6-3 0,-1 6 1,6-9-1,8-2 18,6-3 0,4-11 0,12 0 0,5 0 71,8-2 1,5-3-1,3-11 1,3 0-30,5 0 0,8-2 1,16-3-1,8-6 29,6-2 0,13-3 0,6-8 0,4 0 12,4 0 1,-1-8 0,1-3-1,-1-2-143,1-6 1,-1-3 0,-2-2 0,-5 0-183,-9 0 1,-13 8 0,-6 2 0,-4 1-1709,-12 0 1352,-7 7 0,-25-2 1,-8 13-1,-8 6 600,-5 3 0,0-9 0,-14 16 0,-5-7 0</inkml:trace>
  <inkml:trace contextRef="#ctx0" brushRef="#br0" timeOffset="300">991 1063 8359,'0'-24'477,"0"-8"0,0 0 0,0 2 257,0 3 0,0 11 0,-3 0 1270,-5-3-827,5 9-1177,-18-1 0,18 14 0,-5 5 0,5 8 121,3 5 0,0 14 0,0 5 0,0 9-134,0 7 1,0-2-1,-2 10 1,-4 3-163,-2 3 0,0-5 0,6-1 0,-4 1-323,-2-4 0,0-2 1,8-13-1,0-3-856,0-3 0,3-2 1,5-1 1353,8-12 0,5-1 0,4-11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11.598"/>
    </inkml:context>
    <inkml:brush xml:id="br0">
      <inkml:brushProperty name="width" value="0.17143" units="cm"/>
      <inkml:brushProperty name="height" value="0.17143" units="cm"/>
      <inkml:brushProperty name="color" value="#5B2D90"/>
    </inkml:brush>
  </inkml:definitions>
  <inkml:trace contextRef="#ctx0" brushRef="#br0">508 362 8193,'-8'-16'242,"0"0"1,-3 8-1,6-8 377,-3-3 0,-8 6 0,8-3 276,2-3 1,-4 6-327,1-4 1,1 1-361,8-8 0,0 8 0,3 0-118,5-3 1,6 6-1,10-3 1,3-3-107,5-3 1,5 6-1,12 3 1,-1 2-228,0 6 0,1 2 0,-1 3 0,-2 0 149,-6 0 1,3 3 0,-11 5 0,-5 11-162,-8 10 1,0 9-1,-11 13 1,-6 5 17,-7 9 0,-19 4 1,-17 4-1,-7 2 74,-8 6 1,24-38-1,-1 2 1,-6 6 0,-2 0-1,-2 2 1,0-1 39,0-1 1,0 0 0,-3-1 0,1-1 0,4 0 0,1-1 0,1-1 0,0 0 71,1-2 0,1-2 0,3-1 0,1-3 0,-23 23 0,15-14 84,12-13 0,15-8 0,6-3 872,6 0-696,2-10 0,2-4 0,6-10 1,8 0 178,6 0 1,5-2 0,5-4 0,8-5 146,6-2 1,10 5-1,3-8 1,3 0-115,5 2 1,3-7 0,3 5 0,-1-3-60,1 3 1,-4-3 0,-2 11 0,-5 3-209,-3 2 0,-2 3 0,-9 0 0,0 0-92,1 0 0,-9 0 0,-3 0 0,-4 3-300,-12 5 0,3-3-5,-8 11 0,-5-8-1269,-3 8-86,-5-10 1,-6 4 0,-5-10 1596,-8 0 0,-5 11 0,-4 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21.412"/>
    </inkml:context>
    <inkml:brush xml:id="br0">
      <inkml:brushProperty name="width" value="0.17143" units="cm"/>
      <inkml:brushProperty name="height" value="0.17143" units="cm"/>
      <inkml:brushProperty name="color" value="#5B2D90"/>
    </inkml:brush>
  </inkml:definitions>
  <inkml:trace contextRef="#ctx0" brushRef="#br0">446 145 7723,'-11'14'609,"6"-4"215,-11-10 0,8 0-209,-8 0 0,8 0-17,-9 0 0,1 0-20,-8 0 1,8 0-65,0 0 0,0 0-118,-8 0 0,8 0-223,-1 0 0,9-2-22,-8-6-304,11 5 0,-6-11 49,11 6 1,0 3-51,0-11 0,0 8 117,0-8 1,0 8-1,3-6 22,5 3 0,-3 1 0,11 4 0,3-2 10,3 3 0,13 0 0,2-1 0,3-2-17,1 3 1,7 2 0,8 3-1,-2 0-114,-3 0 0,6 3 1,-1 5-1,-2 8-45,-3 5 1,-14 6 0,-2 3 0,-5 5 92,-6 2 1,-5 12 0,-19 7 0,-3 0 41,-5 3 0,-14 3 1,-15 8-1,-6-3 75,-8-2 1,-11-12 0,3 4-1,0-6 191,0-3 0,-6-8 1,9-2-1,5-6-26,8-10 1,-3-1 0,9-13-1,-1-3 229,6-2 0,13-3 68,3 0-715,11-11 0,-3 1 1,16-6-61,8 7 0,8-1 0,6-1 0,4 0 48,4 1 0,2-7 0,9 7 0,-4-1 16,-4 0 0,4 3 0,-5 8 0,3 0-15,-2 0 0,4 8 0,-7 3 0,0 2 43,-6 6 0,-5 11 0,-6 2 0,-2 0 123,-3 3 0,-11 0 0,3 8 0,-5-3 52,-3 3 0,-11 3 1,-7 2-1,-12-2 354,-10-6 1,-6 6 0,-2-9-1,-3 1 269,-6-6 1,-2 3 0,-8-3 0,3-2-26,-3-3 0,0-11 0,2-3 0,9 0-396,5 1 1,13-9 0,6 3-900,5-5 0,16-3-70,11 0 1,14 0 0,18-3 0,11-2-1239,11-3 0,7-11 2022,12 3 0,-1-5 0,1-4 0</inkml:trace>
  <inkml:trace contextRef="#ctx0" brushRef="#br0" timeOffset="950">1799 628 8077,'-3'-24'43,"-5"0"1,6 0 0,-6 0 256,5 0 1,3-1 0,0 1 195,0 0 1,0 0-1,0 0-177,0 0 1,3-1-1,5 1-142,8 0 1,5 3 0,6 2 0,3 5-103,2 4 0,0 2 0,-8 8 0,3 0-70,5 0 0,-5 0 1,5 0-1,-5 2-119,-3 6 1,1 14 0,-4 13 0,-2 2-43,-3 6 0,-11 3 1,1 5-1,-12 5-20,-10 9 1,-8 5-1,-8 2 1,-8 0 45,-6 1 0,-5 8 0,23-40 0,0 1 0,-4 1 0,-1 0 81,-1 3 0,-2-1 1,0-3-1,0-1 0,1 0 1,0-1-1,-29 35 68,7-3 0,6-7 0,6-6 0,7-8-11,14-14 0,10-7 154,14-6 65,0 0 1,3-10-1,5-6-39,8-6 1,14-2 0,2 0-1,0 0 186,3 0 0,-5-8 0,7 0 0,1 0 69,-1-2 1,4 4-1,7-7 1,0-1-14,1 1 1,7 5-1,0-6 1,1 4-158,2 4 1,-8 4 0,3 2 0,-9 0-132,-5 0 0,-2 0 0,2 0 0,-7 0-90,-7 0 0,-1 0-1234,-1 0-3172,-11 0 3287,-2 0 0,-43 0 0,-9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24.845"/>
    </inkml:context>
    <inkml:brush xml:id="br0">
      <inkml:brushProperty name="width" value="0.17143" units="cm"/>
      <inkml:brushProperty name="height" value="0.17143" units="cm"/>
      <inkml:brushProperty name="color" value="#5B2D90"/>
    </inkml:brush>
  </inkml:definitions>
  <inkml:trace contextRef="#ctx0" brushRef="#br0">360 483 7796,'-3'-21'-217,"-5"5"1,3-3-1,-9 8 1,1 1 799,0-1 0,4-5 1,-7 8-1,0 0-107,3-3 1,-6 5 0,8-7-1,1 0 349,-1-1 1,-8-2-513,3-8 1,5 0 0,3 0-204,5-1 0,3 9 0,3 3 0,8-1-202,13 1 1,3 0 0,16-6 0,5 5-152,6 4 1,5 2-1,-5 8 1,2 0-17,-2 0 0,5 0 1,-3 0-1,-2 2 9,-3 6 1,-14 6-1,-4 13 1,-9 5 171,-8 8 0,-5 6 0,-11 2 0,-3 0 116,-5 1 0,-6 7 0,-12 0 0,-4 1 105,-2 2 0,-11-11 1,3 3-1,-6-8 128,-2 0 1,7-8 0,4-3 0,2-8 267,5-7 0,4 1 65,1-10-849,12 0 1,5-16 0,16-2-1,11-1-82,10 0 1,9 3-1,10 8 1,1 0 61,-1 0 1,-8 0-1,0 0 1,3 3 118,3 5 1,-8 5-1,-6 11 1,-5 3 55,-3 6 1,0-4-1,-3 11 1,-4 3 103,-9 3 1,-6-6 0,-2 3 0,-2 5 99,-6 6 0,-9-5 0,-12-9 0,-6 3 205,-3 2 1,-10-4 0,-8-4 0,-1-2 268,-2-5 0,6-12 1,-12-1-1,-2-1-158,-3-3 0,0-2 1,3-11-1,6 0-112,1 0 1,7 0 0,13-3-618,7-5 1,17 3-702,8-11 0,8 10 1,11-2-1,10 6-384,9 2 0,16 0 0,-1 0 1384,9 0 0,13-11 0,-5-3 0</inkml:trace>
  <inkml:trace contextRef="#ctx0" brushRef="#br0" timeOffset="715">1737 1498 8091,'11'14'157,"-6"-4"1,11-10 189,3 0 0,-5-10 1,2-6-1,3-6-9,2-2 1,6-11 0,2-5 0,6-9-61,3-7 1,2-6 0,11-10 0,3-3-98,2-6 1,-26 39 0,-1-2 0,-2-4 0,0-1 0,1 2 0,0 1-27,0 1 1,-2 1 0,17-39-1,-5 10 1,-3 3 0,-6 6 0,-5 8-322,-8 15-18,-5 17 0,-11 16 0,0 16 42,0 8 0,0 6 1,0 5-1,0 5 208,0 8 1,0 6 0,0 5-1,0 2 88,0 4 0,-3 10 1,-2-3-1,-3 6-93,3 3 0,2-4 1,0-1-1,-2-4-51,-3 3 0,0-8 1,8-2-1,0-6-356,0-3 0,-8-10 0,0-6 0,2-5-688,4-3 1,2-8-1,2-3-6,6-2 0,6-6 0,10-13 1040,0-8 0,0-16 0,0-6 0</inkml:trace>
  <inkml:trace contextRef="#ctx0" brushRef="#br0" timeOffset="1249">3453 411 8091,'0'-24'136,"0"0"1,0-1 0,0 1 0,0 0 386,0 0 0,-3 0 0,-2 0 0,-3-1 160,2 1 0,4 0 0,4 0-396,6 0 1,-2 0 0,10 2-1,3 3-144,2 3 1,6 11 0,2-3 0,6 5-247,3 3 1,-6 0 0,6 3 0,-1 5-102,1 8 0,-9 8 0,4 6 1,-9 7-19,-8 9 0,3 0 1,-11 18-1,-3 3 63,-2 3 0,-14 2 0,-5 1 1,-8-1 75,-8 1 0,2 2 0,-10 3 1,-3 2 104,-3-2 1,-2-3-1,0-5 1,-1-3 95,1-2 1,0-11 0,2 2-1,6-5 53,7-3 0,7-8 1,4-2-1,6-3-111,8-5 0,5-4 1,3-1-1,0-1 5,0 0 1,3 0 0,5-3-52,8-4 1,6 1-1,2-7 1,0 0 231,0 0 1,8-3 0,3-8 0,3 0 167,5 0 1,5 0 0,6 0-1,2 0-23,-2 0 0,5 0 0,0-3 0,0-2-192,0-3 0,6 0 0,-9 8 0,0 0-358,3 0 1,-16 0 0,3 0-1,-8 0-609,-9 0 0,-2 0 0,-3 2-336,0 6 0,-10-2 0,-4 7 0,-2 0 1104,1 1 0,-1 2 0,-8 8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27.961"/>
    </inkml:context>
    <inkml:brush xml:id="br0">
      <inkml:brushProperty name="width" value="0.17143" units="cm"/>
      <inkml:brushProperty name="height" value="0.17143" units="cm"/>
      <inkml:brushProperty name="color" value="#5B2D90"/>
    </inkml:brush>
    <inkml:brush xml:id="br1">
      <inkml:brushProperty name="width" value="0.22857" units="cm"/>
      <inkml:brushProperty name="height" value="0.22857" units="cm"/>
      <inkml:brushProperty name="color" value="#5B2D90"/>
    </inkml:brush>
  </inkml:definitions>
  <inkml:trace contextRef="#ctx0" brushRef="#br0">218 218 8224,'-25'0'0,"1"0"172,0 0 0,3-2 0,2-4 0,3-2 343,-3 3 0,5 2 0,1 0 1,0-2 1274,-1-3-1645,9 0 0,-6-3 0,14-2-4,5-1 0,16-7 0,16 5 0,9-3-248,7 3 0,-2 2 0,7 9 0,1-3-203,0 3 0,-8 2 1,2 3-1,-5 3 6,-3 5 0,-10 8 1,-9 13-1,-10 9 179,-11 8 1,-8-3 0,-8 16-1,-11 0 215,-10 5 0,-11 6 0,-14 0 0,-5-3 236,-3-3 0,0-10 0,-5 0 0,8-11 47,8-11 0,0-5 1,19-6-1,2-5-257,4-8-339,12-5 0,14-3 0,16 0 1,6 0 101,2 0 1,13 0 0,9 0 0,11 0-174,4 0 0,-4 0 0,4 3 1,-2 5-53,-5 8 1,5 5 0,-2 6-1,-6 3 236,-8 2 0,-9 11 0,-12-6 0,-3 6 133,-3 6 1,-13-14-1,-6 13 1,-19-5 406,-15-5 1,-12 7 0,-4-7 0,-6-1 206,-3-4 0,-2-7 0,-6-1 0,3-1 6073,2 0-6236,1-11 1,2 9 0,3-9 0</inkml:trace>
  <inkml:trace contextRef="#ctx0" brushRef="#br1" timeOffset="65">97 1620 20180,'24'-8'-3899,"3"-3"0,5-2 3619,8-6 0,27-14 0,9-4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6:32.878"/>
    </inkml:context>
    <inkml:brush xml:id="br0">
      <inkml:brushProperty name="width" value="0.17143" units="cm"/>
      <inkml:brushProperty name="height" value="0.17143" units="cm"/>
      <inkml:brushProperty name="color" value="#5B2D90"/>
    </inkml:brush>
  </inkml:definitions>
  <inkml:trace contextRef="#ctx0" brushRef="#br0">290 242 7372,'-16'-8'857,"0"0"1,8-8-1,-5 5-80,2-2 1,3 5-402,8-8 1,0-1-244,0-7 1,13 0 0,9 3 0,10 2-141,6 3 1,2 2-1,8-2 1,1 8-53,-1 5 1,0 3-1,1 0 1,-1 3-136,0 5 1,-2 6-1,-6 10 1,-8 0 16,-5 0 0,3 11 0,-6 5 0,-11 6 88,-7 2 1,-6 9 0,0 2 0,-3 2 71,-5 7 0,-14-1 1,-12 0-1,-1-5 59,0-3 0,-8 2 1,5-10-1,-2-8 209,0-5 1,10-6 0,-2-10 0,5-4 508,3-1 0,0-12-217,0 3 0,10-8 1,6-8-348,5-8 1,3 2-1,0-2-302,0-3 1,3 6 0,5-3-327,8-3 0,6 6 0,2-1 108,0 4 1,0 2 0,0 8-1,1 0 147,-1 0 1,0 0 0,0 0 0,0 2 76,0 6 1,9-2-1,-1 10 1,-3 3 5,-2 2 0,5 3 0,1 0 1,-1 0-45,3 1 1,-8-1 0,2 3 0,-7 2 140,-6 3 0,-3 11 1,3-2-1,-8 2 211,-5-3 1,-16 6 0,-12-4 0,-15 9 57,-14 6 0,1-1 0,-12-7 0,-2-1 134,-3 0 0,-10 1 0,-1-4 0,1-5 180,-3-7 0,10-9 0,-2-8 0,10-5-246,6-1 0,14-7 1,13 5-1,7-8-492,9-8 1,6 3-997,10-11 0,2 10 0,9-4-5,13-1 1,11 5-1,13-10 1153,1-3 0,10-13 0,2-5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7:52.567"/>
    </inkml:context>
    <inkml:brush xml:id="br0">
      <inkml:brushProperty name="width" value="0.17143" units="cm"/>
      <inkml:brushProperty name="height" value="0.17143" units="cm"/>
      <inkml:brushProperty name="color" value="#FFC114"/>
    </inkml:brush>
  </inkml:definitions>
  <inkml:trace contextRef="#ctx0" brushRef="#br0">4631 2393 8301,'3'-27'-81,"2"-3"0,3-2-76,-2 3 0,5 2 0,-1 3 1,4-3 253,4-5 0,4 5 0,2-5 0,0 2-59,0-2 0,1 2 0,-1-10 0,0-3 165,0-3 1,-2 6 0,-6 0 0,-8-3 61,-6-3 1,-2 6 0,-2 2 0,-6 1-18,-8-1 1,-17 6 0,-10-6 0,-13 3-179,-16 6 1,-12 10 0,36 12 0,-3 1 0,-3 0 0,-2 1-84,-8 2 0,-1 1 0,-2 0 0,-3 1 0,-11 1 1,-2 3-1,-2 1 0,-1 2-120,-5 5 1,-1 3-1,25-4 1,-1 2 0,-1 0-1,-1 4 1,-1 0 0,0 1-1,-2-1 1,1 1 0,-1 1 116,1 0 0,1 0 0,0 2 0,2 2 0,1 1 0,1 2 0,-3 2 1,0 1-1,0 0 0,-1 1 0,-1 0 0,0 2 25,-2 1 1,-1 1-1,2 1 1,2-1-1,1-1 1,1 2-1,-1 3 1,1 1-1,1 0 1,4 1-1,0 0 1,2 1 13,2 1 0,1 2 0,1 0 1,0 0-1,0 2 0,2 1 0,-1 1 1,2 2-1,0 0 0,2-2 0,1 1 1,2-1 43,-20 21 0,3 1 0,0 2 0,5 0 1,9-4-1,4 0 0,2 2 0,2 2-104,6 1 0,3 1 1,6-4-1,4 2 1,6 5-1,5 1 0,3-2 1,3 0 34,0 1 1,4 1-1,5 3 1,5 1-1,5 5 1,5 0 0,3-1-1,4-1-4,2-3 1,6-3 0,4-7 0,7-3 0,6-2-1,5-3 1,7 1 0,6-2-41,7 4 1,6-3 0,4-9 0,5-3 0,-23-16 0,3-1-1,1-1 1,2-2 0,1-2 0,3-1-108,4 0 0,3-2 1,1-2-1,3-1 1,2-1-1,2-2 0,7-1 1,3-2-1,1-2 1,-23-5-1,1-1 0,0 0 1,0-2 148,2-2 0,1 0 0,-1-2 1,2 0-1,0-1 0,1 0 1,1-1-1,-1-1 0,4 0 1,0-1-1,0-1 0,1 0 1,3-1-1,0-1 0,1 0 1,0-1-113,3-2 0,1 0 0,1-2 0,-1-1 0,-2-1 0,1-3 0,-1 0 0,1 0 0,2-2 0,-1 1 0,1-2 0,0 0 0,-1 0 0,0-1 0,0 0 0,0-1 119,0-1 0,0 0 1,0 0-1,0-1 0,-1 0 1,0 0-1,1 0 0,-1-2 1,0 0-1,-1-1 1,1-1-1,-1 1 0,0 0 1,0-1-1,-1 1 0,-1 0 16,-1 0 0,-2 1 0,0-2 0,0 0 0,-3 0 1,0-2-1,0 0 0,-1-1 0,-2 0 0,0 0 0,-1 0 1,0-1-1,-1 0 0,0 0 0,-1-1 0,1 0 51,-2 0 0,1 0 1,-1-1-1,-1 1 0,-5 2 1,0 1-1,-2 0 0,0-1 1,19-7-1,-2-1 1,-1 0-1,-5 1 0,-3 0 1,-1 0 40,-2 1 0,-2-1 1,-1-1-1,-4 1 1,-1-1-1,-1 0 1,-3 2-1,-1 1 1,-2-2-1,22-17 1,-5-1 34,-9 3 0,-6-2 1,-11 0-1,-7-3 0,-10 2 1,-6-2-1,-6-1 0,-6-3-40,-3-6 0,-6-2 0,-11 4 0,-8-2 0,-8-11 1,-7-1-1,-11-3 0,-7 1-101,8 24 1,-3 1-1,-4-1 1,-7-5-1,-4 0 1,-3 1-1,-9-3 1,-3 2 0,-3 2-1,-4-2 1,-3 2-1,-2 1-90,18 15 0,-1 1 0,-1 1 0,-1 2 0,-3 1 0,-1 2 0,-2 2 0,-1 1 0,-5 0 0,0 2 0,-2 2 1,-1 0-1,-3 1 0,-2 1 0,0 1 0,-2 1 7,-4-1 1,-2 1-1,-1 2 1,0 2-1,2 3 1,1 4 0,-2 1-1,0 0 1,15 2-1,-2 1 1,0 1 0,0 0-1,0 3 1,0 1-1,1 1 1,-2 1 0,1 2-1,0 1-14,-1 1 1,-1 1-1,1 2 1,-1 0-1,-1 1 1,-1 1-1,-1 0 1,0 1-1,0 2 1,0 1-1,-2 3 1,0 2-1,-1 1 1,1 1-1,1 0 1,0 0-1,0 1 1,0-1-1,1 2 1,0-1-14,4 1 1,0 0 0,1 0 0,0 1 0,2 0 0,-15 5 0,1 0 0,2 1 0,1-1 0,7-2 0,0 0-1,2 0 1,1 1 0,4-2 0,1 1 0,1 1 0,1-1-194,-20 9 1,2-1-1,3 0 1,16-6 0,2 0-1,3 0-192,-21 10 1,7 0 489,18-2 0,5-1 0,4-2 0,3 0 0,8-1 0,0-1 0</inkml:trace>
  <inkml:trace contextRef="#ctx0" brushRef="#br0" timeOffset="1249">11663 1450 8532,'-24'-10'354,"7"7"151,1-5 0,8-3 1009,-8 3-1268,11 0 0,-6 19 0,11 5 1,0 5-7,0 4 0,0 7 1,3 3-1,2 2-60,3 6 0,3 11 1,-6 2-1,3-2-85,-2-3 1,4 5-1,1 1 1,0-4-46,0-2 0,5-5 0,-5-3 0,2-5-70,6-3 1,-6-11 0,3-11-1,3-2 203,3-6 1,2-7-1,3-15 1,5-17-88,8-17 1,6-22 0,-21 29 0,1-3 0,1-4 0,2 0-29,2-5 1,2-1 0,6-7 0,0-1 0,4-3 0,0-1-1,2-3 1,2-1 25,1-3 1,3-1-1,-14 22 1,1 0-1,0-1 1,-1-3 0,1-1-1,-1 2 1,2 0-1,-1 2 1,1 0 150,17-23 1,1 3-1,-3 4 1,-1 4-1,-6 11 1,0 4-1,-4 5 1,0 2-5,-6 7 1,-2 3 0,14-15 0,-22 19 229,-9 5-435,-12 13 1,2 4-1752,-16 10 709,5 0 1,-8 2-495,11 6 0,0-2 0,0 10-301,0 3 1,0-6 2066,0 3 1,0 0 0,0 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3:58.145"/>
    </inkml:context>
    <inkml:brush xml:id="br0">
      <inkml:brushProperty name="width" value="0.17143" units="cm"/>
      <inkml:brushProperty name="height" value="0.17143" units="cm"/>
      <inkml:brushProperty name="color" value="#FFC114"/>
    </inkml:brush>
  </inkml:definitions>
  <inkml:trace contextRef="#ctx0" brushRef="#br0">170 218 7889,'-11'-24'1123,"8"8"-240,-5 0-276,-5 11-144,10-17-611,-8 19 0,11-10-206,0 5 1,0 3 175,0-12 0,0 9 0,0-8 106,0-3 0,0 6 230,0-3-22,0 11 1,-2-6-120,-6 11 1,2 0-1,-7 2 1,-1 7-46,1 7 0,5-3 1,-6 3-1,1 0-129,0-2 0,7 7 43,-2-5 234,5 6 0,6-9 86,5-5 0,-2-5 27,10-3 0,-11-3 1,6-2 478,0-3-494,-9 0-697,9 8 0,-14 0-331,-5 0 810,6 0 0,-9 0 0,11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8:12.585"/>
    </inkml:context>
    <inkml:brush xml:id="br0">
      <inkml:brushProperty name="width" value="0.22857" units="cm"/>
      <inkml:brushProperty name="height" value="0.22857" units="cm"/>
      <inkml:brushProperty name="color" value="#33CCFF"/>
    </inkml:brush>
  </inkml:definitions>
  <inkml:trace contextRef="#ctx0" brushRef="#br0">7927 774 11648,'24'0'-1245,"-8"0"373,0 0 1,0 0 1021,9 0 1,-1-11 250,0-5 0,-11 3 369,-5-3-584,-5 10 1,-3-7-16,0 5 1,-3 5-1,-5-5-141,-8 5 1,-5 3 0,-3 0-1,-1-2-36,1-6 1,-3 5-1,-2-8 1,-6 3 71,-3 0 0,6-3 1,-8 6-1,-6-6 10,-7-2 1,-1 0 0,-11-6 0,-2 3 8,-2-3 1,-12-3 0,-2-2 0,-6-3-47,40 11 1,-1 0 0,1 3 0,-1-1 0,-5-2 0,-1 0 0,1 2 0,0 1-46,0 0 1,0 2 0,-1 2-1,0 2 1,-3-1 0,-1 0-1,3 0 1,-1 0 29,1 1 0,1 0 0,1 1 0,0 2 0,-2 3 0,-1 2 0,1-1 0,1 0-32,-2 0 0,0 0 1,0-1-1,-2 2 1,0-1-1,0 2 1,-2 1-1,0 2-7,-2 2 0,-1 2 1,1 5-1,-1 2 0,-5 1 1,-2 1-1,-1 0 1,1 1-63,2 2 1,0 1 0,-6 4-1,-1 2 1,5 1 0,-1 1 0,-1 1-1,-2 0 74,-2 2 1,0 1 0,3 2-1,0 0 1,-4 4 0,0 1-1,-1 4 1,1 1-112,0 4 0,0 2 1,-3 3-1,0 0 1,24-15-1,0 1 1,0-1-1,-1 1 1,-1-1-1,1 0 122,1 0 0,0 0 0,0 1 0,0 1 1,1 1-1,0 1 0,1-1 0,1 1 0,0 0 1,-1 1-1,1-1 0,-1 2-1,-1 0 0,1 0 0,0 1 0,4-2 1,2 0-1,-1-1 0,-3 3 0,-2-1 1,2 1-1,2 1 0,0 0 0,0 1-2,1 0 1,0 1 0,0 1 0,0 4 0,0 1 0,0 0 0,2-2 0,1 1 0,0 0 0,1 1 0,-1 0 0,1 1 30,1-2 1,0 1 0,1-1-1,1-3 1,1 0 0,1 0 0,-15 26-1,2 2 1,1 0 0,3 1 17,0 3 0,2-1 1,5-6-1,3 1 1,0 6-1,4 2 1,2-2-1,3 1-34,2 2 0,3 0 1,2 0-1,2 1 0,2 3 1,2 0-1,3-2 0,2 0-108,4-6 0,1 0 0,3 1 1,2-2-1,3-4 0,2 0 1,-1 2-1,2 1 40,1 5 1,2 0-1,5-1 1,4-1 0,5 4-1,3-1 1,1-5 0,2 0 27,2-6 1,2 1-1,2 1 1,3-1 0,5 0-1,2-1 1,3 0 0,1-1 37,1-1 1,2-1-1,5 0 1,1-1 0,2 1-1,1-1 1,4 2 0,2 0-59,-19-23 1,2 0 0,1 0-1,20 22 1,2-1 0,-18-23-1,0-1 1,1 0 0,22 19-1,2-3 63,0-1 1,1-2 0,-24-20 0,2-1 0,1 0 0,3 0 0,1-1 0,1 0 0,1-1 0,0 0 0,1-1-24,0-2 1,0 0 0,-1-1 0,2 1-1,-1-1 1,1-1 0,2 1 0,2 0-1,-1 0 1,3 2 0,1 0 0,0 0 44,3 1 0,1 0 0,-1-1 0,-3-2 0,0 0 0,-1 0 0,3 0 0,1 1 0,0-2 0,-1-2 0,0 0 0,1-2-79,-1-1 0,1-1 1,2-1-1,2 0 1,2 0-1,0 0 0,0-1 1,-1 0-1,1 0 1,2 0-1,1 0 1,-1 0 70,1-1 0,-1 0 0,0-2 0,2-2 0,1-2 1,-1 0-1,0 1 0,0 0 0,0 0 0,2-2 1,1 0-1,1 0-34,3 0 1,2-1-1,-1-1 1,-5-4-1,-1-3 1,2 0 0,2-1-1,2-1 1,-1-1-1,-2 0 1,0-2-1,-1 0-23,0 0 1,-1 0 0,1-1 0,2 1 0,-1-1 0,1-1 0,0-3 0,0-1 0,1 0 0,-1-2 0,1 0 0,-1-2-9,-2 1 1,0-1 0,-1-1-1,1 0 1,0-1 0,-1-1-1,-2 0 1,-1 0 0,0-2-1,1-1 1,1-2 0,0 0 6,4-2 0,0-1 0,-1-1 1,-6 2-1,-1 0 0,0-2 1,1-3-1,-1 0 0,0-2 1,-3 1-1,0-1 0,-1-1-24,0 0 0,-1 0 0,-1-3 0,0-4 0,-1-3 1,0 0-1,1 1 0,0-1 0,0-1 0,-2-2 0,0-1 1,-2-2 14,-2-1 0,-1-1 1,-1-1-1,-2 1 1,-1-2-1,0-1 0,-3-1 1,0-2-1,-1 0 1,-1 0-1,-1 0 1,-1 0 56,0-2 0,0 0 0,-2-1 1,-5 5-1,-2 0 0,-1-1 0,-2-1 1,-2-1-1,0-1 0,16-25 0,-2-1 41,-4 0 0,-3-2 0,-5-7 0,-4-2 1,-14 25-1,-1-1 0,-1 0 0,-1-1 0,-1-1 1,-1 1-7,0 1 0,-1 1 0,-2-1 1,6-32-1,-4-1 0,-5 3 1,-2 0-1,-5 29 0,-1-2 0,-1 0-25,1-2 0,-1-1 0,-1 0 0,-1 1 0,-2 0 0,0 0 0,-1 0 0,0-1 0,-1 0 0,-1-1 0,-1 1 1,-1-1-34,-1-1 0,-1 1 0,0-1 0,-2 0 0,0-1 0,-1 1 0,-3 0 0,-1 0 1,-1 1-1,0 1 0,-1 0 0,0 0 6,0 3 0,0 0 0,-1 0 0,-4-2 0,-1 0 1,-1 0-1,-3-1 0,-1-1 0,-2 0 0,-2-2 0,0 0 1,-2-1-53,-2-1 1,0-1 0,-1 2-1,2 2 1,-1 1 0,-2 1-1,-4 4 1,-1 1 0,-3 0 0,1 2-1,-2 1 1,-2 0 34,-2-1 1,-1 0-1,-2 1 1,-3-5 0,-2-1-1,-1 1 1,-4-1 0,-2 0-1,-2 0 1,-1 1 0,-1 1-1,-2 1-53,0 1 0,0 3 0,-3 0 1,-2 2-1,-1 1 0,-2 1 1,-2 0-1,-2 2 0,-1 0 1,-2 0-1,-1 0 0,-2 2-20,19 12 0,0 0 0,-1 1 0,0 0 0,-18-10 0,0 0 0,0 0 1,20 12-1,0-1 0,0 1 0,0 0 0,-20-12 0,0 1 0,0 0 19,-1 1 0,0-1 0,0 1 0,2 2 1,-1 1-1,2-1 0,1 2 0,0-1 0,1 0 1,4 2-1,1 0 0,1 0-90,5 3 0,0 1 1,1 0-1,3 2 1,1 0-1,0 1 1,3 4-1,2 1 1,-1 0-1,-25-14 1,0 2-176,3 1 0,3 3 1,13 7-1,2 2 326,0 5 0,1 2 0,6 2 0,1 2 0,2 5 0,2 1 0,-35-11 0,15 5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8:22.417"/>
    </inkml:context>
    <inkml:brush xml:id="br0">
      <inkml:brushProperty name="width" value="0.17143" units="cm"/>
      <inkml:brushProperty name="height" value="0.17143" units="cm"/>
      <inkml:brushProperty name="color" value="#33CCFF"/>
    </inkml:brush>
  </inkml:definitions>
  <inkml:trace contextRef="#ctx0" brushRef="#br0">10729 768 8295,'-10'-13'704,"4"-6"1,-7 8 500,2-2-2531,3 7 1326,-3-4 0,9 10 0,-9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8:56.088"/>
    </inkml:context>
    <inkml:brush xml:id="br0">
      <inkml:brushProperty name="width" value="0.17143" units="cm"/>
      <inkml:brushProperty name="height" value="0.17143" units="cm"/>
      <inkml:brushProperty name="color" value="#33CCFF"/>
    </inkml:brush>
  </inkml:definitions>
  <inkml:trace contextRef="#ctx0" brushRef="#br0">2223 744 8375,'-8'-24'192,"0"-1"0,-8 1 0,6 0 1,-1 0 887,0 0 0,0 8-1146,3 0-586,6 10 0,-9 6 0,11 16 652,0 6 0,11 13 0,2 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7:02:19.499"/>
    </inkml:context>
    <inkml:brush xml:id="br0">
      <inkml:brushProperty name="width" value="0.17143" units="cm"/>
      <inkml:brushProperty name="height" value="0.17143" units="cm"/>
      <inkml:brushProperty name="color" value="#33CCFF"/>
    </inkml:brush>
  </inkml:definitions>
  <inkml:trace contextRef="#ctx0" brushRef="#br0">240 556 7929,'-11'-13'-94,"5"-6"923,-10 11 1,8-8-286,-8 8-672,11 0 1,-6 10 0,11 6 0,0 11 36,0 11 1,0 10-1,0 16 1,3 9 9,5 5 1,-5 2 0,7 3 0,-2 3-2,0 3 1,8-3 0,-7-14 0,-1-10-232,2-11 1,-4 0 0,10-14-596,3-7 908,-9-9 0,12-45 0,-9-8 0</inkml:trace>
  <inkml:trace contextRef="#ctx0" brushRef="#br0" timeOffset="266">167 339 8478,'-24'-24'0,"0"-1"398,0 1 0,-1 0 0,1 0 1826,0 0-1925,11 10 0,5 4 1,16 12-505,8 6 1,16 8 0,8 14 0,6 2-175,2-2 0,3 5 0,0-3 0,3-3-35,0-2 0,-17-3 0,9 1 0,-9-1 162,-7 0 0,-3 0 0,-6 3 0,-5 2 83,-7 4 1,-18-1-1,-9-5 1,-12 2 687,-10 3 1,-6 3 0,-2-5-1,0 2-200,-1-2 1,9-12 0,2-1-1072,3 1 0,14-4 752,13 2 0,16 0 0,5 8 0</inkml:trace>
  <inkml:trace contextRef="#ctx0" brushRef="#br0" timeOffset="650">1061 435 8375,'0'-16'-675,"0"0"947,0-3 1,-8-2 0,-3-3 300,-2 0 0,5 10 1,-6 3-1,1 3-329,0 0 1,5 0 0,-6 11-208,3 5 1,-7 13 0,4 14-1,-2 6-246,0 10 0,11 0 0,-3 13 0,5 1-13,3-4 1,0 9-1,0-8 1,0 2 31,0 1 0,11-4 0,5 4 0,5-9 147,3-5 1,0-13-1,3-6 1,3-5 16,2-3 1,3-10-1,-5-6 1,2-8-95,-3-8 1,6-9 0,0-12-1,0-6-208,0-3 328,-3-2 0,3-8 0,3-1 0</inkml:trace>
  <inkml:trace contextRef="#ctx0" brushRef="#br0" timeOffset="1100">1448 1064 8229,'-16'0'539,"0"0"1,10-3-169,-2-5 1,5-8 0,3-16 0,0-6-215,0 0 0,14-18 1,7 0-1,12-11 74,4-6 0,-7-2 0,5-3 0,-3-3-18,0 4 1,0 12 0,-5 6 0,0 5-119,-3 6 1,6 5-1,-14 22-167,5 5 1,-5 5 0,0 16-143,3 11 1,-5 6 0,-1 23 0,-2 9 56,-6 5 0,6 8 0,-3 11 0,-3 5 5,-2 3 0,-3 0 0,3 5 0,2-5-59,3-2 1,3-4-1,-6-7 1,6-4-99,2-4 1,-5-17 0,6-16 0,-3-5-398,-6-3 0,6 1 145,-3-1 1,0-14 560,-8-10 0,11-21 0,2-17 0</inkml:trace>
  <inkml:trace contextRef="#ctx0" brushRef="#br0" timeOffset="1266">1738 894 8256,'-24'0'610,"-1"-10"1633,1-6-1830,11 5 1,5 0 0,16 11-307,8 0 0,5 0 0,4 0 0,1 0-398,7 0 0,-4 3 1,9 2-1,-1 3-1220,1-2 0,-1-4 1511,4-2 0,15 11 0,-5 2 0</inkml:trace>
  <inkml:trace contextRef="#ctx0" brushRef="#br0" timeOffset="1683">2608 411 8174,'-17'-8'0,"1"-3"-221,-2-2 0,-4 5 691,-2-8 1,2 13-373,6 3 0,-2 14 0,9 18 1,1 8-122,-2 6 0,7 5 0,-5 2 0,5 6 30,3 3 0,3 3 1,5 4-1,8-4-32,6-9 1,10-7-1,3-9 1,0-8 64,0-5 0,7-14 1,-4-5-1,2-8 173,1-8 0,-4-8 1,3-16-1,-5-11 30,0-11 0,-8 1 1,5-12-1,-8 1-131,-7 2 1,-4 3-1,-8 11 1,3 2-48,-2 6 0,-14 0 0,-8 13 0,-6 8-445,-2 5 0,0 6 0,0 8-359,0 0 0,2 3 0,6 5 0,8 11 739,5 10 0,3 9 0,0 10 0</inkml:trace>
  <inkml:trace contextRef="#ctx0" brushRef="#br0" timeOffset="2237">3598 435 8251,'-24'-13'255,"0"-14"1,2 8 0,4 1 170,2-4 0,-1 1 0,-7-1-131,0 6 0,0 5 1,0 14-1,-3 5-243,-5 8 1,5 8 0,-5 6 0,5 5-182,3 2 0,2-4 0,6 7 0,8 0-136,5-2 1,3 5 0,3-11 0,8 0-109,13 3 1,11-6 0,10 9 0,1 0 73,2-1 1,-5-5 0,14 6-1,-6-3 192,-3-6 0,-2 6 0,-6-2 0,-8-4 156,-5-2 1,-5-3 0,-6 0 0,-8 0 207,-6 1 1,-12-1 0,-6-3-1,-9-2-23,-7-3 1,5-10-1,-8 2 1,3-6-389,0-2 1,2-2-1,14-6 1,8-9-42,6-4 1,2-6-1,0-2 1,0-4-76,0 4 0,10 2 1,6 0-1,6-2 451,2-4 1,0-7-1,3 8 1,3 0 222,2-3 1,11 0 0,-6-8 0,4 5 46,-1 3 0,-8 3 0,6 8 0,-3 0 68,-6 0 1,-2 2-495,-3 6 0,-8 5 1,-2 14-1,-4 5-72,-4 8 0,-4 16 0,-2 9 0,0 4 141,0 4 0,0-1 0,0 0 0,0 3-77,0 6 1,0-6 0,0 2-1,0-7-71,0-6 1,3-10-1,3 2 1,4-8-692,4-8 1,-6-5 744,8-11 0,0 0 0,8 0 0</inkml:trace>
  <inkml:trace contextRef="#ctx0" brushRef="#br0" timeOffset="2849">4782 580 8267,'-2'-24'0,"-7"0"-79,-7 0 1,3-3 0,0-2-1,-1-4 524,1 4 0,5 2 0,-6 3 0,3 0 1643,6-1-1947,-8 1 0,10 16 0,-5 16-310,5 22 0,3 32 1,0 13-1,0 8-47,0 8 0,11 1 0,2-4 0,4-7-103,-1-6 1,0-3 0,5-2 0,-2-8-120,-3-14 0,0-5 0,6-16 0,-4-8 438,-1-6 0,-1-5 0,8-8 0</inkml:trace>
  <inkml:trace contextRef="#ctx0" brushRef="#br0" timeOffset="3298">4710 290 8408,'-11'-24'-42,"-5"0"0,2 0 1,1 0-1,2 0 830,6-1 1,2 9 0,3 0-529,0-3 0,6 1 0,10-1 0,16 5-468,11 4 1,8-6 0,3 8 0,5 2-127,2 3 1,-7 12 0,2 1-1,-7 4 22,-9 4 0,-5 15 0,-14 4 0,-4 6 228,-9 6 0,-6-15 1,-7 17-1,-8 0 172,-12 3 0,-15 3 0,2-9 0,-4-2 162,-7-6 1,14 3 0,-13-11 0,5-2-42,5-4 1,4-4-1,9-6-409,1-8 1,11-3 115,5 3 0,8-5 1,8 2-1,8-7 62,5-6 0,6 0 0,3 8 0,5 0-29,2 0 0,-5 0 1,6 0-1,-3 0-64,-6 0 1,-2 10 0,0 7 0,3 4 36,2 3 0,-8 8 1,-10 3-1,-4 0 233,-4 0 0,-4 5 0,-4-7 0,-6-1 35,-9 3 0,-15-8 0,-8 5 0,-6-3 193,-2 4 0,0-15 0,-1 4 1,4-6-28,4-3 1,-2-7-1,11 2-1130,3-6 58,2-2 1,24-2-1,14-4 1,13-4-590,8-4 1305,11 9 0,6-27 0,12 5 0</inkml:trace>
  <inkml:trace contextRef="#ctx0" brushRef="#br0" timeOffset="3716">5676 315 8298,'-8'-25'-73,"0"1"1,0 0-1,5 0 342,-5 0 0,6 8 0,-6 0 428,5-3-813,3 8 0,0 6 0,0 18 0,-3 14-25,-5 8 1,5 16 0,-7 13 0,-1 6 97,-5 3 0,2 7 1,1 3-1,2 1 78,6-1 0,2-3 0,3-7 0,0-3-16,0-6 0,0-5 0,3-11 0,5-2-106,8-6 0,8-7 0,6-17 0,5-8-102,2-6 1,6-2 0,11-5 0,2-8-233,-2-12 0,5-15 421,-3 0 0,12-16 0,-7-6 0</inkml:trace>
  <inkml:trace contextRef="#ctx0" brushRef="#br0" timeOffset="4083">6377 532 8408,'-24'-13'0,"2"2"931,6 0-799,-5 8 1,18 3 0,-5 19 0,5 11-365,3 10 1,0 8 0,0 11 0,3 11-84,5 8 1,-3 3 0,9-12 0,-1-1 91,1-4 1,-6-10 0,5-1 22,-2-10 1,5-13 206,-8-22 0,0-24 0,-8-32 0,0-17 64,0-13 1,0-18-1,0 41 1,0-1 0,0 1-1,0 0-7,0 3 1,0 0-1,0-48 1,0 6-1,0 6 314,0 7 0,0 17 0,0 10 0,3 11 1009,5 11 1,-3 8-944,11 8 0,0 5 0,9 11 0,-4 3-703,-5 5 1,14-3 0,-6 11 0,3 3-108,0 2 1,-3-4 0,0-1 0,3 0-341,5-3 0,-5 6 0,5-11 0,-5 0 706,-3 3 0,11 2 0,3 11 0</inkml:trace>
  <inkml:trace contextRef="#ctx0" brushRef="#br0" timeOffset="4283">6474 774 8408,'-25'0'322,"1"0"1079,0 0-940,11 0 0,5 0-405,16 0 1,13 8 0,11 0-1,-2-3-550,-3-2 1,0-3 0,2 3-1,3 2 494,-2 3 0,-3 11 0,-3-6 0</inkml:trace>
  <inkml:trace contextRef="#ctx0" brushRef="#br0" timeOffset="4466">6449 1160 8408,'-24'0'0,"0"3"675,0 5 0,0-5 591,0 5 1,10-3-1162,6 3 1,19-5-1,10 5 1,12-5-274,4-3 1,14 0-1,14 0 1,2-3-950,-3-5 1,6 2 1116,-6-10 0,17 0 0,5-8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7:02:40.433"/>
    </inkml:context>
    <inkml:brush xml:id="br0">
      <inkml:brushProperty name="width" value="0.17143" units="cm"/>
      <inkml:brushProperty name="height" value="0.17143" units="cm"/>
      <inkml:brushProperty name="color" value="#33CCFF"/>
    </inkml:brush>
  </inkml:definitions>
  <inkml:trace contextRef="#ctx0" brushRef="#br0">174 408 8372,'-15'-5'-696,"1"-1"1020,-1-3 1,5 6 0,2-3 636,2-1 1,-4 4-589,5-7 0,0 9-381,5 1 0,0 11 0,0 10 0,0 2 98,0 3 1,5 6 0,2 4-1,-1-1-268,1 1 1,2 4 0,-4-3-1,0 0-280,2-3 1,-6-4 0,6-5 0,-3-2-668,1-2 0,2-3 1125,-2-8 0,3-4 0,6-6 0</inkml:trace>
  <inkml:trace contextRef="#ctx0" brushRef="#br0" timeOffset="301">159 262 8494,'-19'-19'169,"-1"-1"1,1-1 0,4 4 0,1-4 394,-1-2 0,1 5 1,-1-1 1885,1 3-2284,6 8 1,3 1-1,11 7 1,9 2-232,7 3 0,7-2 0,5 6 0,5 3-142,3 1 0,4 6 0,0 1 0,1-1-261,-5 2 0,2 0 0,-5 5 1,1-2 140,-1 2 0,-8 2 0,-10 1 1,-5 1 281,-8 4 1,-5 2 0,-6 4-1,-8-1 227,-13 2 1,-10-1-1,-12 0 1,-2-1 211,-6 2 1,4-7 0,2-4 0,3-5-154,1-4 0,8-2 0,7-6-625,8-3 0,11-5 1,9-10-1008,9-5 1,8 2 1390,13-2 0,7-6 0,1-7 0</inkml:trace>
  <inkml:trace contextRef="#ctx0" brushRef="#br0" timeOffset="600">785 219 8501,'0'-15'-37,"0"5"1,-2 2 693,-2 2 927,2-6-1262,-4 11 1,6 7-1,0 12 116,0 3 1,4 7 0,1-2 0,0 4-215,2 4 1,-6 7 0,6-3 0,-3 5-344,1 0 0,0 1 0,-5 0 0,0-1-481,0 1 0,0-2 0,0-2 0,0-2-441,0-3 1,0-6 1040,0-5 0,13-6 0,3 3 0</inkml:trace>
  <inkml:trace contextRef="#ctx0" brushRef="#br0" timeOffset="1050">1425 248 8154,'0'-15'-72,"0"1"0,0-1 0,0 1 0,0-1 526,0 0 1,-1 6 0,-2-1-1,-2-1 670,2-2 1,-1-2-756,-1 1 1,-3 1-1,-6 3 1,-2 5-193,-4 4 0,2 2 1,-6 4-1,-2 6-23,-1 7 1,-2 5 0,-2 6 0,-1 2-176,-2 3 0,5-5 0,6 1 0,4-4-254,6 0 1,0 2 0,8-1 0,2-3-132,1-4 0,5-4 0,7-1 0,9-1 50,7 1 1,5-1 0,3 1 0,3-1-33,0 1 0,4-1 0,-7 1 1,-2 0 159,-1-1 0,-9 2 1,-2 2-1,-6 3 314,-4 2 1,-4-4-1,-6 4 1,-3-2 209,-6-3 1,-3 4-1,-12 1 1,-2-1 22,-1-2 0,-3-4 0,1-3 0,2-2-46,3-1 1,-2-7 0,6 2-493,3-3 1,7-4 0,5-3-1851,3-4 2069,15-4 0,4-8 0,12-2 0</inkml:trace>
  <inkml:trace contextRef="#ctx0" brushRef="#br0" timeOffset="1300">1833 291 8360,'-2'-14'0,"-1"-1"255,-2 1 0,-6-1 0,3 1 524,0-1 0,1 9 0,7 6-724,0 8 1,0 13 0,0 8-1,0 8-206,0 5 1,0 2-1,0-1 1,0 1 38,0 0 1,0-1 0,0-1 0,0-1-144,0-2 1,0-7 0,2 0 0,1-6-279,2-6 1,6-11-1,-3-5 533,1-8 0,10-17 0,-3-9 0</inkml:trace>
  <inkml:trace contextRef="#ctx0" brushRef="#br0" timeOffset="1467">1746 204 8360,'-16'-10'424,"-4"1"0,9 4 2112,-4-5-2250,10 0 1,5 7-1,12 5 1,6 4-284,6 6 1,8-1 0,4-1 0,-1-4-261,1 1 0,4-6 0,-1 4 0,2-3-289,-3-2 1,3-7-1,-7-1 1,-2 0-995,-1 3 1,-4 4 1539,-2 1 0,-4-7 0,-7-1 0</inkml:trace>
  <inkml:trace contextRef="#ctx0" brushRef="#br0" timeOffset="1934">2284 102 8589,'-8'7'511,"3"2"1,4 8-289,1 7 1,0 7 0,0 14 0,0 3-272,0 6 1,0 2 0,0 3 0,0-3-66,0-3 1,0-4-1,1-10 1,3-5 158,0-3 0,1-14 0,-3-4 164,3-5 0,-4-9 1,4-11-1,-3-5-156,-2-8 1,0-9 0,0-6 0,1-5-175,4-4 1,-3-4 0,4 4 0,-1 2-2,0 2 0,6 0 0,-1 0 0,3 1 190,2 7 1,4-1 0,2 6-1,2 3 155,3 3 1,-4 10-1,2 1 1,1 9-236,-3 4 0,4 4 0,-6 4 0,-3 9-138,0 8 1,-9 4 0,-4 2 0,-2 2 38,-2 3 0,0-3 0,-2 3 0,-2-2 102,-6 2 1,-8-3 0,-1 3 0,1-4 75,2-1 1,-4-1-1,1-2 1,1-4 96,2-1 0,1-1 1,1-7-590,-1-4 195,7 4 1,3-9 0,10 4 0,5-2 174,3-3 1,-3 4 0,1-2 0,3 0-229,4 1 1,3-4 0,-3 3 281,1-4 0,14-1 0,-2 0 0</inkml:trace>
  <inkml:trace contextRef="#ctx0" brushRef="#br0" timeOffset="2699">2881 786 8635,'-15'-6'390,"1"-4"1,6-3 0,1-3 0,2-2 192,1-1 1,-1-7 0,5 0 0,1-6-241,4-7 0,5-5 0,8-3 1,3-3-221,1-2 1,1 4-1,3-5 1,-3-1-56,-2 2 1,3 9 0,-5 9 0,-1 5-61,-2 4 0,-6 6-126,0 9 1,-7 10 0,2 12 0,-4 5-12,-1 8 1,0 10 0,0 7-1,0 7-45,0 3 0,0 6 1,0 3-1,0-3-108,0-3 1,0-6 0,0 3 0,0-2-162,0-3 1,0-4 0,0-4 0,0-6-462,0-8 0,5 1 0,2-8 904,1-5 0,1-11 0,6-10 0</inkml:trace>
  <inkml:trace contextRef="#ctx0" brushRef="#br0" timeOffset="2848">2939 583 8310,'-22'8'66,"1"-2"0,6-6 1923,0 0-1087,1 0 0,7 0 0,9 0-597,11 0 1,5 0-1,11 0 1,5-2-760,1-2 0,12-3 0,-1-4 0,2 1 454,2-1 0,5-2 0,-3-2 0</inkml:trace>
  <inkml:trace contextRef="#ctx0" brushRef="#br0" timeOffset="3334">3783 248 8239,'0'-15'-167,"5"1"1,0-1 284,-2 1 0,-1-1 0,-2 0 593,0 1 0,0-1 1,-2 2-332,-3 4 0,-4-3 1,-9 9-234,-1 5 0,-7 6 0,1 11 0,-4 7-181,-5 6 1,4 10 0,-4 9 0,3 0-104,2 4 1,6 2 0,5 3 0,7 0-253,6-2 1,13 2 0,12-13 0,12-5-668,9-7 1,10-12 1055,8-9 0,5-12 0,9-10 0</inkml:trace>
  <inkml:trace contextRef="#ctx0" brushRef="#br0" timeOffset="3550">4337 190 8239,'-15'-9'418,"0"5"1,1-3 0,-1 2-1,1 2-78,-1 1 1,5 2-1,1 0 1,-1 4-80,2 5 1,0 8 0,5 15-1,-4 7-336,-1 9 0,5 7 0,-4 5 1,3 1-157,-1 3 0,0 0 0,5-6 0,0-3-427,0-8 0,5-11 1,1-4 169,2-6 1,2-13 0,3-16 487,-3-15 0,3-18 0,-5-15 0</inkml:trace>
  <inkml:trace contextRef="#ctx0" brushRef="#br0" timeOffset="3717">4118 248 8239,'-29'-15'95,"0"7"1,1 2 1039,4-1 0,8 6-435,6-4 1,9 8-1,1 2 1,8 0-134,5 1 1,3 1 0,3 2 0,6-4-352,2-3 0,9-2 0,2 0 0,6 0-281,5 0 0,2-7 0,6-2 1,-2-4-756,-2-2 1,1 2 0,4 2-1,-1 1 820,-4-1 0,-3 4 0,-6 1 0</inkml:trace>
  <inkml:trace contextRef="#ctx0" brushRef="#br0" timeOffset="4001">4802 321 8324,'-1'-9'756,"-4"5"0,2 2 0,-7 4-607,-1 2 1,-2 6 0,-4 10-1,0 5-210,-3 8 0,6-1 0,6 7 0,0 1-223,-1 2 0,6 2 1,0-2-1,6-3 38,7-5 1,4-5 0,6-6 0,4-9 308,4-7 1,1-14 0,1-7-1,3-12 181,1-11 0,3-2 0,-6-10 0,-5 2 98,-4-1 1,-2 7 0,-7-1 0,-4 5 64,-4 5 0,-11 8 0,-9 6 0,-9 6-353,-9 8 1,1 2 0,-8 4 0,-2 4-1446,0 9 1,-5 6 1390,8 8 0,-3 0 0,-2 0 0</inkml:trace>
  <inkml:trace contextRef="#ctx0" brushRef="#br0" timeOffset="4553">5312 350 8487,'-5'-15'331,"0"1"1,-5 4-1,4 0 1665,-2-1-1983,4 4 1,-2 2 0,8 14 0,2 10-275,6 13 1,2 9 0,-1 2 0,-1 3-31,1 2 1,0-3-1,-1 2 1,-5-5 28,-4-3 1,4-6-1,0-1 1,-2-6-283,-1-7 0,-2-7 544,0-3 0,6-18 0,2-1 0</inkml:trace>
  <inkml:trace contextRef="#ctx0" brushRef="#br0" timeOffset="4833">5399 291 8507,'-15'0'132,"1"0"1,-1-4-1,1-1 1,1 0 880,3-2 0,-1 4 1,6-7-442,2-1 1,3 5 0,5-1 0,6 2-608,7 0 1,6 1-1,10 4 1,5 0-115,3 0 1,-3 0 0,-2 1 0,-3 4-153,-7 5 1,1-2 0,-9 2 0,-3 1-260,-4 2 0,-1 6 0,-8 2 0,-4 2 375,-7 3 1,-7-4 0,-4 3 0,-6 1 478,-2 1 1,-7-3 0,0 1 0,3-1 70,5-2 0,0 4 1,7-5-1,3 2-189,4 3 0,1-3 0,6-1 0,2 1-308,1-1 1,14-4 0,4 2 0,5-6-414,5-4 0,8 1 1,5-6-1,3-3-1624,1-6 2169,7-4 0,2-19 0,6-4 0</inkml:trace>
  <inkml:trace contextRef="#ctx0" brushRef="#br0" timeOffset="5166">6258 175 8507,'-21'-7'380,"3"4"1,-6-6-1,-1-1 598,3 2 1,-4-5 0,5 3 0,0-1-186,0 1 1,-3 4 0,4 6 0,2 0-553,2 0 0,3 1 0,2 4 0,3 5-379,1 3 1,-2 3-1,4 2 1,2 3-220,1 1 0,4-2 0,2 4 0,5 0-288,-1-1 0,9 0 1,0-6-1,2 4 131,2 2 1,5-5-1,-2 1 1,4-3-6,1-1 1,-2 0-1,-1-1 1,-3 1 212,-2-1 1,3 2 0,-5 2 0,-2 3 343,-6 2 1,-5-4-1,-6 4 1,-1-1 542,-4 1 0,-10 0 0,-10 3 0,-6-4 53,-3-1 1,-7-1 0,4-6-1,0 1 287,3-1 1,5-4-1,5-2-2461,4-1 1540,4-2 0,14-5 0,4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7:02:46.615"/>
    </inkml:context>
    <inkml:brush xml:id="br0">
      <inkml:brushProperty name="width" value="0.17143" units="cm"/>
      <inkml:brushProperty name="height" value="0.17143" units="cm"/>
      <inkml:brushProperty name="color" value="#33CCFF"/>
    </inkml:brush>
  </inkml:definitions>
  <inkml:trace contextRef="#ctx0" brushRef="#br0">73 261 8450,'-1'-20'0,"-2"-1"0,-4 0 268,-1 0 0,5-3 0,-4 4 0,2 3 353,1 0 0,-6 3 0,3 1-349,-1 3 1,5 7 0,-2 13-1,4 11-188,1 9 1,0 19-1,0 11 1,0 5-161,0 4 1,6 2 0,4 0-1,3-4-215,1-9 1,2-6 0,2-10-1,3-3 4,2-6 0,0-10 0,2-8 0,-2-9 22,-2-4 1,3-10 0,-4-7 0,-2-9 166,-2-8 0,0-1 0,2-6 0,1 1 163,-1 0 0,-2 4 0,-1 10-6,-1 5 0,1 9 0,-1 8-34,1 11 0,-2 8 0,-2 16 0,-1 1-75,1-2 1,2-1 0,2-2-1,-1-2 6,1-2 1,4 0 0,1-7 184,-3-5 0,-5-5 1,-4-9 107,-2-4 0,-1-8 0,-5-8 0,0-3 126,0-7 1,0 2 0,-2-7-1,-2 2-44,-6 0 1,-1 0-1,-1 5 1,4 0-143,2 0 0,-4 6 1,5 4-1,2 3-1008,1 1 101,2 7 1,7 2 0,2 6-1,6 0-1815,4 0 2533,4 6 0,13-4 0,1 4 0</inkml:trace>
  <inkml:trace contextRef="#ctx0" brushRef="#br0" timeOffset="218">1005 290 7831,'0'-8'2563,"2"1"-2206,2 7 0,3 2 0,4 3 0,-3 6-43,-1 7 1,2 4-1,-4 7 1,0 1-216,2-1 1,-6 1 0,4 3-1,-3 2-262,-2 3 1,0-6 0,0 2 0,0-3-527,0-2 1,0-2 0,0-3-1,0-3-2313,0 0 3002,0-11 0,6 10 0,2-12 0</inkml:trace>
  <inkml:trace contextRef="#ctx0" brushRef="#br0" timeOffset="569">1645 246 7206,'-9'0'1994,"1"-2"-1060,1-2 0,1 0-7,1-5 0,2 5-518,-7 0 0,7 4 1,-2 4-312,3 6 0,-3 11 0,0 8 0,2 10-238,2 8 1,1-2-1,0 5 1,0-1-356,0-1 0,0 3 0,0-6 0,1-2-615,4-5 0,-2-12 0,7-7-1223,1-3 2333,-4-8 0,6-8 0,-5-8 0</inkml:trace>
  <inkml:trace contextRef="#ctx0" brushRef="#br0" timeOffset="1019">1325 217 8217,'-14'5'0,"-1"0"0,0-2 625,1-2 358,6-1 0,5 5-750,12 0 1,3 0 0,12-5 0,3 0-64,6 0 1,-1 0 0,7 0 0,1-2-158,2-2 1,2 0 0,0-4 0,-2 2-165,-3 3 1,1-4 0,-6 2-1,-2 2-270,-1 1 1,-8 2 0,-4 0 0,-4 2 143,-6 3 1,-2-2-1,-7 7 1,0 1 145,0 2 0,0 2 1,0-1 240,0 1 0,0-1 0,0 1 177,0-1 1,0 1 0,0-1 0,0 1 113,0 0 1,0 1 0,0 3 0,-2 5-215,-3 4 1,4 3 0,-6 1 0,2 2-468,1-2 1,-1 4-1,5-2 1,0-2-504,0-1 1,0-8-1,0-4 1,1-3 782,4-1 0,3-7 0,7-2 0</inkml:trace>
  <inkml:trace contextRef="#ctx0" brushRef="#br0" timeOffset="1235">2475 13 8197,'-15'0'739,"1"0"1,1-1-1,2-3 1,1-1-156,-1 2 1,2 3 0,1 5-1,0 8-571,0 10 1,0 7 0,-2 16-1,6 4-228,2 8 1,2 3 0,0 11 0,0 0-392,0-2 1,5-4-1,1-8 1,2-1-434,4-4 0,-1-11 0,0-12 1039,-1-9 0,0-5 0,4-2 0</inkml:trace>
  <inkml:trace contextRef="#ctx0" brushRef="#br0" timeOffset="1404">2053 479 8413,'-15'8'1242,"7"5"0,2-10 0,7 5-517,4-1 1,3-1 0,8-3-1,6 2-485,7-1 1,1-4 0,9-5 0,2-5-834,1-3 1,6-2-1,1 1 593,-2-1 0,4-6 0,1-1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7:02:52.801"/>
    </inkml:context>
    <inkml:brush xml:id="br0">
      <inkml:brushProperty name="width" value="0.17143" units="cm"/>
      <inkml:brushProperty name="height" value="0.17143" units="cm"/>
      <inkml:brushProperty name="color" value="#33CCFF"/>
    </inkml:brush>
  </inkml:definitions>
  <inkml:trace contextRef="#ctx0" brushRef="#br0">196 489 8419,'-5'-14'0,"-1"-1"234,-3 1 1,0-1-1,-6 1 593,1-1 1,4 7-498,0 3 0,2 10 0,-2 6 1,6 7-373,2 6 0,2 5 0,0 5 0,2 5-160,2 3 1,5-3-1,3-2 1,0-1-199,-3-4 1,1-1 0,3-2 0,-2-2-665,-1-2 1064,0-4 0,4-7 0,1 1 0</inkml:trace>
  <inkml:trace contextRef="#ctx0" brushRef="#br0" timeOffset="300">152 140 8500,'-24'-28'0,"1"3"240,2 0 0,0 8 1,3-1-1,1 5 2720,4 3-2628,-2 7 1,22 5 0,2 12 0,12 9-460,7 4 0,3 9 0,3 1 0,4 2-142,4 0 0,-3-1 1,-2 6-1,1-2-348,-1-3 1,-5 3 0,2-3 0,-3 1 290,-2-1 0,-8 1 0,-6-6 0,-9 0 495,-4 2 1,-6-12-1,-5 1 1,-11-8 209,-6-2 1,-4-1 0,-4-1 0,-3-3-128,-1-5 0,-2 1 0,6 1 1,0-1-249,-2 1 1,11 2-1,-3-4-702,5-1 0,10 4 0,10 1-1288,6 4 1986,12 2 0,14-7 0,8-2 0</inkml:trace>
  <inkml:trace contextRef="#ctx0" brushRef="#br0" timeOffset="800">924 737 8306,'-15'0'-25,"5"0"1,1 0 34,-3 0 1,-1 0 0,-1 0 664,-1 0 1,6 0-427,-1 0 0,2-2-1033,-2-3 95,4 4 627,6-6 0,1 7 0,4-1-429,5-4 1,-2 3 490,2-3 0,-7-3 0,3 0 0</inkml:trace>
  <inkml:trace contextRef="#ctx0" brushRef="#br0" timeOffset="1217">953 242 8279,'-15'-28'0,"1"2"0,-1 4 208,1 1 0,1-3 1,1 4-1,3 2 1030,-3 2 1,4 3-926,-2 4 0,7 5 0,-2 14 0,4 11-322,1 10 0,0 9 0,0 14 1,0 7-6,0 4 0,5 6 0,1-3 1,2 1-330,3-1 1,1 2-1,-1-7 1,-1-3-217,1-5 0,-3-7 1,0-7-1,0-6-411,0-4 1,-3-7 969,5-14 0,6-10 0,7-8 0</inkml:trace>
  <inkml:trace contextRef="#ctx0" brushRef="#br0" timeOffset="1815">1331 824 8107,'-14'0'120,"-1"0"1,0 0 444,1 0 1,6-6 0,3-4 0,3-3-319,2-2 1,0-6-1,2-3 1,3-3-63,5-2 1,4-7 0,4-3 0,3-3-38,2-2 0,-1-4 0,4-1 1,-3 2 134,-2 2 1,0 2-1,-3 0 1,1 5 156,-1 4 1,-7 11-436,-1 9 1,-2 14 0,2 14 0,-4 10-111,1 9 1,-6 9-1,6 9 1,-3 4-205,1 5 1,5 2 0,-5-4 0,0-1-89,1-4 0,-3 2 1,5-7-1,-1-2-124,-4-6 1,4-4 0,-1-9 0,1-3-448,-1-4 1,4-12 967,-5-8 0,6-13 0,-3-10 0</inkml:trace>
  <inkml:trace contextRef="#ctx0" brushRef="#br0" timeOffset="1982">1418 693 8339,'-14'5'373,"-1"0"1,1 0 916,-1-5 1,9 0-799,6 0 1,8-7 0,11-3-1,6-1-412,2 1 0,7-3 0,2 4 1,1-3-1267,3 3 1186,2-4 0,2 5 0,0-7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7:03:00.319"/>
    </inkml:context>
    <inkml:brush xml:id="br0">
      <inkml:brushProperty name="width" value="0.17143" units="cm"/>
      <inkml:brushProperty name="height" value="0.17143" units="cm"/>
      <inkml:brushProperty name="color" value="#33CCFF"/>
    </inkml:brush>
  </inkml:definitions>
  <inkml:trace contextRef="#ctx0" brushRef="#br0">422 233 8313,'0'-14'-494,"0"-1"1,0 1 1215,0-1 0,0 5 0,-1 1-237,-4-3 1,-1-1 0,-6-1 0,2 1-243,-1 3 0,3-1 1,-2 6-1,-1 2-171,-2 1 0,-6 2 0,-1 0 0,3 0-164,0 0 1,-2 7 0,-2 4-1,0 5-209,0 3 1,-3 9-1,3 1 1,0 8 62,0 5 1,-4 2 0,6 0 0,1-1 131,2 1 0,8 6 0,3 3 0,3 4 8,2 1 1,8-4 0,5-1 0,8 0 126,7-1 1,-2-8 0,9-12 0,1-6 7,3-7 0,1-9 1,1-5-1,-4-5-5,-2-5 1,-2-9 0,-9-11 0,-5-2 50,-2-2 1,-9 0-1,-4 0 1,-4-1-93,-4 1 1,-6 0-1,-9 0 1,-6 0-81,-2 0 0,-7 6 1,0 2-1,2 2 20,1-1 0,7 6 0,1 6 0,2 1 132,3 4 0,2 1 88,1 2 0,7 7 0,3 3 0,4 3-6,1 1 1,3 1 0,5-2 0,7-2 138,1-1 0,6-6 1,3 5-1,4-3 44,5-3 0,-2-1 1,7-4-1,1-3 4,2-4 1,0-4-1,-1-2 1,-4 2-146,-1 4 0,3-4 0,-7 5 0,-5-2-635,-6 0 1,-9 7-452,-3-2 1,-7 3 0,-2 2-1065,-8 0 1963,-5 0 0,-2 7 0,1 1 0</inkml:trace>
  <inkml:trace contextRef="#ctx0" brushRef="#br0" timeOffset="664">1107 190 8132,'-7'-15'122,"-3"2"0,-1 2 849,1 1 1,-3 7-538,4-2 1,2 7 0,2 9 0,2 13-357,-2 12 0,4 12 0,-6 6 0,2 4-448,1 5 1,-6 3 0,3 7-1,1-2-1,-1-3 1,3-10-1,4-11 1,0-6-1135,0-7 1141,-7-10 1,7-23 0,-2-15 0,6-14 186,-1-10 0,5-3 1,0-12-1,2-4 177,-1-4 0,-4-4 0,5-3 0,0 5 3,-2 3 1,3 4 0,-6 2 0,0 7 379,1 7 0,-4 6 0,3 10 324,-4 4 1,-2 11-1,-2 5-395,-2 8 1,0 10 0,5 10-1,0 4-286,0 1 0,0 5 0,0 3 1,0 4-179,0 4 1,6 7-1,4-2 1,3 0-76,2 0 0,-1 5 1,2-3-1,4-2 131,4-6 0,3-4 0,3-11 0,-1-6 103,0-5 1,0-10-1,0-7 1,0-10 184,0-16 0,-5-9 0,-1-11 0,-2-2-27,-3-1 1,-2-7 0,-3 0 0,-2-5 4,-1-3 1,-7 0 0,2 6 0,-3 4-10,-2 4 1,0 10 0,-2 7-161,-3 6 1,-3 13-464,-6 13 1,6 8 0,3 10-1,3 3 462,2 2 0,0 1 0,0 5 0</inkml:trace>
  <inkml:trace contextRef="#ctx0" brushRef="#br0" timeOffset="997">1980 175 8074,'-15'6'91,"2"-2"0,2 4 0,1 0 6,-1 0 1,3 2 0,-2 6 0,-1 3-45,-2 5 0,3 4 1,2 3-1,2 1-101,2 2 1,3 6 0,1-2-1,1 0 26,4 1 1,5-8 0,9-2-1,4-8 38,0-5 0,4-8 1,-3-4-1,4-9 270,1-10 1,0-6 0,0-10 0,-1-3 6,-4-4 1,-5-9-1,-9-2 1,-5 2 66,-3 2 0,-6 3 0,-5 5 0,-11 6-186,-6 5 0,-4 10 1,-4 2-1,-3 7-375,-1 5 0,-2 9 0,8 4 0,2 7-1286,5 6 1487,13 4 0,-7 1 0,11 0 0</inkml:trace>
  <inkml:trace contextRef="#ctx0" brushRef="#br0" timeOffset="1731">2722 204 8374,'-10'-6'0,"1"-2"-8,-3-1 0,4-3 0,-1 3 0,-4 1 540,-5 3 1,2-1 0,-4 1 0,4 2-121,2 1 1,-6 2-1,-1 2 1,0 1-268,0 2 0,-3 8 0,3 0 0,0 5-31,0-1 1,1 1 0,6 0-1,-1 1-157,1-1 0,1-2 0,3-1 0,5 0-189,4-1 0,1 1 0,3-1 54,7 1 0,2-2 0,16-2 0,4-3-102,4-1 1,4 4-1,7-1 1,2 3-193,-2 1 0,-4 1 1,-4-1-1,-5 2 23,-3 4 0,-10 1 0,-7 5 0,-9-2 743,-8 2 1,-13-4 0,-13 1 0,-8-2 312,-6-3 0,-2-2 0,-2-3 1,-1-3-176,1-5 1,8-4 0,7-1 0,6 0-306,6 0 0,6-1 1,4-4-1,7-3-1259,6 0 1,12-5 1131,9 3 0,10-10 0,3-2 0</inkml:trace>
  <inkml:trace contextRef="#ctx0" brushRef="#br0" timeOffset="1964">3013 277 8374,'0'-15'84,"0"-4"0,0-2 1,0 0 426,0 0 0,0 1 0,0 6 1,2 1-102,3 3 1,-2 4-1,7 6-259,1 0 1,-3 8 0,2 6-1,-1 9-95,0 5 1,2 7-1,-6 4 1,-2 3 8,-1 2 0,-2-1 0,0 1 1,0-2-171,0-3 0,0 1 0,-2-4 0,-1-1-403,-2 1 1,0-2-1,5-7-2298,0-2 2806,0-4 0,0-33 0,0-5 0</inkml:trace>
  <inkml:trace contextRef="#ctx0" brushRef="#br0" timeOffset="2148">3028 59 8374,'-23'0'111,"4"0"1,3 0 3138,1 0-2015,0 0 1,9 1 0,6 2-601,8 2 1,11 0-1,7-5 1,7 2-394,6 3 0,3-4 0,0 4 0,-2-3-716,-1-2 0,0-5 0,4-2 0,-1 1-1837,-3-1 1,-2-2 2310,-3 4 0,-3-6 0,5 2 0</inkml:trace>
  <inkml:trace contextRef="#ctx0" brushRef="#br0" timeOffset="2348">3625 0 8374,'-10'8'374,"0"-3"409,-1-3 0,3 6 1,0 7-247,1 7 0,2 7 0,4 8 0,-3 10-258,0 10 1,-3 6 0,4 0-1,-4 3-332,-1 1 0,5 2 1,-3-7-1,1-6-937,0-6 1,0-11 0,5-5-386,0-3 0,7-15 1375,2-6 0,4-13 0,2-5 0</inkml:trace>
  <inkml:trace contextRef="#ctx0" brushRef="#br0" timeOffset="2666">4105 190 8331,'0'-15'387,"0"0"1,-2 1 406,-3-1 1,4 6-1,-4-1 459,3-1-753,2-2-420,0 5 1,0 3 0,0 10-1,0 4-25,0 4 0,-6 8 1,-4 3-1,-4 4-1,-6 1 1,-2 2-1,-9 4 1,-2 7 243,0 5 1,-6 8 0,5 0 0,1 5-51,3 3 1,7 7 0,5-4 0,7 0-333,6-3 1,12-9 0,9-7-1,10-7-343,6-6 0,10-14 1,0-8-1,5-3-738,0-6 0,-2-10 1,-1-7 1164,-1-9 0,1-4 0,0-2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7:03:03.802"/>
    </inkml:context>
    <inkml:brush xml:id="br0">
      <inkml:brushProperty name="width" value="0.17143" units="cm"/>
      <inkml:brushProperty name="height" value="0.17143" units="cm"/>
      <inkml:brushProperty name="color" value="#33CCFF"/>
    </inkml:brush>
  </inkml:definitions>
  <inkml:trace contextRef="#ctx0" brushRef="#br0">102 233 8386,'-15'-5'0,"2"-1"185,4-2 0,-4 3 0,3-3 871,-3 1 0,3 2 0,2 8-581,2 7 1,1 8 0,5 18-1,0 7-300,0 9 0,7 16 0,2 5 0,6 3-209,4 3 1,-3-10 0,5 1 0,-1-7-553,-1-6 1,5-15 0,-4-5 0,-4-10-963,-5-7 1,2-6 1547,-3-4 0,3 3 0,2-5 0</inkml:trace>
  <inkml:trace contextRef="#ctx0" brushRef="#br0" timeOffset="300">175 146 8478,'-15'-15'224,"1"0"1,-1-1-1,1-1 631,-1-3 1,7 1 0,3 4-286,3 1 0,4 6 0,4 3 0,9 3-442,8 2 0,4 0 0,4 3 0,3 5-133,5 7 0,-2 8 0,0-1 0,-1 4-224,-4 5 0,-1 3 0,-4-2 1,-4 4-45,-9 1 1,-1-3 0,-8 3 0,-3 0 210,-5 0 1,-12 1 0,-9 0 0,-5-4 103,-5-3 1,-3-7-1,-7-3 1,2-3-123,3-5 1,3-8 0,9 0 0,1-4-959,2-1 1,12-1 299,3-4 0,14 3 1,9-2 737,9 2 0,4 2 0,2 0 0</inkml:trace>
  <inkml:trace contextRef="#ctx0" brushRef="#br0" timeOffset="684">1048 655 8382,'5'-15'0,"0"1"-236,-2-1 0,3-6 0,-1-1 0,-1-3 536,-3 1 1,-1 0 0,0-4 0,0 3 334,0 0 1,0 7 0,-1-1 0,-4 3-324,-5 1 1,-5 7 0,-2 3 0,-4 5-177,-2 5 0,0 5 0,-3 9 1,2 7-28,-2 7 0,-1 4 1,-1 6-1,2 1-6,2 0 1,6-1 0,1 0 0,5-3-283,7-1 0,4-7 0,4 2 1,7-5-83,9-5 0,7-4 0,5-9 0,3-3 95,5-1 0,4-9 0,2-9 0,1-7 140,-4-6 0,-8-5 0,0-5 0,-4-5 135,0-3 0,-9 0 1,-7 3-1,-7 5 175,-6 3 1,-9 10-1,-6 7 1,-11 7-302,-7 6 0,-4 2 1,-4 4-1,3 6-887,1 7 0,9 0 1,7 6 903,4 2 0,2 2 0,-1 1 0</inkml:trace>
  <inkml:trace contextRef="#ctx0" brushRef="#br0" timeOffset="1365">1732 495 8246,'-14'-15'0,"-1"1"118,0-1 0,1 6 0,-1 0 0,1 3 293,-1 3 0,6 1 0,0 4 0,1 4 24,0 9 0,5 12 1,-3 14-1,1 6-189,0 6 0,-5 8 0,5 2 0,2-3-244,1-5 1,2 0 0,2-8 0,3-5-110,5-6 1,3-12 0,1-6 0,1-7-170,-1-6 1,6-5 0,1-6 0,0-9-44,0-8 0,5-9 0,-4-4 0,2 1 70,1-1 0,-6 1 0,4 2 0,-2 1 240,-3 5 0,3 4 1,-2 10-1,-1 3 48,-2 5 1,-1 4 0,-1 2 0,2 6-17,4 7 1,-4 7-1,5 9 1,-2-1 2,1 0 1,4 0-1,-3-2 1,2-2-88,2-6 0,1-4 1,0-6-1,-3-4 56,-2-3 0,3-4 1,-4-4-1,-3-9 189,0-7 0,-9-8 0,-4-2 0,-2-4 96,-2-1 0,-3 0 0,-5-2 0,-8 5 208,-5 4 1,-2 2 0,-3 4 0,2 4-243,-2 4 1,5 8 0,2 3 0,4 5-814,5 5 0,-1-2 0,6 7 1,2 3-651,1 5 0,4-2 1,4 3 1216,9-2 0,6 4 0,8 1 0</inkml:trace>
  <inkml:trace contextRef="#ctx0" brushRef="#br0" timeOffset="1715">2664 524 8246,'0'-10'3370,"0"1"-3117,0 5 0,1 0 1,4 8-1,5 8-317,3 5 0,-4 11 1,1 8-1,1 1-235,2 3 0,2-3 0,0 2 0,-3 0-86,-2-2 0,1-6 0,-6-8 191,-1-2 0,-3-10 0,-2-11 231,-4-8 0,-3-20 1,-7-9-1,2-10 103,3-5 1,2-1 0,5-3 0,-2 2 57,2 6 0,3 2 1,5 4-1,5 2 123,3 1 0,3 8 1,3 1-1,5 5-41,4 4 1,1 2-1,0 6 1,0 2 67,0 1 1,5 7 0,0-2 0,-1 3-228,-3 2 1,-5 2 0,-3 1 0,1 4-458,-1 1 1,-5 1 0,-1 4 0,-6 0-614,-4 2 1,4-2-1,-5 9 1,-2 1 948,-2 0 0,6 1 0,1 5 0</inkml:trace>
  <inkml:trace contextRef="#ctx0" brushRef="#br0" timeOffset="1932">2824 655 8242,'-15'10'-71,"-1"-2"50,-3-2 1,2 1 3891,-2-2-3412,9-4 1,10 6 0,12-7 0,5 0-255,8 0 0,2 0 0,2 0 1,0 0-372,1 0 1,3 0 0,1 1-1,-1 4-669,-2 5 1,-9 4 0,-1 4 0,-1 3-2630,-1 2 3464,0 1 0,-4 5 0,0 0 0</inkml:trace>
  <inkml:trace contextRef="#ctx0" brushRef="#br0" timeOffset="2115">2882 1033 8871,'-15'5'1011,"1"0"1,4 0 273,0-5 0,9 0-863,1 0 1,8 0 0,10-2-1,4-1-391,6-2 1,-2-4 0,9 4-1,1 2-877,3 1 1,1 2-1,1 0 1,-3 0-3250,3 0 4095,1 0 0,2 6 0,-1 2 0</inkml:trace>
  <inkml:trace contextRef="#ctx0" brushRef="#br0" timeOffset="2667">3828 524 8152,'-23'-15'0,"4"1"669,3-1 1,1 1 0,1-1 0,1 1 1663,3-1-2264,4 1 0,6 14 0,0 11 0,0 15-358,0 11 1,0 7-1,1 4 1,2 6-68,2 2 0,5 1 1,-4-4-1,3-4-225,2-4 0,0-8 0,1-5 0,-4-6 470,-2-6 0,1-11 0,-4-7 262,2-10 1,-1-10-1,-4-17 1,2-9-34,3-8 1,-3-6 0,4-7 0,-1-6-98,0-5 0,4 0 1,-2 7-1,1 2 156,3 3 0,1 7 1,-1 10-1,-1 8 332,1 10 1,2 13-1,1 11-248,1 3 1,-2 9-1,-2 4 1,-1 9-65,1 9 1,-3 0 0,0 5 0,1-2-378,-1 2 1,-5-3 0,3 3 0,-1-3-390,0-2 1,0-2-1,-5-1 1,-2-3 188,-3-2 1,-3 3-1,-6-6 1,-2-4 182,-4-2 1,2-4 0,-4 3-1,-1-3 297,1-1 0,2-1 0,-3-3 1,2 4 114,4 1 1,0 2-1,3 6 1,-1 2 367,1 1 0,6 7 0,3 0 1,3 4 0,2 4 1,2 2 0,4-4 0,7 2-29,5-1 1,10-4 0,-1-5 0,7-5-237,3-2 1,2-5 0,6-2-1,2-5-393,2-3 1,-2-10-1,-7-5 1,-3-5-728,-1 0 1,-4 2-1,-8 1 800,-4 1 0,-4-7 0,-1-2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9.181"/>
    </inkml:context>
    <inkml:brush xml:id="br0">
      <inkml:brushProperty name="width" value="0.17143" units="cm"/>
      <inkml:brushProperty name="height" value="0.17143" units="cm"/>
      <inkml:brushProperty name="color" value="#004F8B"/>
    </inkml:brush>
  </inkml:definitions>
  <inkml:trace contextRef="#ctx0" brushRef="#br0">167 1112 8016,'-24'0'166,"8"0"1,3 3 523,2 5 0,-8-6 106,3 6 0,3-5 53,-3-3 0,7 0 187,-7 0-901,11 0 0,-3-3 1,16-5-9,8-8 1,8-16 0,8-8 0,11-9-105,11-7 1,11-8 0,-27 23 0,1-2 0,3-3 0,0-2-13,1-2 0,0-2 1,-1 0-1,1 0 1,2 3-1,-1 1 1,-3 2-1,-1 1 20,-2 4 1,-1 1 0,14-27 0,-11 27 0,-13 8 302,-11 5-296,5 13 0,-26 14 0,2 16 0,-5 9 86,-2 7 0,-9 5 0,5 14 1,-2 8 146,0 14 0,3 7 1,-6 12-1,3-6-56,-3-3 1,6 5 0,-1-7-1,3-3-63,6-3 0,-6-13 1,3-6-1,3-8-48,2-7 1,3-6-1040,0-11-598,0-11 0,0-13 117,0-16 1,0 3 0,-2-1-849,-6 4 2264,5 1 0,-19-1 0,9-4 0</inkml:trace>
  <inkml:trace contextRef="#ctx0" brushRef="#br0" timeOffset="664">2028 145 8190,'-16'-2'167,"0"-6"147,-3-9 0,5-1 0,1-1 1,0 5 363,-1 4 0,6-6 0,-8 5-217,-3-3 0,6 9 0,-3-3-166,-3 5 1,-3 3 0,-2 3-98,0 5 0,3 6 0,2 7 0,5-2-157,4-3 0,-6 0 1,5 8-168,-3 0 0,9-8 0,-3 1 1,5 1 1,3 4-1,3 2-38,5 0 0,5-8 0,12 0 0,-1 3-23,0 3 1,3 2 0,5 0-1,6 0 39,-1 0 1,9 0-1,-6 1 1,6-1-11,2 0 0,-2 0 0,-3 3 0,-3 2 27,3 4 0,0 2 0,-3-6 0,-8 6-2,-5 3 1,-5-6-1,-6 8 1,-8 3 114,-5 3 0,-3 2 1,0 0-1,-6 1 157,-10-1 1,0-8-1,-19-2 1,3-3 158,0-6 0,-9-2 0,6-3 0,-2 0 57,-6 1 0,5-9 0,1-3 0,-1-2-52,1-6 1,4-2 0,-4-3-1,2 0-392,5 0 1,3-11 0,3-2-1,0-6-810,0-5 0,0 5 1,2-16-1,4 0-57,1-5 0,12-6 1,-3-2-1,5 0 955,3-1 0,0 12 0,0 5 0,22-6 0,5 0 0</inkml:trace>
  <inkml:trace contextRef="#ctx0" brushRef="#br0" timeOffset="1048">1931 169 8213,'-21'-2'566,"2"-6"421,3-8 0,8 2 1090,-8-2-1782,10 0 1,-2-5 0,16 4-1,11 9 118,11 6 1,7 2 0,14 0 0,6 0-67,7 0 1,9 0-1,4 0 1,7-3-50,2-5 1,2 5 0,9-7 0,-1 1-86,1 1 0,-11 0 0,-8 8 1,-14 0-246,-15 0 0,-4 0-1292,-12 0 1,-12 3-128,-13 5 0,-8-5 1,-8 5 1450,-8-5 0,-6-3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6.280"/>
    </inkml:context>
    <inkml:brush xml:id="br0">
      <inkml:brushProperty name="width" value="0.17143" units="cm"/>
      <inkml:brushProperty name="height" value="0.17143" units="cm"/>
      <inkml:brushProperty name="color" value="#004F8B"/>
    </inkml:brush>
  </inkml:definitions>
  <inkml:trace contextRef="#ctx0" brushRef="#br0">363 701 6356,'-14'11'350,"1"-9"82,5 6 0,3-5 542,-12-3 408,12 0 677,-16 0-1278,7 0 0,-7-11-533,5-5 0,5 3 1,11-3-195,0-3 1,3-11 0,5-2 0,10 0-11,12-3 0,2-3 1,14-10-1,7 0-136,7-1 1,-4 4 0,6 4 0,-3 12-137,-6 10 1,-4 8-1,-9 14 1,-8 11 46,-5 18 1,-14 11 0,-7 29 0,-12 11 142,-10 9 1,-2-43 0,-4 1-1,-2 1 1,-3 0 0,-2 2 0,-1-1 2,-3-1 0,-1 0 0,-4 3 0,-2-1 0,0-1 0,0-2 0,2-2 0,0-2 11,5-3 1,-1-3 0,-33 33 0,11-9 0,5-10 2,8-11 1,2-16 0,15-14-68,4-2 1,14-6 61,0-13 0,5 3 0,3-11 11,0-3 0,8 6 0,3-4 79,3-1 0,2-4 1,8-2 294,0 0 0,0 8 1,3 2-1,3 1 87,2-1 0,8 9 0,-5-3 0,3 5 30,4 3 0,4 0 0,2 0 0,3 0-197,6 0 0,-6 8 0,8 3 0,-3 3-451,1 4 0,-9-4 1,-8 2-1,1 0-493,-4-3 1,-2 6-1,-11-8 1,0 0-603,1-1 1,-4 1 0,-2-5 0,-6 4-1689,-2 4 2955,-3-9 0,3 17 0,2-9 0</inkml:trace>
  <inkml:trace contextRef="#ctx0" brushRef="#br0" timeOffset="1600">1716 363 8122,'-11'-14'-125,"9"1"1,-9 7-1,3-4 1295,0-4 1,-11 6-418,3-8 0,2 8 0,-2-8-71,-3-3 1,9 6-263,2-3 1,5-1-345,3-7 0,5 0 0,9 3-91,10 4 1,16-1-1,3 7 1,11 0-60,10 0 1,1-5 0,2 6 0,3-1-76,-3 0 0,-3 3 1,1 8-1,-9 0-8,-5 0 1,-5 11 0,-6 8 0,-8 7 124,-5 7 0,-14 12 0,-5 4 1,-5 12 149,-3 9 1,-11 13 0,-5 6 0,-8 5-23,9-46 0,-2 1 0,-1 4 0,-2 1 0,-2 1 1,-1 0-1,1-1 0,1 0-5,0-6 1,1 0 0,-9 46 0,-1-16 0,9-6 5,5-4 0,10-17 0,-2-3-238,6-13-154,2-19 0,0-8 0,0-16-90,0-8 1,8 2 0,2-2-1,1-2-405,0-4 1,8-2-1,-6 0 1,1 0 789,-6-1 0,5-10 0,1-2 0</inkml:trace>
  <inkml:trace contextRef="#ctx0" brushRef="#br0" timeOffset="1901">1885 1015 8348,'-16'-8'0,"0"-3"329,-3-2 1,6 5 0,-3-6 0,-1 1 740,4-1 1,-6 6-487,11-8 0,0 8 0,11-5-324,5 2 1,8 3 0,19 8 0,10 0 83,9 0 1,13 0 0,-2 0 0,5 0-34,2 0 0,1 0 0,-1 0 0,0 0-193,1 0 1,-1-3-1,-2-2 1,-5-6-499,-9-2 1,-8 5-1,-7-6 1,-9 4-2890,-5 4 1943,-3 3 0,-13 3 0,-14 0 1326,-19 0 0,-12-10 0,-15-4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2.451"/>
    </inkml:context>
    <inkml:brush xml:id="br0">
      <inkml:brushProperty name="width" value="0.17143" units="cm"/>
      <inkml:brushProperty name="height" value="0.17143" units="cm"/>
      <inkml:brushProperty name="color" value="#5B2D90"/>
    </inkml:brush>
  </inkml:definitions>
  <inkml:trace contextRef="#ctx0" brushRef="#br0">95 1278 8211,'-16'0'1125,"0"0"1,8-3-574,-8-5 1,8 6 13,-9-6-493,12 5 1,-3-8 0,16-8-105,8-10 1,16-1-1,9-13 1,7-8 31,8-10 1,-25 21 0,0-1 0,6-3 0,1-1 0,2-2 0,1-2 19,3-4 0,0 1 0,3 1 0,0 0 0,2-4 0,-1 0 0,-1 1 1,0 1 41,-2 0 1,-1 4 0,-8 8 0,-3 4-1,16-25 199,-14 16-248,-9 22 1,-20 16 0,-9 16-54,-8 8 1,6 6 0,-3 5-1,5 2 133,3 3 1,0 19-1,0 0 1,-2 6-62,-6 2 1,5 5-1,-5-5 1,5 3-86,3 5 0,0-8 1,0 0-1,0-2-147,0-1 1,0 0 0,3-10 0,2-3-533,3-3 1,3-10 0,-3 2-603,8-5 0,-2-14 977,2-5 1,-11-8 0,3-8 0,-5-8 355,-3-5 0,-11-25 0,-2-5 0</inkml:trace>
  <inkml:trace contextRef="#ctx0" brushRef="#br0" timeOffset="234">554 795 8692,'-13'-11'2048,"-6"-2"-1017,11-12 0,0 1-377,8 0 1,2 3 0,9 4-417,13 9 0,3-2 1,13 2-1,3 2-357,3 4 1,10 2-1,1 0 1,-1 0-500,3 0 0,-5 8 0,8 0 1,-3-3-325,-6-2 1,-10-1-1,-2 4 942,2 2 0,-8 0 0,-1-8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3.667"/>
    </inkml:context>
    <inkml:brush xml:id="br0">
      <inkml:brushProperty name="width" value="0.17143" units="cm"/>
      <inkml:brushProperty name="height" value="0.17143" units="cm"/>
      <inkml:brushProperty name="color" value="#5B2D90"/>
    </inkml:brush>
  </inkml:definitions>
  <inkml:trace contextRef="#ctx0" brushRef="#br0">49 73 8846,'-16'0'1318,"0"0"0,10-2-1350,-2-6 0,5 2-1881,3-10 1913,0 11 0,0-17 0,0 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8.784"/>
    </inkml:context>
    <inkml:brush xml:id="br0">
      <inkml:brushProperty name="width" value="0.17143" units="cm"/>
      <inkml:brushProperty name="height" value="0.17143" units="cm"/>
      <inkml:brushProperty name="color" value="#5B2D90"/>
    </inkml:brush>
  </inkml:definitions>
  <inkml:trace contextRef="#ctx0" brushRef="#br0">121 49 8468,'-24'0'1995,"0"-8"569,0 0-640,0 0-1690,10 8-1242,4 0 0,12 0-349,6 0 1357,6 0 0,21-11 0,2-2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6E96C-A86F-9E4C-AF6E-3B3F6899EC0C}" type="datetimeFigureOut">
              <a:rPr lang="en-NL" smtClean="0"/>
              <a:t>05/03/2023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1873B-430A-5C45-BA01-698161E477E1}" type="slidenum">
              <a:rPr lang="en-NL" smtClean="0"/>
              <a:t>‹#›</a:t>
            </a:fld>
            <a:endParaRPr lang="en-NL"/>
          </a:p>
        </p:txBody>
      </p:sp>
    </p:spTree>
    <p:extLst>
      <p:ext uri="{BB962C8B-B14F-4D97-AF65-F5344CB8AC3E}">
        <p14:creationId xmlns:p14="http://schemas.microsoft.com/office/powerpoint/2010/main" val="207651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a:effectLst/>
                <a:latin typeface="Calibri" panose="020F0502020204030204" pitchFamily="34" charset="0"/>
              </a:rPr>
              <a:t>Why are we talking about using inclusive language and avoiding jargon? Because we want everyone to be able to learn – this is one of our core values as instructors.</a:t>
            </a:r>
            <a:r>
              <a:rPr lang="en-GB" sz="1800" b="0" i="0" baseline="30000">
                <a:effectLst/>
                <a:latin typeface="Calibri" panose="020F0502020204030204" pitchFamily="34" charset="0"/>
              </a:rPr>
              <a:t>1</a:t>
            </a:r>
            <a:r>
              <a:rPr lang="en-GB" sz="1800" b="0" i="0">
                <a:effectLst/>
                <a:latin typeface="Calibri" panose="020F0502020204030204" pitchFamily="34" charset="0"/>
              </a:rPr>
              <a:t> </a:t>
            </a:r>
            <a:endParaRPr lang="en-GB" b="0" i="0">
              <a:effectLst/>
            </a:endParaRPr>
          </a:p>
          <a:p>
            <a:pPr algn="l" rtl="0" fontAlgn="base"/>
            <a:r>
              <a:rPr lang="en-GB" sz="1800" b="0" i="0">
                <a:effectLst/>
                <a:latin typeface="Calibri" panose="020F0502020204030204" pitchFamily="34" charset="0"/>
              </a:rPr>
              <a:t>That requires creating a positive learning environment, which helps people concentrate on learning. </a:t>
            </a:r>
            <a:endParaRPr lang="en-GB" b="0" i="0">
              <a:effectLst/>
            </a:endParaRPr>
          </a:p>
          <a:p>
            <a:pPr algn="l" rtl="0" fontAlgn="base"/>
            <a:r>
              <a:rPr lang="en-GB" sz="1800" b="0" i="0">
                <a:effectLst/>
                <a:latin typeface="Calibri" panose="020F0502020204030204" pitchFamily="34" charset="0"/>
              </a:rPr>
              <a:t>We want to avoid language and terms that exclude or demotivate learners. </a:t>
            </a:r>
            <a:endParaRPr lang="en-GB" b="0" i="0">
              <a:effectLst/>
            </a:endParaRPr>
          </a:p>
          <a:p>
            <a:pPr algn="l" rtl="0" fontAlgn="base"/>
            <a:r>
              <a:rPr lang="en-GB" sz="1800" b="0" i="0">
                <a:effectLst/>
                <a:latin typeface="Calibri" panose="020F0502020204030204" pitchFamily="34" charset="0"/>
              </a:rPr>
              <a:t>Today we focus on inclusive language to create a more positive learning environment, although we should understand that there are many more aspects to including all learners in your teaching. For example, colour contrast and font size in websites and printed text are important if you expect learners to read the text, and so is wheelchair accessibility for physical gatherings. </a:t>
            </a:r>
            <a:endParaRPr lang="en-GB" b="0" i="0">
              <a:effectLst/>
            </a:endParaRPr>
          </a:p>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18</a:t>
            </a:fld>
            <a:endParaRPr lang="en-NL"/>
          </a:p>
        </p:txBody>
      </p:sp>
    </p:spTree>
    <p:extLst>
      <p:ext uri="{BB962C8B-B14F-4D97-AF65-F5344CB8AC3E}">
        <p14:creationId xmlns:p14="http://schemas.microsoft.com/office/powerpoint/2010/main" val="3602994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a:effectLst/>
                <a:latin typeface="Calibri" panose="020F0502020204030204" pitchFamily="34" charset="0"/>
              </a:rPr>
              <a:t>Explaining a concept using terms that have not been explained or that may mean different things to different learners: </a:t>
            </a:r>
            <a:endParaRPr lang="en-GB" b="0" i="0">
              <a:effectLst/>
            </a:endParaRPr>
          </a:p>
          <a:p>
            <a:pPr algn="l" rtl="0" fontAlgn="base"/>
            <a:r>
              <a:rPr lang="en-GB" sz="1800" b="0" i="0">
                <a:effectLst/>
                <a:latin typeface="Calibri" panose="020F0502020204030204" pitchFamily="34" charset="0"/>
              </a:rPr>
              <a:t>In a programming course, we used the terms method and function interchangeably while demonstrating built-in functions, but this confused learners.  </a:t>
            </a:r>
            <a:endParaRPr lang="en-GB" b="0" i="0">
              <a:effectLst/>
            </a:endParaRPr>
          </a:p>
          <a:p>
            <a:pPr algn="l" rtl="0" fontAlgn="base"/>
            <a:r>
              <a:rPr lang="en-GB" sz="1800" b="0" i="0">
                <a:effectLst/>
                <a:latin typeface="Calibri" panose="020F0502020204030204" pitchFamily="34" charset="0"/>
              </a:rPr>
              <a:t>This became clear when we got questions about the differences between functions and methods. We confused them more by mentioning related concepts that were even more off-track, like object-oriented programming. </a:t>
            </a:r>
            <a:endParaRPr lang="en-GB" b="0" i="0">
              <a:effectLst/>
            </a:endParaRPr>
          </a:p>
          <a:p>
            <a:pPr algn="l" rtl="0" fontAlgn="base"/>
            <a:r>
              <a:rPr lang="en-GB" sz="1800" b="0" i="0">
                <a:effectLst/>
                <a:latin typeface="Calibri" panose="020F0502020204030204" pitchFamily="34" charset="0"/>
              </a:rPr>
              <a:t>Instead, we should have focused on concepts that are relevant to functions (and methods), like inputs and outputs and how to call functions. </a:t>
            </a:r>
            <a:endParaRPr lang="en-GB" b="0" i="0">
              <a:effectLst/>
            </a:endParaRPr>
          </a:p>
          <a:p>
            <a:pPr algn="l" rtl="0" fontAlgn="base"/>
            <a:r>
              <a:rPr lang="en-GB" sz="1800" b="0" i="0">
                <a:effectLst/>
                <a:latin typeface="Calibri" panose="020F0502020204030204" pitchFamily="34" charset="0"/>
              </a:rPr>
              <a:t>One question that surprised us a little was 'What are inputs and outputs?' – a good example of our expert awareness gap. </a:t>
            </a:r>
            <a:endParaRPr lang="en-GB" b="0" i="0">
              <a:effectLst/>
            </a:endParaRPr>
          </a:p>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28</a:t>
            </a:fld>
            <a:endParaRPr lang="en-NL"/>
          </a:p>
        </p:txBody>
      </p:sp>
    </p:spTree>
    <p:extLst>
      <p:ext uri="{BB962C8B-B14F-4D97-AF65-F5344CB8AC3E}">
        <p14:creationId xmlns:p14="http://schemas.microsoft.com/office/powerpoint/2010/main" val="76970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30</a:t>
            </a:fld>
            <a:endParaRPr lang="en-NL"/>
          </a:p>
        </p:txBody>
      </p:sp>
    </p:spTree>
    <p:extLst>
      <p:ext uri="{BB962C8B-B14F-4D97-AF65-F5344CB8AC3E}">
        <p14:creationId xmlns:p14="http://schemas.microsoft.com/office/powerpoint/2010/main" val="4255265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31</a:t>
            </a:fld>
            <a:endParaRPr lang="en-NL"/>
          </a:p>
        </p:txBody>
      </p:sp>
    </p:spTree>
    <p:extLst>
      <p:ext uri="{BB962C8B-B14F-4D97-AF65-F5344CB8AC3E}">
        <p14:creationId xmlns:p14="http://schemas.microsoft.com/office/powerpoint/2010/main" val="181449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32</a:t>
            </a:fld>
            <a:endParaRPr lang="en-NL"/>
          </a:p>
        </p:txBody>
      </p:sp>
    </p:spTree>
    <p:extLst>
      <p:ext uri="{BB962C8B-B14F-4D97-AF65-F5344CB8AC3E}">
        <p14:creationId xmlns:p14="http://schemas.microsoft.com/office/powerpoint/2010/main" val="220079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a:effectLst/>
                <a:latin typeface="Calibri" panose="020F0502020204030204" pitchFamily="34" charset="0"/>
              </a:rPr>
              <a:t>Explaining a concept using terms that have not been explained or that may mean different things to different learners: </a:t>
            </a:r>
            <a:endParaRPr lang="en-GB" b="0" i="0">
              <a:effectLst/>
            </a:endParaRPr>
          </a:p>
          <a:p>
            <a:pPr algn="l" rtl="0" fontAlgn="base"/>
            <a:r>
              <a:rPr lang="en-GB" sz="1800" b="0" i="0">
                <a:effectLst/>
                <a:latin typeface="Calibri" panose="020F0502020204030204" pitchFamily="34" charset="0"/>
              </a:rPr>
              <a:t>In a programming course, we used the terms method and function interchangeably while demonstrating built-in functions, but this confused learners.  </a:t>
            </a:r>
            <a:endParaRPr lang="en-GB" b="0" i="0">
              <a:effectLst/>
            </a:endParaRPr>
          </a:p>
          <a:p>
            <a:pPr algn="l" rtl="0" fontAlgn="base"/>
            <a:r>
              <a:rPr lang="en-GB" sz="1800" b="0" i="0">
                <a:effectLst/>
                <a:latin typeface="Calibri" panose="020F0502020204030204" pitchFamily="34" charset="0"/>
              </a:rPr>
              <a:t>This became clear when we got questions about the differences between functions and methods. We confused them more by mentioning related concepts that were even more off-track, like object-oriented programming. </a:t>
            </a:r>
            <a:endParaRPr lang="en-GB" b="0" i="0">
              <a:effectLst/>
            </a:endParaRPr>
          </a:p>
          <a:p>
            <a:pPr algn="l" rtl="0" fontAlgn="base"/>
            <a:r>
              <a:rPr lang="en-GB" sz="1800" b="0" i="0">
                <a:effectLst/>
                <a:latin typeface="Calibri" panose="020F0502020204030204" pitchFamily="34" charset="0"/>
              </a:rPr>
              <a:t>Instead, we should have focused on concepts that are relevant to functions (and methods), like inputs and outputs and how to call functions. </a:t>
            </a:r>
            <a:endParaRPr lang="en-GB" b="0" i="0">
              <a:effectLst/>
            </a:endParaRPr>
          </a:p>
          <a:p>
            <a:pPr algn="l" rtl="0" fontAlgn="base"/>
            <a:r>
              <a:rPr lang="en-GB" sz="1800" b="0" i="0">
                <a:effectLst/>
                <a:latin typeface="Calibri" panose="020F0502020204030204" pitchFamily="34" charset="0"/>
              </a:rPr>
              <a:t>One question that surprised us a little was 'What are inputs and outputs?' – a good example of our expert awareness gap. </a:t>
            </a:r>
            <a:endParaRPr lang="en-GB" b="0" i="0">
              <a:effectLst/>
            </a:endParaRPr>
          </a:p>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33</a:t>
            </a:fld>
            <a:endParaRPr lang="en-NL"/>
          </a:p>
        </p:txBody>
      </p:sp>
    </p:spTree>
    <p:extLst>
      <p:ext uri="{BB962C8B-B14F-4D97-AF65-F5344CB8AC3E}">
        <p14:creationId xmlns:p14="http://schemas.microsoft.com/office/powerpoint/2010/main" val="2788744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34</a:t>
            </a:fld>
            <a:endParaRPr lang="en-NL"/>
          </a:p>
        </p:txBody>
      </p:sp>
    </p:spTree>
    <p:extLst>
      <p:ext uri="{BB962C8B-B14F-4D97-AF65-F5344CB8AC3E}">
        <p14:creationId xmlns:p14="http://schemas.microsoft.com/office/powerpoint/2010/main" val="372747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19</a:t>
            </a:fld>
            <a:endParaRPr lang="en-NL"/>
          </a:p>
        </p:txBody>
      </p:sp>
    </p:spTree>
    <p:extLst>
      <p:ext uri="{BB962C8B-B14F-4D97-AF65-F5344CB8AC3E}">
        <p14:creationId xmlns:p14="http://schemas.microsoft.com/office/powerpoint/2010/main" val="181212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to avoid reinforcing systemic bias.</a:t>
            </a:r>
          </a:p>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20</a:t>
            </a:fld>
            <a:endParaRPr lang="en-NL"/>
          </a:p>
        </p:txBody>
      </p:sp>
    </p:spTree>
    <p:extLst>
      <p:ext uri="{BB962C8B-B14F-4D97-AF65-F5344CB8AC3E}">
        <p14:creationId xmlns:p14="http://schemas.microsoft.com/office/powerpoint/2010/main" val="467595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latin typeface="Calibri" panose="020F0502020204030204" pitchFamily="34" charset="0"/>
                <a:ea typeface="Calibri" panose="020F0502020204030204" pitchFamily="34" charset="0"/>
                <a:cs typeface="Times New Roman" panose="02020603050405020304" pitchFamily="18" charset="0"/>
              </a:rPr>
              <a:t>Your understanding of terms may not fit with learners' mental models, so pay attention to the words you use interchangeably</a:t>
            </a:r>
            <a:endParaRPr lang="en-NL" sz="1800">
              <a:effectLst/>
              <a:latin typeface="Calibri" panose="020F0502020204030204" pitchFamily="34" charset="0"/>
              <a:ea typeface="Calibri" panose="020F050202020403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21</a:t>
            </a:fld>
            <a:endParaRPr lang="en-NL"/>
          </a:p>
        </p:txBody>
      </p:sp>
    </p:spTree>
    <p:extLst>
      <p:ext uri="{BB962C8B-B14F-4D97-AF65-F5344CB8AC3E}">
        <p14:creationId xmlns:p14="http://schemas.microsoft.com/office/powerpoint/2010/main" val="378934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800"/>
              <a:t>Stereotypes are dangerous when they are explicit, but they are especially hazardous when they are implicit. This means that the people holding them may not be aware of them, even though their perceptions are guided by them.</a:t>
            </a:r>
          </a:p>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22</a:t>
            </a:fld>
            <a:endParaRPr lang="en-NL"/>
          </a:p>
        </p:txBody>
      </p:sp>
    </p:spTree>
    <p:extLst>
      <p:ext uri="{BB962C8B-B14F-4D97-AF65-F5344CB8AC3E}">
        <p14:creationId xmlns:p14="http://schemas.microsoft.com/office/powerpoint/2010/main" val="1952772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800"/>
              <a:t>Stereotypes are dangerous when they are explicit, but they are especially hazardous when they are implicit. This means that the people holding them may not be aware of them, even though their perceptions are guided by them.</a:t>
            </a:r>
          </a:p>
          <a:p>
            <a:endParaRPr lang="en-NL"/>
          </a:p>
          <a:p>
            <a:r>
              <a:rPr lang="en-GB"/>
              <a:t>Stereotype threat: experience increased cognitive load when reminded about a stereotype, interfering with the learning process</a:t>
            </a:r>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23</a:t>
            </a:fld>
            <a:endParaRPr lang="en-NL"/>
          </a:p>
        </p:txBody>
      </p:sp>
    </p:spTree>
    <p:extLst>
      <p:ext uri="{BB962C8B-B14F-4D97-AF65-F5344CB8AC3E}">
        <p14:creationId xmlns:p14="http://schemas.microsoft.com/office/powerpoint/2010/main" val="108850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800"/>
              <a:t>Stereotypes are dangerous when they are explicit, but they are especially hazardous when they are implicit. This means that the people holding them may not be aware of them, even though their perceptions are guided by them.</a:t>
            </a:r>
          </a:p>
          <a:p>
            <a:endParaRPr lang="en-NL"/>
          </a:p>
          <a:p>
            <a:r>
              <a:rPr lang="en-GB"/>
              <a:t>Stereotype threat: experience increased cognitive load when reminded about a stereotype, interfering with the learning process</a:t>
            </a:r>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24</a:t>
            </a:fld>
            <a:endParaRPr lang="en-NL"/>
          </a:p>
        </p:txBody>
      </p:sp>
    </p:spTree>
    <p:extLst>
      <p:ext uri="{BB962C8B-B14F-4D97-AF65-F5344CB8AC3E}">
        <p14:creationId xmlns:p14="http://schemas.microsoft.com/office/powerpoint/2010/main" val="2293092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25</a:t>
            </a:fld>
            <a:endParaRPr lang="en-NL"/>
          </a:p>
        </p:txBody>
      </p:sp>
    </p:spTree>
    <p:extLst>
      <p:ext uri="{BB962C8B-B14F-4D97-AF65-F5344CB8AC3E}">
        <p14:creationId xmlns:p14="http://schemas.microsoft.com/office/powerpoint/2010/main" val="26915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a:effectLst/>
                <a:latin typeface="Calibri" panose="020F0502020204030204" pitchFamily="34" charset="0"/>
                <a:ea typeface="Calibri" panose="020F0502020204030204" pitchFamily="34" charset="0"/>
                <a:cs typeface="Times New Roman" panose="02020603050405020304" pitchFamily="18" charset="0"/>
              </a:rPr>
              <a:t>Novice learners</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nl-NL" sz="1800">
                <a:effectLst/>
                <a:latin typeface="Calibri" panose="020F0502020204030204" pitchFamily="34" charset="0"/>
                <a:ea typeface="Calibri" panose="020F0502020204030204" pitchFamily="34" charset="0"/>
                <a:cs typeface="Times New Roman" panose="02020603050405020304" pitchFamily="18" charset="0"/>
              </a:rPr>
              <a:t>have </a:t>
            </a:r>
            <a:r>
              <a:rPr lang="nl-NL" sz="1800" err="1">
                <a:effectLst/>
                <a:latin typeface="Calibri" panose="020F0502020204030204" pitchFamily="34" charset="0"/>
                <a:ea typeface="Calibri" panose="020F0502020204030204" pitchFamily="34" charset="0"/>
                <a:cs typeface="Times New Roman" panose="02020603050405020304" pitchFamily="18" charset="0"/>
              </a:rPr>
              <a:t>an</a:t>
            </a:r>
            <a:r>
              <a:rPr lang="nl-NL" sz="1800">
                <a:effectLst/>
                <a:latin typeface="Calibri" panose="020F0502020204030204" pitchFamily="34" charset="0"/>
                <a:ea typeface="Calibri" panose="020F0502020204030204" pitchFamily="34" charset="0"/>
                <a:cs typeface="Times New Roman" panose="02020603050405020304" pitchFamily="18" charset="0"/>
              </a:rPr>
              <a:t> incomplete view of </a:t>
            </a:r>
            <a:r>
              <a:rPr lang="nl-NL" sz="1800" err="1">
                <a:effectLst/>
                <a:latin typeface="Calibri" panose="020F0502020204030204" pitchFamily="34" charset="0"/>
                <a:ea typeface="Calibri" panose="020F0502020204030204" pitchFamily="34" charset="0"/>
                <a:cs typeface="Times New Roman" panose="02020603050405020304" pitchFamily="18" charset="0"/>
              </a:rPr>
              <a:t>the</a:t>
            </a:r>
            <a:r>
              <a:rPr lang="nl-NL" sz="1800">
                <a:effectLst/>
                <a:latin typeface="Calibri" panose="020F0502020204030204" pitchFamily="34" charset="0"/>
                <a:ea typeface="Calibri" panose="020F0502020204030204" pitchFamily="34" charset="0"/>
                <a:cs typeface="Times New Roman" panose="02020603050405020304" pitchFamily="18" charset="0"/>
              </a:rPr>
              <a:t> domain. </a:t>
            </a:r>
            <a:r>
              <a:rPr lang="en-US" sz="1800" i="1">
                <a:effectLst/>
                <a:latin typeface="Calibri" panose="020F0502020204030204" pitchFamily="34" charset="0"/>
                <a:ea typeface="Calibri" panose="020F0502020204030204" pitchFamily="34" charset="0"/>
                <a:cs typeface="Times New Roman" panose="02020603050405020304" pitchFamily="18" charset="0"/>
              </a:rPr>
              <a:t>Competent practitioners</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nl-NL" sz="1800">
                <a:effectLst/>
                <a:latin typeface="Calibri" panose="020F0502020204030204" pitchFamily="34" charset="0"/>
                <a:ea typeface="Calibri" panose="020F0502020204030204" pitchFamily="34" charset="0"/>
                <a:cs typeface="Times New Roman" panose="02020603050405020304" pitchFamily="18" charset="0"/>
              </a:rPr>
              <a:t>have </a:t>
            </a:r>
            <a:r>
              <a:rPr lang="nl-NL" sz="1800" err="1">
                <a:effectLst/>
                <a:latin typeface="Calibri" panose="020F0502020204030204" pitchFamily="34" charset="0"/>
                <a:ea typeface="Calibri" panose="020F0502020204030204" pitchFamily="34" charset="0"/>
                <a:cs typeface="Times New Roman" panose="02020603050405020304" pitchFamily="18" charset="0"/>
              </a:rPr>
              <a:t>enough</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understanding</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for</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everyday</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purposes</a:t>
            </a:r>
            <a:r>
              <a:rPr lang="nl-NL" sz="1800">
                <a:effectLst/>
                <a:latin typeface="Calibri" panose="020F0502020204030204" pitchFamily="34" charset="0"/>
                <a:ea typeface="Calibri" panose="020F0502020204030204" pitchFamily="34" charset="0"/>
                <a:cs typeface="Times New Roman" panose="02020603050405020304" pitchFamily="18" charset="0"/>
              </a:rPr>
              <a:t>.</a:t>
            </a:r>
            <a:endParaRPr lang="en-NL" sz="1800">
              <a:effectLst/>
              <a:latin typeface="Calibri" panose="020F0502020204030204" pitchFamily="34" charset="0"/>
              <a:ea typeface="Calibri" panose="020F0502020204030204" pitchFamily="34" charset="0"/>
              <a:cs typeface="Times New Roman" panose="02020603050405020304" pitchFamily="18" charset="0"/>
            </a:endParaRPr>
          </a:p>
          <a:p>
            <a:r>
              <a:rPr lang="en-GB"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i="1">
                <a:effectLst/>
                <a:latin typeface="Calibri" panose="020F0502020204030204" pitchFamily="34" charset="0"/>
                <a:ea typeface="Calibri" panose="020F0502020204030204" pitchFamily="34" charset="0"/>
                <a:cs typeface="Times New Roman" panose="02020603050405020304" pitchFamily="18" charset="0"/>
              </a:rPr>
              <a:t>expert awareness gap</a:t>
            </a:r>
            <a:r>
              <a:rPr lang="en-GB" sz="1800">
                <a:effectLst/>
                <a:latin typeface="Calibri" panose="020F0502020204030204" pitchFamily="34" charset="0"/>
                <a:ea typeface="Calibri" panose="020F0502020204030204" pitchFamily="34" charset="0"/>
                <a:cs typeface="Times New Roman" panose="02020603050405020304" pitchFamily="18" charset="0"/>
              </a:rPr>
              <a:t> is the concept of an expert being unaware of gaps between a learner's understanding and their own.</a:t>
            </a:r>
          </a:p>
          <a:p>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gn="l" rtl="0" fontAlgn="base"/>
            <a:r>
              <a:rPr lang="en-GB" sz="2800"/>
              <a:t>Because your learners’ mental models will likely be less densely connected than your own, a conclusion that seems obvious to you will not seem that way to your learners. It is important to explain what you are doing step-by-step, and how each step leads to the next one.</a:t>
            </a:r>
            <a:br>
              <a:rPr lang="en-GB" sz="2800"/>
            </a:br>
            <a:br>
              <a:rPr lang="en-GB" sz="2800"/>
            </a:br>
            <a:r>
              <a:rPr lang="en-US" sz="1800" b="0" i="0">
                <a:effectLst/>
                <a:latin typeface="Calibri" panose="020F0502020204030204" pitchFamily="34" charset="0"/>
              </a:rPr>
              <a:t>Novice learners do "not know what they don't know, i.e., they do not yet know what the key ideas in the domain are or how they relate." </a:t>
            </a:r>
            <a:endParaRPr lang="en-US" sz="4000" b="0" i="0">
              <a:effectLst/>
            </a:endParaRPr>
          </a:p>
          <a:p>
            <a:pPr algn="l" rtl="0" fontAlgn="base"/>
            <a:r>
              <a:rPr lang="en-US" sz="1800" b="0" i="0">
                <a:effectLst/>
                <a:latin typeface="Calibri" panose="020F0502020204030204" pitchFamily="34" charset="0"/>
              </a:rPr>
              <a:t>Competent practitioners "have enough understanding for everyday purposes. They will not know all the details of how something works and their understanding may not be entirely accurate, but it is sufficient for completing normal tasks with normal effort under normal circumstances." </a:t>
            </a:r>
            <a:endParaRPr lang="en-US" sz="4000" b="0" i="0">
              <a:effectLst/>
            </a:endParaRPr>
          </a:p>
          <a:p>
            <a:pPr algn="l" rtl="0" fontAlgn="base"/>
            <a:r>
              <a:rPr lang="en-US" sz="1800" b="0" i="0">
                <a:effectLst/>
                <a:latin typeface="Calibri" panose="020F0502020204030204" pitchFamily="34" charset="0"/>
              </a:rPr>
              <a:t> </a:t>
            </a:r>
            <a:endParaRPr lang="en-US" sz="4000" b="0" i="0">
              <a:effectLst/>
            </a:endParaRPr>
          </a:p>
          <a:p>
            <a:pPr algn="l" rtl="0" fontAlgn="base"/>
            <a:r>
              <a:rPr lang="en-US" sz="1800" b="0" i="0">
                <a:effectLst/>
                <a:latin typeface="Calibri" panose="020F0502020204030204" pitchFamily="34" charset="0"/>
              </a:rPr>
              <a:t>As a teacher you are usually an expert. Some things are natural to you that a novice or competent practitioner don't know are even relevant. A competent practitioner might have an imprecise or incorrect understanding of how certain concepts relate. </a:t>
            </a:r>
            <a:endParaRPr lang="en-US" sz="4000" b="0" i="0">
              <a:effectLst/>
            </a:endParaRPr>
          </a:p>
          <a:p>
            <a:pPr algn="l" rtl="0" fontAlgn="base"/>
            <a:r>
              <a:rPr lang="en-US" sz="1800" b="0" i="0">
                <a:effectLst/>
                <a:latin typeface="Calibri" panose="020F0502020204030204" pitchFamily="34" charset="0"/>
              </a:rPr>
              <a:t>The expert awareness gap is the concept of an expert being unaware of gaps between a learner's understanding and their own. The expert awareness gap can lead to making explanations sound </a:t>
            </a:r>
            <a:r>
              <a:rPr lang="en-US" sz="1800" b="0" i="0" err="1">
                <a:effectLst/>
                <a:latin typeface="Calibri" panose="020F0502020204030204" pitchFamily="34" charset="0"/>
              </a:rPr>
              <a:t>jargonic</a:t>
            </a:r>
            <a:r>
              <a:rPr lang="en-US" sz="1800" b="0" i="0">
                <a:effectLst/>
                <a:latin typeface="Calibri" panose="020F0502020204030204" pitchFamily="34" charset="0"/>
              </a:rPr>
              <a:t>. </a:t>
            </a:r>
            <a:endParaRPr lang="en-US" sz="4000" b="0" i="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a:p>
          <a:p>
            <a:endParaRPr lang="en-NL" sz="1800">
              <a:effectLst/>
              <a:latin typeface="Calibri" panose="020F0502020204030204" pitchFamily="34" charset="0"/>
              <a:ea typeface="Calibri" panose="020F0502020204030204" pitchFamily="34" charset="0"/>
              <a:cs typeface="Times New Roman" panose="02020603050405020304" pitchFamily="18" charset="0"/>
            </a:endParaRPr>
          </a:p>
          <a:p>
            <a:r>
              <a:rPr lang="nl-NL" sz="1800">
                <a:effectLst/>
                <a:latin typeface="Calibri" panose="020F0502020204030204" pitchFamily="34" charset="0"/>
                <a:ea typeface="Calibri" panose="020F0502020204030204" pitchFamily="34" charset="0"/>
                <a:cs typeface="Times New Roman" panose="02020603050405020304" pitchFamily="18" charset="0"/>
              </a:rPr>
              <a:t> </a:t>
            </a:r>
            <a:endParaRPr lang="en-NL" sz="1800">
              <a:effectLst/>
              <a:latin typeface="Calibri" panose="020F0502020204030204" pitchFamily="34" charset="0"/>
              <a:ea typeface="Calibri" panose="020F0502020204030204" pitchFamily="34" charset="0"/>
              <a:cs typeface="Times New Roman" panose="02020603050405020304" pitchFamily="18" charset="0"/>
            </a:endParaRPr>
          </a:p>
          <a:p>
            <a:r>
              <a:rPr lang="nl-NL" sz="1800" err="1">
                <a:effectLst/>
                <a:latin typeface="Calibri" panose="020F0502020204030204" pitchFamily="34" charset="0"/>
                <a:ea typeface="Calibri" panose="020F0502020204030204" pitchFamily="34" charset="0"/>
                <a:cs typeface="Times New Roman" panose="02020603050405020304" pitchFamily="18" charset="0"/>
              </a:rPr>
              <a:t>Don't</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bombard</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learners</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with</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concepts</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build</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their</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en-US" sz="1800" i="1">
                <a:effectLst/>
                <a:latin typeface="Calibri" panose="020F0502020204030204" pitchFamily="34" charset="0"/>
                <a:ea typeface="Calibri" panose="020F0502020204030204" pitchFamily="34" charset="0"/>
                <a:cs typeface="Times New Roman" panose="02020603050405020304" pitchFamily="18" charset="0"/>
              </a:rPr>
              <a:t>mental model</a:t>
            </a:r>
            <a:r>
              <a:rPr lang="nl-NL" sz="1800">
                <a:effectLst/>
                <a:latin typeface="Calibri" panose="020F0502020204030204" pitchFamily="34" charset="0"/>
                <a:ea typeface="Calibri" panose="020F0502020204030204" pitchFamily="34" charset="0"/>
                <a:cs typeface="Times New Roman" panose="02020603050405020304" pitchFamily="18" charset="0"/>
              </a:rPr>
              <a:t> in </a:t>
            </a:r>
            <a:r>
              <a:rPr lang="nl-NL" sz="1800" err="1">
                <a:effectLst/>
                <a:latin typeface="Calibri" panose="020F0502020204030204" pitchFamily="34" charset="0"/>
                <a:ea typeface="Calibri" panose="020F0502020204030204" pitchFamily="34" charset="0"/>
                <a:cs typeface="Times New Roman" panose="02020603050405020304" pitchFamily="18" charset="0"/>
              </a:rPr>
              <a:t>increments</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en-GB" sz="1800">
                <a:effectLst/>
                <a:latin typeface="Calibri" panose="020F0502020204030204" pitchFamily="34" charset="0"/>
                <a:ea typeface="Calibri" panose="020F0502020204030204" pitchFamily="34" charset="0"/>
                <a:cs typeface="Times New Roman" panose="02020603050405020304" pitchFamily="18" charset="0"/>
              </a:rPr>
              <a:t>Remove and replace incorrect relationships.</a:t>
            </a:r>
            <a:endParaRPr lang="en-NL" sz="1800">
              <a:effectLst/>
              <a:latin typeface="Calibri" panose="020F0502020204030204" pitchFamily="34" charset="0"/>
              <a:ea typeface="Calibri" panose="020F0502020204030204" pitchFamily="34" charset="0"/>
              <a:cs typeface="Times New Roman" panose="02020603050405020304" pitchFamily="18" charset="0"/>
            </a:endParaRPr>
          </a:p>
          <a:p>
            <a:r>
              <a:rPr lang="en-GB" sz="1800">
                <a:effectLst/>
                <a:latin typeface="Calibri" panose="020F0502020204030204" pitchFamily="34" charset="0"/>
                <a:ea typeface="Calibri" panose="020F0502020204030204" pitchFamily="34" charset="0"/>
                <a:cs typeface="Times New Roman" panose="02020603050405020304" pitchFamily="18" charset="0"/>
              </a:rPr>
              <a:t>Pay attention to language that you use interchangeably, as your understanding of such terms may not fit with learners' mental models</a:t>
            </a:r>
            <a:r>
              <a:rPr lang="en-NL">
                <a:effectLst/>
              </a:rPr>
              <a:t> </a:t>
            </a:r>
            <a:endParaRPr lang="en-NL"/>
          </a:p>
        </p:txBody>
      </p:sp>
      <p:sp>
        <p:nvSpPr>
          <p:cNvPr id="4" name="Slide Number Placeholder 3"/>
          <p:cNvSpPr>
            <a:spLocks noGrp="1"/>
          </p:cNvSpPr>
          <p:nvPr>
            <p:ph type="sldNum" sz="quarter" idx="5"/>
          </p:nvPr>
        </p:nvSpPr>
        <p:spPr/>
        <p:txBody>
          <a:bodyPr/>
          <a:lstStyle/>
          <a:p>
            <a:fld id="{2581873B-430A-5C45-BA01-698161E477E1}" type="slidenum">
              <a:rPr lang="en-NL" smtClean="0"/>
              <a:t>26</a:t>
            </a:fld>
            <a:endParaRPr lang="en-NL"/>
          </a:p>
        </p:txBody>
      </p:sp>
    </p:spTree>
    <p:extLst>
      <p:ext uri="{BB962C8B-B14F-4D97-AF65-F5344CB8AC3E}">
        <p14:creationId xmlns:p14="http://schemas.microsoft.com/office/powerpoint/2010/main" val="1747189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08713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76542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21866999-EA1A-5D4E-A54C-32B05219E46F}"/>
              </a:ext>
            </a:extLst>
          </p:cNvPr>
          <p:cNvSpPr>
            <a:spLocks noGrp="1"/>
          </p:cNvSpPr>
          <p:nvPr>
            <p:ph type="body" sz="quarter" idx="13" hasCustomPrompt="1"/>
          </p:nvPr>
        </p:nvSpPr>
        <p:spPr>
          <a:xfrm>
            <a:off x="7429114" y="1700647"/>
            <a:ext cx="3334964" cy="3559268"/>
          </a:xfrm>
        </p:spPr>
        <p:txBody>
          <a:bodyPr/>
          <a:lstStyle>
            <a:lvl1pPr marL="0" indent="0">
              <a:lnSpc>
                <a:spcPct val="100000"/>
              </a:lnSpc>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Click </a:t>
            </a:r>
            <a:r>
              <a:rPr lang="nl-NL" err="1"/>
              <a:t>to</a:t>
            </a:r>
            <a:r>
              <a:rPr lang="nl-NL"/>
              <a:t> </a:t>
            </a:r>
            <a:r>
              <a:rPr lang="nl-NL" err="1"/>
              <a:t>edit</a:t>
            </a:r>
            <a:endParaRPr lang="nl-NL"/>
          </a:p>
        </p:txBody>
      </p:sp>
    </p:spTree>
    <p:extLst>
      <p:ext uri="{BB962C8B-B14F-4D97-AF65-F5344CB8AC3E}">
        <p14:creationId xmlns:p14="http://schemas.microsoft.com/office/powerpoint/2010/main" val="318858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169670" y="2022475"/>
            <a:ext cx="4602480" cy="1325563"/>
          </a:xfrm>
        </p:spPr>
        <p:txBody>
          <a:bodyPr/>
          <a:lstStyle/>
          <a:p>
            <a:r>
              <a:rPr lang="en-US"/>
              <a:t>Click to edit Master title style</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pic>
        <p:nvPicPr>
          <p:cNvPr id="12" name="Afbeelding 1">
            <a:extLst>
              <a:ext uri="{FF2B5EF4-FFF2-40B4-BE49-F238E27FC236}">
                <a16:creationId xmlns:a16="http://schemas.microsoft.com/office/drawing/2014/main" id="{071BA0D4-0B93-479D-85E8-08D60C5174D9}"/>
              </a:ext>
            </a:extLst>
          </p:cNvPr>
          <p:cNvPicPr>
            <a:picLocks noChangeAspect="1"/>
          </p:cNvPicPr>
          <p:nvPr userDrawn="1"/>
        </p:nvPicPr>
        <p:blipFill>
          <a:blip r:embed="rId3"/>
          <a:stretch>
            <a:fillRect/>
          </a:stretch>
        </p:blipFill>
        <p:spPr>
          <a:xfrm>
            <a:off x="6071044" y="1925617"/>
            <a:ext cx="191697" cy="191697"/>
          </a:xfrm>
          <a:prstGeom prst="rect">
            <a:avLst/>
          </a:prstGeom>
        </p:spPr>
      </p:pic>
      <p:pic>
        <p:nvPicPr>
          <p:cNvPr id="13" name="Afbeelding 11">
            <a:extLst>
              <a:ext uri="{FF2B5EF4-FFF2-40B4-BE49-F238E27FC236}">
                <a16:creationId xmlns:a16="http://schemas.microsoft.com/office/drawing/2014/main" id="{FA5003EA-07F9-4F25-A16B-DD53E728F814}"/>
              </a:ext>
            </a:extLst>
          </p:cNvPr>
          <p:cNvPicPr>
            <a:picLocks noChangeAspect="1"/>
          </p:cNvPicPr>
          <p:nvPr userDrawn="1"/>
        </p:nvPicPr>
        <p:blipFill>
          <a:blip r:embed="rId3"/>
          <a:stretch>
            <a:fillRect/>
          </a:stretch>
        </p:blipFill>
        <p:spPr>
          <a:xfrm>
            <a:off x="6071044" y="3162746"/>
            <a:ext cx="191697" cy="191697"/>
          </a:xfrm>
          <a:prstGeom prst="rect">
            <a:avLst/>
          </a:prstGeom>
        </p:spPr>
      </p:pic>
      <p:pic>
        <p:nvPicPr>
          <p:cNvPr id="14" name="Afbeelding 12">
            <a:extLst>
              <a:ext uri="{FF2B5EF4-FFF2-40B4-BE49-F238E27FC236}">
                <a16:creationId xmlns:a16="http://schemas.microsoft.com/office/drawing/2014/main" id="{EA323091-C82C-4E4C-90C9-DB5E85A1ACD7}"/>
              </a:ext>
            </a:extLst>
          </p:cNvPr>
          <p:cNvPicPr>
            <a:picLocks noChangeAspect="1"/>
          </p:cNvPicPr>
          <p:nvPr userDrawn="1"/>
        </p:nvPicPr>
        <p:blipFill>
          <a:blip r:embed="rId3"/>
          <a:stretch>
            <a:fillRect/>
          </a:stretch>
        </p:blipFill>
        <p:spPr>
          <a:xfrm>
            <a:off x="6071044" y="4389118"/>
            <a:ext cx="191697" cy="191697"/>
          </a:xfrm>
          <a:prstGeom prst="rect">
            <a:avLst/>
          </a:prstGeom>
        </p:spPr>
      </p:pic>
      <p:sp>
        <p:nvSpPr>
          <p:cNvPr id="15" name="Tijdelijke aanduiding voor tekst 8">
            <a:extLst>
              <a:ext uri="{FF2B5EF4-FFF2-40B4-BE49-F238E27FC236}">
                <a16:creationId xmlns:a16="http://schemas.microsoft.com/office/drawing/2014/main" id="{4E29CA66-CB24-0949-A555-88562E362190}"/>
              </a:ext>
            </a:extLst>
          </p:cNvPr>
          <p:cNvSpPr>
            <a:spLocks noGrp="1"/>
          </p:cNvSpPr>
          <p:nvPr>
            <p:ph type="body" sz="quarter" idx="13" hasCustomPrompt="1"/>
          </p:nvPr>
        </p:nvSpPr>
        <p:spPr>
          <a:xfrm>
            <a:off x="6419852" y="1858211"/>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Click </a:t>
            </a:r>
            <a:r>
              <a:rPr lang="nl-NL" err="1"/>
              <a:t>to</a:t>
            </a:r>
            <a:r>
              <a:rPr lang="nl-NL"/>
              <a:t> </a:t>
            </a:r>
            <a:r>
              <a:rPr lang="nl-NL" err="1"/>
              <a:t>edit</a:t>
            </a:r>
            <a:endParaRPr lang="nl-NL"/>
          </a:p>
        </p:txBody>
      </p:sp>
      <p:sp>
        <p:nvSpPr>
          <p:cNvPr id="16" name="Tijdelijke aanduiding voor tekst 8">
            <a:extLst>
              <a:ext uri="{FF2B5EF4-FFF2-40B4-BE49-F238E27FC236}">
                <a16:creationId xmlns:a16="http://schemas.microsoft.com/office/drawing/2014/main" id="{0C5C2877-54AF-AF42-BEE7-797EFC63260E}"/>
              </a:ext>
            </a:extLst>
          </p:cNvPr>
          <p:cNvSpPr>
            <a:spLocks noGrp="1"/>
          </p:cNvSpPr>
          <p:nvPr>
            <p:ph type="body" sz="quarter" idx="14" hasCustomPrompt="1"/>
          </p:nvPr>
        </p:nvSpPr>
        <p:spPr>
          <a:xfrm>
            <a:off x="6419852" y="3100603"/>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Click </a:t>
            </a:r>
            <a:r>
              <a:rPr lang="nl-NL" err="1"/>
              <a:t>to</a:t>
            </a:r>
            <a:r>
              <a:rPr lang="nl-NL"/>
              <a:t> </a:t>
            </a:r>
            <a:r>
              <a:rPr lang="nl-NL" err="1"/>
              <a:t>edit</a:t>
            </a:r>
            <a:endParaRPr lang="nl-NL"/>
          </a:p>
        </p:txBody>
      </p:sp>
      <p:sp>
        <p:nvSpPr>
          <p:cNvPr id="17" name="Tijdelijke aanduiding voor tekst 8">
            <a:extLst>
              <a:ext uri="{FF2B5EF4-FFF2-40B4-BE49-F238E27FC236}">
                <a16:creationId xmlns:a16="http://schemas.microsoft.com/office/drawing/2014/main" id="{2E443700-FF5F-1A4A-95F6-0E656D4F8628}"/>
              </a:ext>
            </a:extLst>
          </p:cNvPr>
          <p:cNvSpPr>
            <a:spLocks noGrp="1"/>
          </p:cNvSpPr>
          <p:nvPr>
            <p:ph type="body" sz="quarter" idx="15" hasCustomPrompt="1"/>
          </p:nvPr>
        </p:nvSpPr>
        <p:spPr>
          <a:xfrm>
            <a:off x="6419852" y="4326938"/>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Click </a:t>
            </a:r>
            <a:r>
              <a:rPr lang="nl-NL" err="1"/>
              <a:t>to</a:t>
            </a:r>
            <a:r>
              <a:rPr lang="nl-NL"/>
              <a:t> </a:t>
            </a:r>
            <a:r>
              <a:rPr lang="nl-NL" err="1"/>
              <a:t>edit</a:t>
            </a:r>
            <a:endParaRPr lang="nl-NL"/>
          </a:p>
        </p:txBody>
      </p:sp>
    </p:spTree>
    <p:extLst>
      <p:ext uri="{BB962C8B-B14F-4D97-AF65-F5344CB8AC3E}">
        <p14:creationId xmlns:p14="http://schemas.microsoft.com/office/powerpoint/2010/main" val="819788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FCDD82BE-D135-C544-8C46-204EE67B6B18}"/>
              </a:ext>
            </a:extLst>
          </p:cNvPr>
          <p:cNvSpPr>
            <a:spLocks noGrp="1"/>
          </p:cNvSpPr>
          <p:nvPr>
            <p:ph type="body" sz="quarter" idx="13" hasCustomPrompt="1"/>
          </p:nvPr>
        </p:nvSpPr>
        <p:spPr>
          <a:xfrm>
            <a:off x="5160963" y="1543050"/>
            <a:ext cx="5938837" cy="3602038"/>
          </a:xfrm>
        </p:spPr>
        <p:txBody>
          <a:bodyPr/>
          <a:lstStyle>
            <a:lvl1pPr marL="0" indent="0">
              <a:buNone/>
              <a:defRPr sz="1400" b="0">
                <a:solidFill>
                  <a:schemeClr val="tx2"/>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nl-NL"/>
              <a:t>Click </a:t>
            </a:r>
            <a:r>
              <a:rPr lang="nl-NL" err="1"/>
              <a:t>to</a:t>
            </a:r>
            <a:r>
              <a:rPr lang="nl-NL"/>
              <a:t> </a:t>
            </a:r>
            <a:r>
              <a:rPr lang="nl-NL" err="1"/>
              <a:t>edit</a:t>
            </a:r>
            <a:endParaRPr lang="nl-NL"/>
          </a:p>
        </p:txBody>
      </p:sp>
    </p:spTree>
    <p:extLst>
      <p:ext uri="{BB962C8B-B14F-4D97-AF65-F5344CB8AC3E}">
        <p14:creationId xmlns:p14="http://schemas.microsoft.com/office/powerpoint/2010/main" val="19808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D6DCD4-D09A-424D-BCF1-10D9CEB389E1}"/>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4" name="Footer Placeholder 3">
            <a:extLst>
              <a:ext uri="{FF2B5EF4-FFF2-40B4-BE49-F238E27FC236}">
                <a16:creationId xmlns:a16="http://schemas.microsoft.com/office/drawing/2014/main" id="{64A81BBE-0237-4A1F-BA6E-13DF7555F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FC6D35-11CD-4922-8A60-58D2E1AB67C1}"/>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6" name="Title 1">
            <a:extLst>
              <a:ext uri="{FF2B5EF4-FFF2-40B4-BE49-F238E27FC236}">
                <a16:creationId xmlns:a16="http://schemas.microsoft.com/office/drawing/2014/main" id="{5692AEA3-9819-8946-A9C8-BDDE9DB69499}"/>
              </a:ext>
            </a:extLst>
          </p:cNvPr>
          <p:cNvSpPr>
            <a:spLocks noGrp="1"/>
          </p:cNvSpPr>
          <p:nvPr>
            <p:ph type="title" hasCustomPrompt="1"/>
          </p:nvPr>
        </p:nvSpPr>
        <p:spPr>
          <a:xfrm>
            <a:off x="623980" y="2821303"/>
            <a:ext cx="3034539" cy="1325563"/>
          </a:xfrm>
        </p:spPr>
        <p:txBody>
          <a:bodyPr/>
          <a:lstStyle>
            <a:lvl1pPr>
              <a:defRPr/>
            </a:lvl1pPr>
          </a:lstStyle>
          <a:p>
            <a:r>
              <a:rPr lang="en-US"/>
              <a:t>Let’s stay</a:t>
            </a:r>
            <a:br>
              <a:rPr lang="en-US"/>
            </a:br>
            <a:r>
              <a:rPr lang="en-US"/>
              <a:t>in touch</a:t>
            </a:r>
          </a:p>
        </p:txBody>
      </p:sp>
      <p:sp>
        <p:nvSpPr>
          <p:cNvPr id="8" name="Tijdelijke aanduiding voor tekst 7">
            <a:extLst>
              <a:ext uri="{FF2B5EF4-FFF2-40B4-BE49-F238E27FC236}">
                <a16:creationId xmlns:a16="http://schemas.microsoft.com/office/drawing/2014/main" id="{D7EA6672-B697-1F45-B601-485816F12E4D}"/>
              </a:ext>
            </a:extLst>
          </p:cNvPr>
          <p:cNvSpPr>
            <a:spLocks noGrp="1"/>
          </p:cNvSpPr>
          <p:nvPr>
            <p:ph type="body" sz="quarter" idx="13" hasCustomPrompt="1"/>
          </p:nvPr>
        </p:nvSpPr>
        <p:spPr>
          <a:xfrm>
            <a:off x="6441850" y="2411300"/>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err="1"/>
              <a:t>www.eScienceCenter.nl</a:t>
            </a:r>
            <a:endParaRPr lang="nl-NL"/>
          </a:p>
        </p:txBody>
      </p:sp>
      <p:sp>
        <p:nvSpPr>
          <p:cNvPr id="9" name="Tijdelijke aanduiding voor tekst 7">
            <a:extLst>
              <a:ext uri="{FF2B5EF4-FFF2-40B4-BE49-F238E27FC236}">
                <a16:creationId xmlns:a16="http://schemas.microsoft.com/office/drawing/2014/main" id="{8044E8D2-73A1-754B-A79F-38C8566011BC}"/>
              </a:ext>
            </a:extLst>
          </p:cNvPr>
          <p:cNvSpPr>
            <a:spLocks noGrp="1"/>
          </p:cNvSpPr>
          <p:nvPr>
            <p:ph type="body" sz="quarter" idx="14" hasCustomPrompt="1"/>
          </p:nvPr>
        </p:nvSpPr>
        <p:spPr>
          <a:xfrm>
            <a:off x="6441850" y="3138788"/>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err="1"/>
              <a:t>info@esciencecenter.com</a:t>
            </a:r>
            <a:endParaRPr lang="nl-NL"/>
          </a:p>
        </p:txBody>
      </p:sp>
      <p:sp>
        <p:nvSpPr>
          <p:cNvPr id="10" name="Tijdelijke aanduiding voor tekst 7">
            <a:extLst>
              <a:ext uri="{FF2B5EF4-FFF2-40B4-BE49-F238E27FC236}">
                <a16:creationId xmlns:a16="http://schemas.microsoft.com/office/drawing/2014/main" id="{5F583079-5811-6140-9BA6-DF65FDE8673E}"/>
              </a:ext>
            </a:extLst>
          </p:cNvPr>
          <p:cNvSpPr>
            <a:spLocks noGrp="1"/>
          </p:cNvSpPr>
          <p:nvPr>
            <p:ph type="body" sz="quarter" idx="15" hasCustomPrompt="1"/>
          </p:nvPr>
        </p:nvSpPr>
        <p:spPr>
          <a:xfrm>
            <a:off x="6441850" y="3865901"/>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+31 (0)20 460 4770</a:t>
            </a:r>
          </a:p>
        </p:txBody>
      </p:sp>
    </p:spTree>
    <p:extLst>
      <p:ext uri="{BB962C8B-B14F-4D97-AF65-F5344CB8AC3E}">
        <p14:creationId xmlns:p14="http://schemas.microsoft.com/office/powerpoint/2010/main" val="418016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97036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8">
            <a:extLst>
              <a:ext uri="{FF2B5EF4-FFF2-40B4-BE49-F238E27FC236}">
                <a16:creationId xmlns:a16="http://schemas.microsoft.com/office/drawing/2014/main" id="{20C0D452-4650-C54D-8A93-1855E1E9F2A9}"/>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Click </a:t>
            </a:r>
            <a:r>
              <a:rPr lang="nl-NL" err="1"/>
              <a:t>to</a:t>
            </a:r>
            <a:r>
              <a:rPr lang="nl-NL"/>
              <a:t> </a:t>
            </a:r>
            <a:r>
              <a:rPr lang="nl-NL" err="1"/>
              <a:t>edit</a:t>
            </a:r>
            <a:endParaRPr lang="nl-NL"/>
          </a:p>
        </p:txBody>
      </p:sp>
    </p:spTree>
    <p:extLst>
      <p:ext uri="{BB962C8B-B14F-4D97-AF65-F5344CB8AC3E}">
        <p14:creationId xmlns:p14="http://schemas.microsoft.com/office/powerpoint/2010/main" val="390766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9" name="Tijdelijke aanduiding voor tekst 8">
            <a:extLst>
              <a:ext uri="{FF2B5EF4-FFF2-40B4-BE49-F238E27FC236}">
                <a16:creationId xmlns:a16="http://schemas.microsoft.com/office/drawing/2014/main" id="{42FC0228-9E95-8343-95E7-721F4D7F79CD}"/>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Click </a:t>
            </a:r>
            <a:r>
              <a:rPr lang="nl-NL" err="1"/>
              <a:t>to</a:t>
            </a:r>
            <a:r>
              <a:rPr lang="nl-NL"/>
              <a:t> </a:t>
            </a:r>
            <a:r>
              <a:rPr lang="nl-NL" err="1"/>
              <a:t>edit</a:t>
            </a:r>
            <a:endParaRPr lang="nl-NL"/>
          </a:p>
        </p:txBody>
      </p:sp>
    </p:spTree>
    <p:extLst>
      <p:ext uri="{BB962C8B-B14F-4D97-AF65-F5344CB8AC3E}">
        <p14:creationId xmlns:p14="http://schemas.microsoft.com/office/powerpoint/2010/main" val="315041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6551054" y="2457485"/>
            <a:ext cx="5172860" cy="525115"/>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6551054" y="2988125"/>
            <a:ext cx="5172860" cy="538843"/>
          </a:xfrm>
        </p:spPr>
        <p:txBody>
          <a:bodyPr/>
          <a:lstStyle>
            <a:lvl1pPr marL="0" indent="0">
              <a:buNone/>
              <a:defRPr sz="1600" b="1">
                <a:solidFill>
                  <a:schemeClr val="accent3"/>
                </a:solidFill>
              </a:defRPr>
            </a:lvl1pPr>
            <a:lvl2pPr>
              <a:defRPr sz="1800"/>
            </a:lvl2pPr>
            <a:lvl3pPr>
              <a:defRPr sz="1600"/>
            </a:lvl3pPr>
            <a:lvl4pPr>
              <a:defRPr sz="1400"/>
            </a:lvl4pPr>
            <a:lvl5pPr>
              <a:defRPr sz="1400"/>
            </a:lvl5pPr>
          </a:lstStyle>
          <a:p>
            <a:pPr lvl="0"/>
            <a:r>
              <a:rPr lang="en-US"/>
              <a:t>Click to edit Master text styles</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8154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16959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54660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9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44718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71110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53DF0-B3E3-4CA0-901B-3E9940F70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F47C2B6-AE5B-4C95-AFBB-4E4C0CAEA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9343F-3D17-496B-B837-C1FFB896E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30EFB-AB28-4A68-9CF2-24FEA7CF3D98}" type="datetimeFigureOut">
              <a:rPr lang="en-US" smtClean="0"/>
              <a:t>5/3/2023</a:t>
            </a:fld>
            <a:endParaRPr lang="en-US"/>
          </a:p>
        </p:txBody>
      </p:sp>
      <p:sp>
        <p:nvSpPr>
          <p:cNvPr id="5" name="Footer Placeholder 4">
            <a:extLst>
              <a:ext uri="{FF2B5EF4-FFF2-40B4-BE49-F238E27FC236}">
                <a16:creationId xmlns:a16="http://schemas.microsoft.com/office/drawing/2014/main" id="{9F8C3BB4-6034-4D3F-9DBD-013180527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1F1FB-D371-4F1E-A37C-3BD40CF8F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0EB9D-8EC8-4EF4-9A95-65EE5F6F83A2}" type="slidenum">
              <a:rPr lang="en-US" smtClean="0"/>
              <a:t>‹#›</a:t>
            </a:fld>
            <a:endParaRPr lang="en-US"/>
          </a:p>
        </p:txBody>
      </p:sp>
    </p:spTree>
    <p:extLst>
      <p:ext uri="{BB962C8B-B14F-4D97-AF65-F5344CB8AC3E}">
        <p14:creationId xmlns:p14="http://schemas.microsoft.com/office/powerpoint/2010/main" val="116460477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7" r:id="rId4"/>
    <p:sldLayoutId id="2147483663" r:id="rId5"/>
    <p:sldLayoutId id="2147483650" r:id="rId6"/>
    <p:sldLayoutId id="2147483671" r:id="rId7"/>
    <p:sldLayoutId id="2147483670" r:id="rId8"/>
    <p:sldLayoutId id="2147483661" r:id="rId9"/>
    <p:sldLayoutId id="2147483664" r:id="rId10"/>
    <p:sldLayoutId id="2147483668" r:id="rId11"/>
    <p:sldLayoutId id="2147483665" r:id="rId12"/>
    <p:sldLayoutId id="2147483669" r:id="rId13"/>
    <p:sldLayoutId id="2147483666"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35.png"/><Relationship Id="rId21" Type="http://schemas.openxmlformats.org/officeDocument/2006/relationships/image" Target="../media/image26.png"/><Relationship Id="rId34" Type="http://schemas.openxmlformats.org/officeDocument/2006/relationships/customXml" Target="../ink/ink17.xml"/><Relationship Id="rId7" Type="http://schemas.openxmlformats.org/officeDocument/2006/relationships/image" Target="../media/image19.png"/><Relationship Id="rId12" Type="http://schemas.openxmlformats.org/officeDocument/2006/relationships/customXml" Target="../ink/ink6.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image" Target="../media/image32.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34.png"/><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customXml" Target="../ink/ink2.xml"/><Relationship Id="rId9" Type="http://schemas.openxmlformats.org/officeDocument/2006/relationships/image" Target="../media/image2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9.png"/><Relationship Id="rId30" Type="http://schemas.openxmlformats.org/officeDocument/2006/relationships/customXml" Target="../ink/ink15.xml"/><Relationship Id="rId35" Type="http://schemas.openxmlformats.org/officeDocument/2006/relationships/image" Target="../media/image33.png"/><Relationship Id="rId8" Type="http://schemas.openxmlformats.org/officeDocument/2006/relationships/customXml" Target="../ink/ink4.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28.xml"/><Relationship Id="rId26" Type="http://schemas.openxmlformats.org/officeDocument/2006/relationships/customXml" Target="../ink/ink32.xml"/><Relationship Id="rId39" Type="http://schemas.openxmlformats.org/officeDocument/2006/relationships/image" Target="../media/image35.png"/><Relationship Id="rId21" Type="http://schemas.openxmlformats.org/officeDocument/2006/relationships/image" Target="../media/image26.png"/><Relationship Id="rId34" Type="http://schemas.openxmlformats.org/officeDocument/2006/relationships/customXml" Target="../ink/ink36.xml"/><Relationship Id="rId42" Type="http://schemas.openxmlformats.org/officeDocument/2006/relationships/customXml" Target="../ink/ink40.xml"/><Relationship Id="rId47" Type="http://schemas.openxmlformats.org/officeDocument/2006/relationships/image" Target="../media/image39.png"/><Relationship Id="rId50" Type="http://schemas.openxmlformats.org/officeDocument/2006/relationships/customXml" Target="../ink/ink44.xml"/><Relationship Id="rId55" Type="http://schemas.openxmlformats.org/officeDocument/2006/relationships/image" Target="../media/image43.png"/><Relationship Id="rId7" Type="http://schemas.openxmlformats.org/officeDocument/2006/relationships/image" Target="../media/image19.png"/><Relationship Id="rId2" Type="http://schemas.openxmlformats.org/officeDocument/2006/relationships/customXml" Target="../ink/ink20.xml"/><Relationship Id="rId16" Type="http://schemas.openxmlformats.org/officeDocument/2006/relationships/customXml" Target="../ink/ink27.xml"/><Relationship Id="rId29" Type="http://schemas.openxmlformats.org/officeDocument/2006/relationships/image" Target="../media/image30.png"/><Relationship Id="rId11" Type="http://schemas.openxmlformats.org/officeDocument/2006/relationships/image" Target="../media/image21.png"/><Relationship Id="rId24" Type="http://schemas.openxmlformats.org/officeDocument/2006/relationships/customXml" Target="../ink/ink31.xml"/><Relationship Id="rId32" Type="http://schemas.openxmlformats.org/officeDocument/2006/relationships/customXml" Target="../ink/ink35.xml"/><Relationship Id="rId37" Type="http://schemas.openxmlformats.org/officeDocument/2006/relationships/image" Target="../media/image34.png"/><Relationship Id="rId40" Type="http://schemas.openxmlformats.org/officeDocument/2006/relationships/customXml" Target="../ink/ink39.xml"/><Relationship Id="rId45" Type="http://schemas.openxmlformats.org/officeDocument/2006/relationships/image" Target="../media/image38.png"/><Relationship Id="rId53" Type="http://schemas.openxmlformats.org/officeDocument/2006/relationships/image" Target="../media/image42.png"/><Relationship Id="rId58" Type="http://schemas.openxmlformats.org/officeDocument/2006/relationships/customXml" Target="../ink/ink48.xml"/><Relationship Id="rId5" Type="http://schemas.openxmlformats.org/officeDocument/2006/relationships/image" Target="../media/image18.png"/><Relationship Id="rId19" Type="http://schemas.openxmlformats.org/officeDocument/2006/relationships/image" Target="../media/image25.png"/><Relationship Id="rId4" Type="http://schemas.openxmlformats.org/officeDocument/2006/relationships/customXml" Target="../ink/ink21.xml"/><Relationship Id="rId9" Type="http://schemas.openxmlformats.org/officeDocument/2006/relationships/image" Target="../media/image20.png"/><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29.png"/><Relationship Id="rId30" Type="http://schemas.openxmlformats.org/officeDocument/2006/relationships/customXml" Target="../ink/ink34.xml"/><Relationship Id="rId35" Type="http://schemas.openxmlformats.org/officeDocument/2006/relationships/image" Target="../media/image33.png"/><Relationship Id="rId43" Type="http://schemas.openxmlformats.org/officeDocument/2006/relationships/image" Target="../media/image37.png"/><Relationship Id="rId48" Type="http://schemas.openxmlformats.org/officeDocument/2006/relationships/customXml" Target="../ink/ink43.xml"/><Relationship Id="rId56" Type="http://schemas.openxmlformats.org/officeDocument/2006/relationships/customXml" Target="../ink/ink47.xml"/><Relationship Id="rId8" Type="http://schemas.openxmlformats.org/officeDocument/2006/relationships/customXml" Target="../ink/ink23.xml"/><Relationship Id="rId51" Type="http://schemas.openxmlformats.org/officeDocument/2006/relationships/image" Target="../media/image41.png"/><Relationship Id="rId3" Type="http://schemas.openxmlformats.org/officeDocument/2006/relationships/image" Target="../media/image17.png"/><Relationship Id="rId12" Type="http://schemas.openxmlformats.org/officeDocument/2006/relationships/customXml" Target="../ink/ink25.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image" Target="../media/image32.png"/><Relationship Id="rId38" Type="http://schemas.openxmlformats.org/officeDocument/2006/relationships/customXml" Target="../ink/ink38.xml"/><Relationship Id="rId46" Type="http://schemas.openxmlformats.org/officeDocument/2006/relationships/customXml" Target="../ink/ink42.xml"/><Relationship Id="rId59" Type="http://schemas.openxmlformats.org/officeDocument/2006/relationships/image" Target="../media/image45.png"/><Relationship Id="rId20" Type="http://schemas.openxmlformats.org/officeDocument/2006/relationships/customXml" Target="../ink/ink29.xml"/><Relationship Id="rId41" Type="http://schemas.openxmlformats.org/officeDocument/2006/relationships/image" Target="../media/image36.png"/><Relationship Id="rId54"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22.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33.xml"/><Relationship Id="rId36" Type="http://schemas.openxmlformats.org/officeDocument/2006/relationships/customXml" Target="../ink/ink37.xml"/><Relationship Id="rId49" Type="http://schemas.openxmlformats.org/officeDocument/2006/relationships/image" Target="../media/image40.png"/><Relationship Id="rId57" Type="http://schemas.openxmlformats.org/officeDocument/2006/relationships/image" Target="../media/image44.png"/><Relationship Id="rId10" Type="http://schemas.openxmlformats.org/officeDocument/2006/relationships/customXml" Target="../ink/ink24.xml"/><Relationship Id="rId31" Type="http://schemas.openxmlformats.org/officeDocument/2006/relationships/image" Target="../media/image31.png"/><Relationship Id="rId44" Type="http://schemas.openxmlformats.org/officeDocument/2006/relationships/customXml" Target="../ink/ink41.xml"/><Relationship Id="rId52" Type="http://schemas.openxmlformats.org/officeDocument/2006/relationships/customXml" Target="../ink/ink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www.weeklystorybook.com/comic_strip_of_the_daycom/2013/02/style-over-substance.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carpentries.github.io/instructor-training/04-expertise.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xkcd.com/1133/" TargetMode="External"/><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mailto:m.kuzak@esciencecenter.com"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D5B28-127B-ED49-9A36-ACDB0774254D}"/>
              </a:ext>
            </a:extLst>
          </p:cNvPr>
          <p:cNvSpPr>
            <a:spLocks noGrp="1"/>
          </p:cNvSpPr>
          <p:nvPr>
            <p:ph type="ctrTitle"/>
          </p:nvPr>
        </p:nvSpPr>
        <p:spPr/>
        <p:txBody>
          <a:bodyPr/>
          <a:lstStyle/>
          <a:p>
            <a:r>
              <a:rPr lang="en-GB"/>
              <a:t>Formative assessment &amp; Inclusive language </a:t>
            </a:r>
          </a:p>
        </p:txBody>
      </p:sp>
      <p:sp>
        <p:nvSpPr>
          <p:cNvPr id="3" name="Ondertitel 2">
            <a:extLst>
              <a:ext uri="{FF2B5EF4-FFF2-40B4-BE49-F238E27FC236}">
                <a16:creationId xmlns:a16="http://schemas.microsoft.com/office/drawing/2014/main" id="{FB0C25BD-626E-7645-8979-9474FF6411F8}"/>
              </a:ext>
            </a:extLst>
          </p:cNvPr>
          <p:cNvSpPr>
            <a:spLocks noGrp="1"/>
          </p:cNvSpPr>
          <p:nvPr>
            <p:ph type="subTitle" idx="1"/>
          </p:nvPr>
        </p:nvSpPr>
        <p:spPr/>
        <p:txBody>
          <a:bodyPr vert="horz" lIns="91440" tIns="45720" rIns="91440" bIns="45720" rtlCol="0" anchor="t">
            <a:noAutofit/>
          </a:bodyPr>
          <a:lstStyle/>
          <a:p>
            <a:r>
              <a:rPr lang="nl-NL" err="1">
                <a:cs typeface="Assistant"/>
              </a:rPr>
              <a:t>Mateusz</a:t>
            </a:r>
            <a:r>
              <a:rPr lang="nl-NL">
                <a:cs typeface="Assistant"/>
              </a:rPr>
              <a:t> </a:t>
            </a:r>
            <a:r>
              <a:rPr lang="nl-NL" err="1">
                <a:cs typeface="Assistant"/>
              </a:rPr>
              <a:t>Kuzak</a:t>
            </a:r>
            <a:r>
              <a:rPr lang="nl-NL">
                <a:cs typeface="Assistant"/>
              </a:rPr>
              <a:t> &amp; Lieke de Boer</a:t>
            </a:r>
            <a:endParaRPr lang="nl-NL" err="1"/>
          </a:p>
        </p:txBody>
      </p:sp>
    </p:spTree>
    <p:extLst>
      <p:ext uri="{BB962C8B-B14F-4D97-AF65-F5344CB8AC3E}">
        <p14:creationId xmlns:p14="http://schemas.microsoft.com/office/powerpoint/2010/main" val="277864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1355-3E39-537C-0755-EC9D97A2B30F}"/>
              </a:ext>
            </a:extLst>
          </p:cNvPr>
          <p:cNvSpPr txBox="1"/>
          <p:nvPr/>
        </p:nvSpPr>
        <p:spPr>
          <a:xfrm>
            <a:off x="1704965" y="1105287"/>
            <a:ext cx="9988271" cy="4154984"/>
          </a:xfrm>
          <a:prstGeom prst="rect">
            <a:avLst/>
          </a:prstGeom>
          <a:noFill/>
        </p:spPr>
        <p:txBody>
          <a:bodyPr wrap="square">
            <a:spAutoFit/>
          </a:bodyPr>
          <a:lstStyle/>
          <a:p>
            <a:r>
              <a:rPr lang="en-GB" sz="4000" b="1">
                <a:solidFill>
                  <a:srgbClr val="380239"/>
                </a:solidFill>
                <a:latin typeface="Nunito" pitchFamily="2" charset="77"/>
              </a:rPr>
              <a:t>Practice: Think – Pair - Share</a:t>
            </a:r>
          </a:p>
          <a:p>
            <a:endParaRPr lang="en-GB" sz="3200" b="1">
              <a:solidFill>
                <a:srgbClr val="FFAF01"/>
              </a:solidFill>
            </a:endParaRPr>
          </a:p>
          <a:p>
            <a:r>
              <a:rPr lang="en-GB" sz="3200" b="1">
                <a:solidFill>
                  <a:srgbClr val="FFAF01"/>
                </a:solidFill>
              </a:rPr>
              <a:t>Any instructional tool that generates feedback that is used in a formative way can be described as “formative assessment.”</a:t>
            </a:r>
          </a:p>
          <a:p>
            <a:endParaRPr lang="en-GB" sz="3200">
              <a:solidFill>
                <a:schemeClr val="tx1">
                  <a:lumMod val="75000"/>
                  <a:lumOff val="25000"/>
                </a:schemeClr>
              </a:solidFill>
            </a:endParaRPr>
          </a:p>
          <a:p>
            <a:r>
              <a:rPr lang="en-GB" sz="3200">
                <a:solidFill>
                  <a:srgbClr val="00A1E1"/>
                </a:solidFill>
              </a:rPr>
              <a:t>Based on your previous educational experience what types of formative assessments do you know?</a:t>
            </a:r>
          </a:p>
        </p:txBody>
      </p:sp>
    </p:spTree>
    <p:extLst>
      <p:ext uri="{BB962C8B-B14F-4D97-AF65-F5344CB8AC3E}">
        <p14:creationId xmlns:p14="http://schemas.microsoft.com/office/powerpoint/2010/main" val="251521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1355-3E39-537C-0755-EC9D97A2B30F}"/>
              </a:ext>
            </a:extLst>
          </p:cNvPr>
          <p:cNvSpPr txBox="1"/>
          <p:nvPr/>
        </p:nvSpPr>
        <p:spPr>
          <a:xfrm>
            <a:off x="1691110" y="1597729"/>
            <a:ext cx="9988271" cy="4154984"/>
          </a:xfrm>
          <a:prstGeom prst="rect">
            <a:avLst/>
          </a:prstGeom>
          <a:noFill/>
        </p:spPr>
        <p:txBody>
          <a:bodyPr wrap="square">
            <a:spAutoFit/>
          </a:bodyPr>
          <a:lstStyle/>
          <a:p>
            <a:r>
              <a:rPr lang="en-GB" sz="4000" b="1">
                <a:solidFill>
                  <a:srgbClr val="380239"/>
                </a:solidFill>
                <a:latin typeface="Nunito" pitchFamily="2" charset="77"/>
              </a:rPr>
              <a:t>Types of exercises:</a:t>
            </a:r>
          </a:p>
          <a:p>
            <a:endParaRPr lang="en-GB" sz="3200" b="1">
              <a:solidFill>
                <a:srgbClr val="FFAF01"/>
              </a:solidFill>
            </a:endParaRPr>
          </a:p>
          <a:p>
            <a:pPr marL="685800" indent="-685800" algn="l">
              <a:buFont typeface="Wingdings" panose="05000000000000000000" pitchFamily="2" charset="2"/>
              <a:buChar char="ü"/>
            </a:pPr>
            <a:r>
              <a:rPr lang="en-GB" sz="3200">
                <a:solidFill>
                  <a:schemeClr val="tx1">
                    <a:lumMod val="75000"/>
                    <a:lumOff val="25000"/>
                  </a:schemeClr>
                </a:solidFill>
                <a:latin typeface="Assistant"/>
                <a:cs typeface="Assistant"/>
              </a:rPr>
              <a:t>Multiple Choice Question</a:t>
            </a:r>
          </a:p>
          <a:p>
            <a:pPr marL="685800" indent="-685800" algn="l">
              <a:buFont typeface="Wingdings" panose="05000000000000000000" pitchFamily="2" charset="2"/>
              <a:buChar char="ü"/>
            </a:pPr>
            <a:r>
              <a:rPr lang="en-GB" sz="3200">
                <a:solidFill>
                  <a:schemeClr val="tx1">
                    <a:lumMod val="75000"/>
                    <a:lumOff val="25000"/>
                  </a:schemeClr>
                </a:solidFill>
                <a:latin typeface="Assistant"/>
                <a:cs typeface="Assistant"/>
              </a:rPr>
              <a:t>Fill in the blanks</a:t>
            </a:r>
            <a:endParaRPr lang="en-GB" sz="4000">
              <a:solidFill>
                <a:schemeClr val="tx1">
                  <a:lumMod val="75000"/>
                  <a:lumOff val="25000"/>
                </a:schemeClr>
              </a:solidFill>
              <a:latin typeface="Assistant"/>
              <a:cs typeface="Assistant"/>
            </a:endParaRPr>
          </a:p>
          <a:p>
            <a:pPr marL="685800" indent="-685800" algn="l">
              <a:buFont typeface="Wingdings" panose="05000000000000000000" pitchFamily="2" charset="2"/>
              <a:buChar char="ü"/>
            </a:pPr>
            <a:r>
              <a:rPr lang="en-GB" sz="3200">
                <a:solidFill>
                  <a:schemeClr val="tx1">
                    <a:lumMod val="75000"/>
                    <a:lumOff val="25000"/>
                  </a:schemeClr>
                </a:solidFill>
                <a:latin typeface="Assistant"/>
                <a:cs typeface="Assistant"/>
              </a:rPr>
              <a:t>Minimal fix</a:t>
            </a:r>
          </a:p>
          <a:p>
            <a:pPr marL="685800" indent="-685800" algn="l">
              <a:buFont typeface="Wingdings" panose="05000000000000000000" pitchFamily="2" charset="2"/>
              <a:buChar char="ü"/>
            </a:pPr>
            <a:r>
              <a:rPr lang="en-GB" sz="3200">
                <a:solidFill>
                  <a:schemeClr val="tx1">
                    <a:lumMod val="75000"/>
                    <a:lumOff val="25000"/>
                  </a:schemeClr>
                </a:solidFill>
                <a:latin typeface="Assistant"/>
                <a:cs typeface="Assistant"/>
              </a:rPr>
              <a:t>Think-pair-share</a:t>
            </a:r>
          </a:p>
          <a:p>
            <a:pPr marL="685800" indent="-685800" algn="l">
              <a:buFont typeface="Wingdings" panose="05000000000000000000" pitchFamily="2" charset="2"/>
              <a:buChar char="ü"/>
            </a:pPr>
            <a:r>
              <a:rPr lang="en-GB" sz="3200">
                <a:solidFill>
                  <a:schemeClr val="tx1">
                    <a:lumMod val="75000"/>
                    <a:lumOff val="25000"/>
                  </a:schemeClr>
                </a:solidFill>
                <a:latin typeface="Assistant" pitchFamily="2" charset="-79"/>
                <a:cs typeface="Assistant" pitchFamily="2" charset="-79"/>
              </a:rPr>
              <a:t>♾️</a:t>
            </a:r>
          </a:p>
          <a:p>
            <a:endParaRPr lang="en-GB" sz="3200" b="1">
              <a:solidFill>
                <a:srgbClr val="FFAF01"/>
              </a:solidFill>
            </a:endParaRPr>
          </a:p>
        </p:txBody>
      </p:sp>
    </p:spTree>
    <p:extLst>
      <p:ext uri="{BB962C8B-B14F-4D97-AF65-F5344CB8AC3E}">
        <p14:creationId xmlns:p14="http://schemas.microsoft.com/office/powerpoint/2010/main" val="40519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 name="Ink 15">
                <a:extLst>
                  <a:ext uri="{FF2B5EF4-FFF2-40B4-BE49-F238E27FC236}">
                    <a16:creationId xmlns:a16="http://schemas.microsoft.com/office/drawing/2014/main" id="{0101207A-3BBE-8DDC-A3EB-AB5F4EB22765}"/>
                  </a:ext>
                </a:extLst>
              </p14:cNvPr>
              <p14:cNvContentPartPr/>
              <p14:nvPr/>
            </p14:nvContentPartPr>
            <p14:xfrm>
              <a:off x="1121098" y="2319420"/>
              <a:ext cx="234360" cy="361800"/>
            </p14:xfrm>
          </p:contentPart>
        </mc:Choice>
        <mc:Fallback xmlns="">
          <p:pic>
            <p:nvPicPr>
              <p:cNvPr id="15" name="Ink 15">
                <a:extLst>
                  <a:ext uri="{FF2B5EF4-FFF2-40B4-BE49-F238E27FC236}">
                    <a16:creationId xmlns:a16="http://schemas.microsoft.com/office/drawing/2014/main" id="{0101207A-3BBE-8DDC-A3EB-AB5F4EB22765}"/>
                  </a:ext>
                </a:extLst>
              </p:cNvPr>
              <p:cNvPicPr/>
              <p:nvPr/>
            </p:nvPicPr>
            <p:blipFill>
              <a:blip r:embed="rId3"/>
              <a:stretch>
                <a:fillRect/>
              </a:stretch>
            </p:blipFill>
            <p:spPr>
              <a:xfrm>
                <a:off x="1090090" y="2288460"/>
                <a:ext cx="295654"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20">
                <a:extLst>
                  <a:ext uri="{FF2B5EF4-FFF2-40B4-BE49-F238E27FC236}">
                    <a16:creationId xmlns:a16="http://schemas.microsoft.com/office/drawing/2014/main" id="{FAAB0460-B3A3-E707-8061-5539DCCD174E}"/>
                  </a:ext>
                </a:extLst>
              </p14:cNvPr>
              <p14:cNvContentPartPr/>
              <p14:nvPr/>
            </p14:nvContentPartPr>
            <p14:xfrm>
              <a:off x="1355098" y="2941860"/>
              <a:ext cx="2121840" cy="244080"/>
            </p14:xfrm>
          </p:contentPart>
        </mc:Choice>
        <mc:Fallback xmlns="">
          <p:pic>
            <p:nvPicPr>
              <p:cNvPr id="20" name="Ink 20">
                <a:extLst>
                  <a:ext uri="{FF2B5EF4-FFF2-40B4-BE49-F238E27FC236}">
                    <a16:creationId xmlns:a16="http://schemas.microsoft.com/office/drawing/2014/main" id="{FAAB0460-B3A3-E707-8061-5539DCCD174E}"/>
                  </a:ext>
                </a:extLst>
              </p:cNvPr>
              <p:cNvPicPr/>
              <p:nvPr/>
            </p:nvPicPr>
            <p:blipFill>
              <a:blip r:embed="rId5"/>
              <a:stretch>
                <a:fillRect/>
              </a:stretch>
            </p:blipFill>
            <p:spPr>
              <a:xfrm>
                <a:off x="1324138" y="2910900"/>
                <a:ext cx="218304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2D118524-F7D7-3009-4034-6349F38B9968}"/>
                  </a:ext>
                </a:extLst>
              </p14:cNvPr>
              <p14:cNvContentPartPr/>
              <p14:nvPr/>
            </p14:nvContentPartPr>
            <p14:xfrm>
              <a:off x="2198938" y="3454860"/>
              <a:ext cx="357120" cy="522360"/>
            </p14:xfrm>
          </p:contentPart>
        </mc:Choice>
        <mc:Fallback xmlns="">
          <p:pic>
            <p:nvPicPr>
              <p:cNvPr id="21" name="Ink 20">
                <a:extLst>
                  <a:ext uri="{FF2B5EF4-FFF2-40B4-BE49-F238E27FC236}">
                    <a16:creationId xmlns:a16="http://schemas.microsoft.com/office/drawing/2014/main" id="{2D118524-F7D7-3009-4034-6349F38B9968}"/>
                  </a:ext>
                </a:extLst>
              </p:cNvPr>
              <p:cNvPicPr/>
              <p:nvPr/>
            </p:nvPicPr>
            <p:blipFill>
              <a:blip r:embed="rId7"/>
              <a:stretch>
                <a:fillRect/>
              </a:stretch>
            </p:blipFill>
            <p:spPr>
              <a:xfrm>
                <a:off x="2167978" y="3423879"/>
                <a:ext cx="418320" cy="5836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91DD8449-D9BF-18EF-12BC-2FB1D14DBE20}"/>
                  </a:ext>
                </a:extLst>
              </p14:cNvPr>
              <p14:cNvContentPartPr/>
              <p14:nvPr/>
            </p14:nvContentPartPr>
            <p14:xfrm>
              <a:off x="2320618" y="4263780"/>
              <a:ext cx="61200" cy="78480"/>
            </p14:xfrm>
          </p:contentPart>
        </mc:Choice>
        <mc:Fallback xmlns="">
          <p:pic>
            <p:nvPicPr>
              <p:cNvPr id="22" name="Ink 21">
                <a:extLst>
                  <a:ext uri="{FF2B5EF4-FFF2-40B4-BE49-F238E27FC236}">
                    <a16:creationId xmlns:a16="http://schemas.microsoft.com/office/drawing/2014/main" id="{91DD8449-D9BF-18EF-12BC-2FB1D14DBE20}"/>
                  </a:ext>
                </a:extLst>
              </p:cNvPr>
              <p:cNvPicPr/>
              <p:nvPr/>
            </p:nvPicPr>
            <p:blipFill>
              <a:blip r:embed="rId9"/>
              <a:stretch>
                <a:fillRect/>
              </a:stretch>
            </p:blipFill>
            <p:spPr>
              <a:xfrm>
                <a:off x="2289839" y="4232820"/>
                <a:ext cx="122042"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30">
                <a:extLst>
                  <a:ext uri="{FF2B5EF4-FFF2-40B4-BE49-F238E27FC236}">
                    <a16:creationId xmlns:a16="http://schemas.microsoft.com/office/drawing/2014/main" id="{E6313B4D-E77C-CFBA-DECF-2D0D77EE049B}"/>
                  </a:ext>
                </a:extLst>
              </p14:cNvPr>
              <p14:cNvContentPartPr/>
              <p14:nvPr/>
            </p14:nvContentPartPr>
            <p14:xfrm>
              <a:off x="1773418" y="2263260"/>
              <a:ext cx="1146960" cy="513720"/>
            </p14:xfrm>
          </p:contentPart>
        </mc:Choice>
        <mc:Fallback xmlns="">
          <p:pic>
            <p:nvPicPr>
              <p:cNvPr id="29" name="Ink 30">
                <a:extLst>
                  <a:ext uri="{FF2B5EF4-FFF2-40B4-BE49-F238E27FC236}">
                    <a16:creationId xmlns:a16="http://schemas.microsoft.com/office/drawing/2014/main" id="{E6313B4D-E77C-CFBA-DECF-2D0D77EE049B}"/>
                  </a:ext>
                </a:extLst>
              </p:cNvPr>
              <p:cNvPicPr/>
              <p:nvPr/>
            </p:nvPicPr>
            <p:blipFill>
              <a:blip r:embed="rId11"/>
              <a:stretch>
                <a:fillRect/>
              </a:stretch>
            </p:blipFill>
            <p:spPr>
              <a:xfrm>
                <a:off x="1742448" y="2232300"/>
                <a:ext cx="1208179"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30">
                <a:extLst>
                  <a:ext uri="{FF2B5EF4-FFF2-40B4-BE49-F238E27FC236}">
                    <a16:creationId xmlns:a16="http://schemas.microsoft.com/office/drawing/2014/main" id="{61D4906D-FE70-C676-9460-1786CA664766}"/>
                  </a:ext>
                </a:extLst>
              </p14:cNvPr>
              <p14:cNvContentPartPr/>
              <p14:nvPr/>
            </p14:nvContentPartPr>
            <p14:xfrm>
              <a:off x="1833538" y="1289100"/>
              <a:ext cx="1048320" cy="583200"/>
            </p14:xfrm>
          </p:contentPart>
        </mc:Choice>
        <mc:Fallback xmlns="">
          <p:pic>
            <p:nvPicPr>
              <p:cNvPr id="30" name="Ink 30">
                <a:extLst>
                  <a:ext uri="{FF2B5EF4-FFF2-40B4-BE49-F238E27FC236}">
                    <a16:creationId xmlns:a16="http://schemas.microsoft.com/office/drawing/2014/main" id="{61D4906D-FE70-C676-9460-1786CA664766}"/>
                  </a:ext>
                </a:extLst>
              </p:cNvPr>
              <p:cNvPicPr/>
              <p:nvPr/>
            </p:nvPicPr>
            <p:blipFill>
              <a:blip r:embed="rId13"/>
              <a:stretch>
                <a:fillRect/>
              </a:stretch>
            </p:blipFill>
            <p:spPr>
              <a:xfrm>
                <a:off x="1802578" y="1258140"/>
                <a:ext cx="110952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 name="Ink 38">
                <a:extLst>
                  <a:ext uri="{FF2B5EF4-FFF2-40B4-BE49-F238E27FC236}">
                    <a16:creationId xmlns:a16="http://schemas.microsoft.com/office/drawing/2014/main" id="{C71F609E-B70C-B2E1-D8C4-EB7D5894C7D4}"/>
                  </a:ext>
                </a:extLst>
              </p14:cNvPr>
              <p14:cNvContentPartPr/>
              <p14:nvPr/>
            </p14:nvContentPartPr>
            <p14:xfrm>
              <a:off x="5783458" y="1464060"/>
              <a:ext cx="486720" cy="460440"/>
            </p14:xfrm>
          </p:contentPart>
        </mc:Choice>
        <mc:Fallback xmlns="">
          <p:pic>
            <p:nvPicPr>
              <p:cNvPr id="38" name="Ink 38">
                <a:extLst>
                  <a:ext uri="{FF2B5EF4-FFF2-40B4-BE49-F238E27FC236}">
                    <a16:creationId xmlns:a16="http://schemas.microsoft.com/office/drawing/2014/main" id="{C71F609E-B70C-B2E1-D8C4-EB7D5894C7D4}"/>
                  </a:ext>
                </a:extLst>
              </p:cNvPr>
              <p:cNvPicPr/>
              <p:nvPr/>
            </p:nvPicPr>
            <p:blipFill>
              <a:blip r:embed="rId15"/>
              <a:stretch>
                <a:fillRect/>
              </a:stretch>
            </p:blipFill>
            <p:spPr>
              <a:xfrm>
                <a:off x="5752475" y="1433100"/>
                <a:ext cx="547965"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6C05498C-1409-C469-D7E6-A611FA7F6379}"/>
                  </a:ext>
                </a:extLst>
              </p14:cNvPr>
              <p14:cNvContentPartPr/>
              <p14:nvPr/>
            </p14:nvContentPartPr>
            <p14:xfrm>
              <a:off x="6539458" y="1915140"/>
              <a:ext cx="17640" cy="26280"/>
            </p14:xfrm>
          </p:contentPart>
        </mc:Choice>
        <mc:Fallback xmlns="">
          <p:pic>
            <p:nvPicPr>
              <p:cNvPr id="39" name="Ink 38">
                <a:extLst>
                  <a:ext uri="{FF2B5EF4-FFF2-40B4-BE49-F238E27FC236}">
                    <a16:creationId xmlns:a16="http://schemas.microsoft.com/office/drawing/2014/main" id="{6C05498C-1409-C469-D7E6-A611FA7F6379}"/>
                  </a:ext>
                </a:extLst>
              </p:cNvPr>
              <p:cNvPicPr/>
              <p:nvPr/>
            </p:nvPicPr>
            <p:blipFill>
              <a:blip r:embed="rId17"/>
              <a:stretch>
                <a:fillRect/>
              </a:stretch>
            </p:blipFill>
            <p:spPr>
              <a:xfrm>
                <a:off x="6509117" y="1884180"/>
                <a:ext cx="77616"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9A938258-BBCD-9BD5-CDA8-8476A57F9D5F}"/>
                  </a:ext>
                </a:extLst>
              </p14:cNvPr>
              <p14:cNvContentPartPr/>
              <p14:nvPr/>
            </p14:nvContentPartPr>
            <p14:xfrm>
              <a:off x="6600298" y="2828460"/>
              <a:ext cx="43920" cy="17640"/>
            </p14:xfrm>
          </p:contentPart>
        </mc:Choice>
        <mc:Fallback xmlns="">
          <p:pic>
            <p:nvPicPr>
              <p:cNvPr id="46" name="Ink 45">
                <a:extLst>
                  <a:ext uri="{FF2B5EF4-FFF2-40B4-BE49-F238E27FC236}">
                    <a16:creationId xmlns:a16="http://schemas.microsoft.com/office/drawing/2014/main" id="{9A938258-BBCD-9BD5-CDA8-8476A57F9D5F}"/>
                  </a:ext>
                </a:extLst>
              </p:cNvPr>
              <p:cNvPicPr/>
              <p:nvPr/>
            </p:nvPicPr>
            <p:blipFill>
              <a:blip r:embed="rId19"/>
              <a:stretch>
                <a:fillRect/>
              </a:stretch>
            </p:blipFill>
            <p:spPr>
              <a:xfrm>
                <a:off x="6569082" y="2797500"/>
                <a:ext cx="105626"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7">
                <a:extLst>
                  <a:ext uri="{FF2B5EF4-FFF2-40B4-BE49-F238E27FC236}">
                    <a16:creationId xmlns:a16="http://schemas.microsoft.com/office/drawing/2014/main" id="{6EE2237B-D426-8546-45AB-7DE88D4F9D2B}"/>
                  </a:ext>
                </a:extLst>
              </p14:cNvPr>
              <p14:cNvContentPartPr/>
              <p14:nvPr/>
            </p14:nvContentPartPr>
            <p14:xfrm>
              <a:off x="5931418" y="2350020"/>
              <a:ext cx="363600" cy="591840"/>
            </p14:xfrm>
          </p:contentPart>
        </mc:Choice>
        <mc:Fallback xmlns="">
          <p:pic>
            <p:nvPicPr>
              <p:cNvPr id="47" name="Ink 47">
                <a:extLst>
                  <a:ext uri="{FF2B5EF4-FFF2-40B4-BE49-F238E27FC236}">
                    <a16:creationId xmlns:a16="http://schemas.microsoft.com/office/drawing/2014/main" id="{6EE2237B-D426-8546-45AB-7DE88D4F9D2B}"/>
                  </a:ext>
                </a:extLst>
              </p:cNvPr>
              <p:cNvPicPr/>
              <p:nvPr/>
            </p:nvPicPr>
            <p:blipFill>
              <a:blip r:embed="rId21"/>
              <a:stretch>
                <a:fillRect/>
              </a:stretch>
            </p:blipFill>
            <p:spPr>
              <a:xfrm>
                <a:off x="5900458" y="2319060"/>
                <a:ext cx="42480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8">
                <a:extLst>
                  <a:ext uri="{FF2B5EF4-FFF2-40B4-BE49-F238E27FC236}">
                    <a16:creationId xmlns:a16="http://schemas.microsoft.com/office/drawing/2014/main" id="{C1C1FB48-E4D1-454F-0A78-DEA9905ACD50}"/>
                  </a:ext>
                </a:extLst>
              </p14:cNvPr>
              <p14:cNvContentPartPr/>
              <p14:nvPr/>
            </p14:nvContentPartPr>
            <p14:xfrm>
              <a:off x="5853298" y="3550620"/>
              <a:ext cx="747360" cy="522360"/>
            </p14:xfrm>
          </p:contentPart>
        </mc:Choice>
        <mc:Fallback xmlns="">
          <p:pic>
            <p:nvPicPr>
              <p:cNvPr id="68" name="Ink 68">
                <a:extLst>
                  <a:ext uri="{FF2B5EF4-FFF2-40B4-BE49-F238E27FC236}">
                    <a16:creationId xmlns:a16="http://schemas.microsoft.com/office/drawing/2014/main" id="{C1C1FB48-E4D1-454F-0A78-DEA9905ACD50}"/>
                  </a:ext>
                </a:extLst>
              </p:cNvPr>
              <p:cNvPicPr/>
              <p:nvPr/>
            </p:nvPicPr>
            <p:blipFill>
              <a:blip r:embed="rId23"/>
              <a:stretch>
                <a:fillRect/>
              </a:stretch>
            </p:blipFill>
            <p:spPr>
              <a:xfrm>
                <a:off x="5822353" y="3519660"/>
                <a:ext cx="808531"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1" name="Ink 70">
                <a:extLst>
                  <a:ext uri="{FF2B5EF4-FFF2-40B4-BE49-F238E27FC236}">
                    <a16:creationId xmlns:a16="http://schemas.microsoft.com/office/drawing/2014/main" id="{855EB249-283C-7A43-846E-E9B39917675B}"/>
                  </a:ext>
                </a:extLst>
              </p14:cNvPr>
              <p14:cNvContentPartPr/>
              <p14:nvPr/>
            </p14:nvContentPartPr>
            <p14:xfrm>
              <a:off x="6548098" y="5107620"/>
              <a:ext cx="360" cy="360"/>
            </p14:xfrm>
          </p:contentPart>
        </mc:Choice>
        <mc:Fallback xmlns="">
          <p:pic>
            <p:nvPicPr>
              <p:cNvPr id="71" name="Ink 70">
                <a:extLst>
                  <a:ext uri="{FF2B5EF4-FFF2-40B4-BE49-F238E27FC236}">
                    <a16:creationId xmlns:a16="http://schemas.microsoft.com/office/drawing/2014/main" id="{855EB249-283C-7A43-846E-E9B39917675B}"/>
                  </a:ext>
                </a:extLst>
              </p:cNvPr>
              <p:cNvPicPr/>
              <p:nvPr/>
            </p:nvPicPr>
            <p:blipFill>
              <a:blip r:embed="rId25"/>
              <a:stretch>
                <a:fillRect/>
              </a:stretch>
            </p:blipFill>
            <p:spPr>
              <a:xfrm>
                <a:off x="6517138" y="5076660"/>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2" name="Ink 72">
                <a:extLst>
                  <a:ext uri="{FF2B5EF4-FFF2-40B4-BE49-F238E27FC236}">
                    <a16:creationId xmlns:a16="http://schemas.microsoft.com/office/drawing/2014/main" id="{36F3D76C-52E4-2827-83BD-DB03F321DCAE}"/>
                  </a:ext>
                </a:extLst>
              </p14:cNvPr>
              <p14:cNvContentPartPr/>
              <p14:nvPr/>
            </p14:nvContentPartPr>
            <p14:xfrm>
              <a:off x="5791378" y="4568340"/>
              <a:ext cx="495360" cy="670320"/>
            </p14:xfrm>
          </p:contentPart>
        </mc:Choice>
        <mc:Fallback xmlns="">
          <p:pic>
            <p:nvPicPr>
              <p:cNvPr id="72" name="Ink 72">
                <a:extLst>
                  <a:ext uri="{FF2B5EF4-FFF2-40B4-BE49-F238E27FC236}">
                    <a16:creationId xmlns:a16="http://schemas.microsoft.com/office/drawing/2014/main" id="{36F3D76C-52E4-2827-83BD-DB03F321DCAE}"/>
                  </a:ext>
                </a:extLst>
              </p:cNvPr>
              <p:cNvPicPr/>
              <p:nvPr/>
            </p:nvPicPr>
            <p:blipFill>
              <a:blip r:embed="rId27"/>
              <a:stretch>
                <a:fillRect/>
              </a:stretch>
            </p:blipFill>
            <p:spPr>
              <a:xfrm>
                <a:off x="5760418" y="4537363"/>
                <a:ext cx="556560" cy="73155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6" name="Ink 76">
                <a:extLst>
                  <a:ext uri="{FF2B5EF4-FFF2-40B4-BE49-F238E27FC236}">
                    <a16:creationId xmlns:a16="http://schemas.microsoft.com/office/drawing/2014/main" id="{8929BB2C-4E23-C6C9-E7F8-0279C1045035}"/>
                  </a:ext>
                </a:extLst>
              </p14:cNvPr>
              <p14:cNvContentPartPr/>
              <p14:nvPr/>
            </p14:nvContentPartPr>
            <p14:xfrm>
              <a:off x="7052818" y="1349940"/>
              <a:ext cx="400320" cy="687600"/>
            </p14:xfrm>
          </p:contentPart>
        </mc:Choice>
        <mc:Fallback xmlns="">
          <p:pic>
            <p:nvPicPr>
              <p:cNvPr id="76" name="Ink 76">
                <a:extLst>
                  <a:ext uri="{FF2B5EF4-FFF2-40B4-BE49-F238E27FC236}">
                    <a16:creationId xmlns:a16="http://schemas.microsoft.com/office/drawing/2014/main" id="{8929BB2C-4E23-C6C9-E7F8-0279C1045035}"/>
                  </a:ext>
                </a:extLst>
              </p:cNvPr>
              <p:cNvPicPr/>
              <p:nvPr/>
            </p:nvPicPr>
            <p:blipFill>
              <a:blip r:embed="rId29"/>
              <a:stretch>
                <a:fillRect/>
              </a:stretch>
            </p:blipFill>
            <p:spPr>
              <a:xfrm>
                <a:off x="7021886" y="1318980"/>
                <a:ext cx="461465" cy="748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7" name="Ink 76">
                <a:extLst>
                  <a:ext uri="{FF2B5EF4-FFF2-40B4-BE49-F238E27FC236}">
                    <a16:creationId xmlns:a16="http://schemas.microsoft.com/office/drawing/2014/main" id="{0B42CC40-BD3A-4462-F938-95DE1081E5BB}"/>
                  </a:ext>
                </a:extLst>
              </p14:cNvPr>
              <p14:cNvContentPartPr/>
              <p14:nvPr/>
            </p14:nvContentPartPr>
            <p14:xfrm>
              <a:off x="7722418" y="1445700"/>
              <a:ext cx="496080" cy="600480"/>
            </p14:xfrm>
          </p:contentPart>
        </mc:Choice>
        <mc:Fallback xmlns="">
          <p:pic>
            <p:nvPicPr>
              <p:cNvPr id="77" name="Ink 76">
                <a:extLst>
                  <a:ext uri="{FF2B5EF4-FFF2-40B4-BE49-F238E27FC236}">
                    <a16:creationId xmlns:a16="http://schemas.microsoft.com/office/drawing/2014/main" id="{0B42CC40-BD3A-4462-F938-95DE1081E5BB}"/>
                  </a:ext>
                </a:extLst>
              </p:cNvPr>
              <p:cNvPicPr/>
              <p:nvPr/>
            </p:nvPicPr>
            <p:blipFill>
              <a:blip r:embed="rId31"/>
              <a:stretch>
                <a:fillRect/>
              </a:stretch>
            </p:blipFill>
            <p:spPr>
              <a:xfrm>
                <a:off x="7691458" y="1414740"/>
                <a:ext cx="55728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3" name="Ink 83">
                <a:extLst>
                  <a:ext uri="{FF2B5EF4-FFF2-40B4-BE49-F238E27FC236}">
                    <a16:creationId xmlns:a16="http://schemas.microsoft.com/office/drawing/2014/main" id="{71C851E5-9E40-08FA-3579-901DBDEC4D25}"/>
                  </a:ext>
                </a:extLst>
              </p14:cNvPr>
              <p14:cNvContentPartPr/>
              <p14:nvPr/>
            </p14:nvContentPartPr>
            <p14:xfrm>
              <a:off x="7101058" y="2411220"/>
              <a:ext cx="900000" cy="661320"/>
            </p14:xfrm>
          </p:contentPart>
        </mc:Choice>
        <mc:Fallback xmlns="">
          <p:pic>
            <p:nvPicPr>
              <p:cNvPr id="83" name="Ink 83">
                <a:extLst>
                  <a:ext uri="{FF2B5EF4-FFF2-40B4-BE49-F238E27FC236}">
                    <a16:creationId xmlns:a16="http://schemas.microsoft.com/office/drawing/2014/main" id="{71C851E5-9E40-08FA-3579-901DBDEC4D25}"/>
                  </a:ext>
                </a:extLst>
              </p:cNvPr>
              <p:cNvPicPr/>
              <p:nvPr/>
            </p:nvPicPr>
            <p:blipFill>
              <a:blip r:embed="rId33"/>
              <a:stretch>
                <a:fillRect/>
              </a:stretch>
            </p:blipFill>
            <p:spPr>
              <a:xfrm>
                <a:off x="7070110" y="2380260"/>
                <a:ext cx="961176"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7" name="Ink 87">
                <a:extLst>
                  <a:ext uri="{FF2B5EF4-FFF2-40B4-BE49-F238E27FC236}">
                    <a16:creationId xmlns:a16="http://schemas.microsoft.com/office/drawing/2014/main" id="{9E9F2EBD-7D93-174B-553E-62C541AFD419}"/>
                  </a:ext>
                </a:extLst>
              </p14:cNvPr>
              <p14:cNvContentPartPr/>
              <p14:nvPr/>
            </p14:nvContentPartPr>
            <p14:xfrm>
              <a:off x="6966778" y="3533340"/>
              <a:ext cx="1608480" cy="696240"/>
            </p14:xfrm>
          </p:contentPart>
        </mc:Choice>
        <mc:Fallback xmlns="">
          <p:pic>
            <p:nvPicPr>
              <p:cNvPr id="87" name="Ink 87">
                <a:extLst>
                  <a:ext uri="{FF2B5EF4-FFF2-40B4-BE49-F238E27FC236}">
                    <a16:creationId xmlns:a16="http://schemas.microsoft.com/office/drawing/2014/main" id="{9E9F2EBD-7D93-174B-553E-62C541AFD419}"/>
                  </a:ext>
                </a:extLst>
              </p:cNvPr>
              <p:cNvPicPr/>
              <p:nvPr/>
            </p:nvPicPr>
            <p:blipFill>
              <a:blip r:embed="rId35"/>
              <a:stretch>
                <a:fillRect/>
              </a:stretch>
            </p:blipFill>
            <p:spPr>
              <a:xfrm>
                <a:off x="6935825" y="3502380"/>
                <a:ext cx="1669666"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1" name="Ink 91">
                <a:extLst>
                  <a:ext uri="{FF2B5EF4-FFF2-40B4-BE49-F238E27FC236}">
                    <a16:creationId xmlns:a16="http://schemas.microsoft.com/office/drawing/2014/main" id="{8C1E1AF0-6E3E-6653-BF69-218D5751789C}"/>
                  </a:ext>
                </a:extLst>
              </p14:cNvPr>
              <p14:cNvContentPartPr/>
              <p14:nvPr/>
            </p14:nvContentPartPr>
            <p14:xfrm>
              <a:off x="7052818" y="4646460"/>
              <a:ext cx="308520" cy="600480"/>
            </p14:xfrm>
          </p:contentPart>
        </mc:Choice>
        <mc:Fallback xmlns="">
          <p:pic>
            <p:nvPicPr>
              <p:cNvPr id="91" name="Ink 91">
                <a:extLst>
                  <a:ext uri="{FF2B5EF4-FFF2-40B4-BE49-F238E27FC236}">
                    <a16:creationId xmlns:a16="http://schemas.microsoft.com/office/drawing/2014/main" id="{8C1E1AF0-6E3E-6653-BF69-218D5751789C}"/>
                  </a:ext>
                </a:extLst>
              </p:cNvPr>
              <p:cNvPicPr/>
              <p:nvPr/>
            </p:nvPicPr>
            <p:blipFill>
              <a:blip r:embed="rId37"/>
              <a:stretch>
                <a:fillRect/>
              </a:stretch>
            </p:blipFill>
            <p:spPr>
              <a:xfrm>
                <a:off x="7021894" y="4615500"/>
                <a:ext cx="369649"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2" name="Ink 91">
                <a:extLst>
                  <a:ext uri="{FF2B5EF4-FFF2-40B4-BE49-F238E27FC236}">
                    <a16:creationId xmlns:a16="http://schemas.microsoft.com/office/drawing/2014/main" id="{B9DCF730-D7AD-703B-9095-979EF34ACEAD}"/>
                  </a:ext>
                </a:extLst>
              </p14:cNvPr>
              <p14:cNvContentPartPr/>
              <p14:nvPr/>
            </p14:nvContentPartPr>
            <p14:xfrm>
              <a:off x="7609378" y="4620540"/>
              <a:ext cx="400320" cy="712800"/>
            </p14:xfrm>
          </p:contentPart>
        </mc:Choice>
        <mc:Fallback xmlns="">
          <p:pic>
            <p:nvPicPr>
              <p:cNvPr id="92" name="Ink 91">
                <a:extLst>
                  <a:ext uri="{FF2B5EF4-FFF2-40B4-BE49-F238E27FC236}">
                    <a16:creationId xmlns:a16="http://schemas.microsoft.com/office/drawing/2014/main" id="{B9DCF730-D7AD-703B-9095-979EF34ACEAD}"/>
                  </a:ext>
                </a:extLst>
              </p:cNvPr>
              <p:cNvPicPr/>
              <p:nvPr/>
            </p:nvPicPr>
            <p:blipFill>
              <a:blip r:embed="rId39"/>
              <a:stretch>
                <a:fillRect/>
              </a:stretch>
            </p:blipFill>
            <p:spPr>
              <a:xfrm>
                <a:off x="7578418" y="4589580"/>
                <a:ext cx="461520" cy="774000"/>
              </a:xfrm>
              <a:prstGeom prst="rect">
                <a:avLst/>
              </a:prstGeom>
            </p:spPr>
          </p:pic>
        </mc:Fallback>
      </mc:AlternateContent>
      <p:sp>
        <p:nvSpPr>
          <p:cNvPr id="14" name="TextBox 13">
            <a:extLst>
              <a:ext uri="{FF2B5EF4-FFF2-40B4-BE49-F238E27FC236}">
                <a16:creationId xmlns:a16="http://schemas.microsoft.com/office/drawing/2014/main" id="{C7991431-1FBD-8494-4622-C822CCDD9EBF}"/>
              </a:ext>
            </a:extLst>
          </p:cNvPr>
          <p:cNvSpPr txBox="1"/>
          <p:nvPr/>
        </p:nvSpPr>
        <p:spPr>
          <a:xfrm>
            <a:off x="3552298" y="292689"/>
            <a:ext cx="6096000" cy="584775"/>
          </a:xfrm>
          <a:prstGeom prst="rect">
            <a:avLst/>
          </a:prstGeom>
          <a:noFill/>
        </p:spPr>
        <p:txBody>
          <a:bodyPr wrap="square">
            <a:spAutoFit/>
          </a:bodyPr>
          <a:lstStyle/>
          <a:p>
            <a:r>
              <a:rPr lang="en-GB" sz="3200" b="1">
                <a:solidFill>
                  <a:srgbClr val="380239"/>
                </a:solidFill>
                <a:latin typeface="Nunito" pitchFamily="2" charset="77"/>
              </a:rPr>
              <a:t>Multiple Choice Question</a:t>
            </a:r>
          </a:p>
        </p:txBody>
      </p:sp>
    </p:spTree>
    <p:extLst>
      <p:ext uri="{BB962C8B-B14F-4D97-AF65-F5344CB8AC3E}">
        <p14:creationId xmlns:p14="http://schemas.microsoft.com/office/powerpoint/2010/main" val="320748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 name="Ink 15">
                <a:extLst>
                  <a:ext uri="{FF2B5EF4-FFF2-40B4-BE49-F238E27FC236}">
                    <a16:creationId xmlns:a16="http://schemas.microsoft.com/office/drawing/2014/main" id="{0101207A-3BBE-8DDC-A3EB-AB5F4EB22765}"/>
                  </a:ext>
                </a:extLst>
              </p14:cNvPr>
              <p14:cNvContentPartPr/>
              <p14:nvPr/>
            </p14:nvContentPartPr>
            <p14:xfrm>
              <a:off x="1121098" y="2319420"/>
              <a:ext cx="234360" cy="361800"/>
            </p14:xfrm>
          </p:contentPart>
        </mc:Choice>
        <mc:Fallback xmlns="">
          <p:pic>
            <p:nvPicPr>
              <p:cNvPr id="15" name="Ink 15">
                <a:extLst>
                  <a:ext uri="{FF2B5EF4-FFF2-40B4-BE49-F238E27FC236}">
                    <a16:creationId xmlns:a16="http://schemas.microsoft.com/office/drawing/2014/main" id="{0101207A-3BBE-8DDC-A3EB-AB5F4EB22765}"/>
                  </a:ext>
                </a:extLst>
              </p:cNvPr>
              <p:cNvPicPr/>
              <p:nvPr/>
            </p:nvPicPr>
            <p:blipFill>
              <a:blip r:embed="rId3"/>
              <a:stretch>
                <a:fillRect/>
              </a:stretch>
            </p:blipFill>
            <p:spPr>
              <a:xfrm>
                <a:off x="1090090" y="2288460"/>
                <a:ext cx="295654"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20">
                <a:extLst>
                  <a:ext uri="{FF2B5EF4-FFF2-40B4-BE49-F238E27FC236}">
                    <a16:creationId xmlns:a16="http://schemas.microsoft.com/office/drawing/2014/main" id="{FAAB0460-B3A3-E707-8061-5539DCCD174E}"/>
                  </a:ext>
                </a:extLst>
              </p14:cNvPr>
              <p14:cNvContentPartPr/>
              <p14:nvPr/>
            </p14:nvContentPartPr>
            <p14:xfrm>
              <a:off x="1355098" y="2941860"/>
              <a:ext cx="2121840" cy="244080"/>
            </p14:xfrm>
          </p:contentPart>
        </mc:Choice>
        <mc:Fallback xmlns="">
          <p:pic>
            <p:nvPicPr>
              <p:cNvPr id="20" name="Ink 20">
                <a:extLst>
                  <a:ext uri="{FF2B5EF4-FFF2-40B4-BE49-F238E27FC236}">
                    <a16:creationId xmlns:a16="http://schemas.microsoft.com/office/drawing/2014/main" id="{FAAB0460-B3A3-E707-8061-5539DCCD174E}"/>
                  </a:ext>
                </a:extLst>
              </p:cNvPr>
              <p:cNvPicPr/>
              <p:nvPr/>
            </p:nvPicPr>
            <p:blipFill>
              <a:blip r:embed="rId5"/>
              <a:stretch>
                <a:fillRect/>
              </a:stretch>
            </p:blipFill>
            <p:spPr>
              <a:xfrm>
                <a:off x="1324138" y="2910900"/>
                <a:ext cx="218304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2D118524-F7D7-3009-4034-6349F38B9968}"/>
                  </a:ext>
                </a:extLst>
              </p14:cNvPr>
              <p14:cNvContentPartPr/>
              <p14:nvPr/>
            </p14:nvContentPartPr>
            <p14:xfrm>
              <a:off x="2198938" y="3454860"/>
              <a:ext cx="357120" cy="522360"/>
            </p14:xfrm>
          </p:contentPart>
        </mc:Choice>
        <mc:Fallback xmlns="">
          <p:pic>
            <p:nvPicPr>
              <p:cNvPr id="21" name="Ink 20">
                <a:extLst>
                  <a:ext uri="{FF2B5EF4-FFF2-40B4-BE49-F238E27FC236}">
                    <a16:creationId xmlns:a16="http://schemas.microsoft.com/office/drawing/2014/main" id="{2D118524-F7D7-3009-4034-6349F38B9968}"/>
                  </a:ext>
                </a:extLst>
              </p:cNvPr>
              <p:cNvPicPr/>
              <p:nvPr/>
            </p:nvPicPr>
            <p:blipFill>
              <a:blip r:embed="rId7"/>
              <a:stretch>
                <a:fillRect/>
              </a:stretch>
            </p:blipFill>
            <p:spPr>
              <a:xfrm>
                <a:off x="2167978" y="3423879"/>
                <a:ext cx="418320" cy="5836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91DD8449-D9BF-18EF-12BC-2FB1D14DBE20}"/>
                  </a:ext>
                </a:extLst>
              </p14:cNvPr>
              <p14:cNvContentPartPr/>
              <p14:nvPr/>
            </p14:nvContentPartPr>
            <p14:xfrm>
              <a:off x="2320618" y="4263780"/>
              <a:ext cx="61200" cy="78480"/>
            </p14:xfrm>
          </p:contentPart>
        </mc:Choice>
        <mc:Fallback xmlns="">
          <p:pic>
            <p:nvPicPr>
              <p:cNvPr id="22" name="Ink 21">
                <a:extLst>
                  <a:ext uri="{FF2B5EF4-FFF2-40B4-BE49-F238E27FC236}">
                    <a16:creationId xmlns:a16="http://schemas.microsoft.com/office/drawing/2014/main" id="{91DD8449-D9BF-18EF-12BC-2FB1D14DBE20}"/>
                  </a:ext>
                </a:extLst>
              </p:cNvPr>
              <p:cNvPicPr/>
              <p:nvPr/>
            </p:nvPicPr>
            <p:blipFill>
              <a:blip r:embed="rId9"/>
              <a:stretch>
                <a:fillRect/>
              </a:stretch>
            </p:blipFill>
            <p:spPr>
              <a:xfrm>
                <a:off x="2289839" y="4232820"/>
                <a:ext cx="122042"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30">
                <a:extLst>
                  <a:ext uri="{FF2B5EF4-FFF2-40B4-BE49-F238E27FC236}">
                    <a16:creationId xmlns:a16="http://schemas.microsoft.com/office/drawing/2014/main" id="{E6313B4D-E77C-CFBA-DECF-2D0D77EE049B}"/>
                  </a:ext>
                </a:extLst>
              </p14:cNvPr>
              <p14:cNvContentPartPr/>
              <p14:nvPr/>
            </p14:nvContentPartPr>
            <p14:xfrm>
              <a:off x="1773418" y="2263260"/>
              <a:ext cx="1146960" cy="513720"/>
            </p14:xfrm>
          </p:contentPart>
        </mc:Choice>
        <mc:Fallback xmlns="">
          <p:pic>
            <p:nvPicPr>
              <p:cNvPr id="29" name="Ink 30">
                <a:extLst>
                  <a:ext uri="{FF2B5EF4-FFF2-40B4-BE49-F238E27FC236}">
                    <a16:creationId xmlns:a16="http://schemas.microsoft.com/office/drawing/2014/main" id="{E6313B4D-E77C-CFBA-DECF-2D0D77EE049B}"/>
                  </a:ext>
                </a:extLst>
              </p:cNvPr>
              <p:cNvPicPr/>
              <p:nvPr/>
            </p:nvPicPr>
            <p:blipFill>
              <a:blip r:embed="rId11"/>
              <a:stretch>
                <a:fillRect/>
              </a:stretch>
            </p:blipFill>
            <p:spPr>
              <a:xfrm>
                <a:off x="1742448" y="2232300"/>
                <a:ext cx="1208179"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30">
                <a:extLst>
                  <a:ext uri="{FF2B5EF4-FFF2-40B4-BE49-F238E27FC236}">
                    <a16:creationId xmlns:a16="http://schemas.microsoft.com/office/drawing/2014/main" id="{61D4906D-FE70-C676-9460-1786CA664766}"/>
                  </a:ext>
                </a:extLst>
              </p14:cNvPr>
              <p14:cNvContentPartPr/>
              <p14:nvPr/>
            </p14:nvContentPartPr>
            <p14:xfrm>
              <a:off x="1833538" y="1289100"/>
              <a:ext cx="1048320" cy="583200"/>
            </p14:xfrm>
          </p:contentPart>
        </mc:Choice>
        <mc:Fallback xmlns="">
          <p:pic>
            <p:nvPicPr>
              <p:cNvPr id="30" name="Ink 30">
                <a:extLst>
                  <a:ext uri="{FF2B5EF4-FFF2-40B4-BE49-F238E27FC236}">
                    <a16:creationId xmlns:a16="http://schemas.microsoft.com/office/drawing/2014/main" id="{61D4906D-FE70-C676-9460-1786CA664766}"/>
                  </a:ext>
                </a:extLst>
              </p:cNvPr>
              <p:cNvPicPr/>
              <p:nvPr/>
            </p:nvPicPr>
            <p:blipFill>
              <a:blip r:embed="rId13"/>
              <a:stretch>
                <a:fillRect/>
              </a:stretch>
            </p:blipFill>
            <p:spPr>
              <a:xfrm>
                <a:off x="1802578" y="1258140"/>
                <a:ext cx="110952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 name="Ink 38">
                <a:extLst>
                  <a:ext uri="{FF2B5EF4-FFF2-40B4-BE49-F238E27FC236}">
                    <a16:creationId xmlns:a16="http://schemas.microsoft.com/office/drawing/2014/main" id="{C71F609E-B70C-B2E1-D8C4-EB7D5894C7D4}"/>
                  </a:ext>
                </a:extLst>
              </p14:cNvPr>
              <p14:cNvContentPartPr/>
              <p14:nvPr/>
            </p14:nvContentPartPr>
            <p14:xfrm>
              <a:off x="5783458" y="1464060"/>
              <a:ext cx="486720" cy="460440"/>
            </p14:xfrm>
          </p:contentPart>
        </mc:Choice>
        <mc:Fallback xmlns="">
          <p:pic>
            <p:nvPicPr>
              <p:cNvPr id="38" name="Ink 38">
                <a:extLst>
                  <a:ext uri="{FF2B5EF4-FFF2-40B4-BE49-F238E27FC236}">
                    <a16:creationId xmlns:a16="http://schemas.microsoft.com/office/drawing/2014/main" id="{C71F609E-B70C-B2E1-D8C4-EB7D5894C7D4}"/>
                  </a:ext>
                </a:extLst>
              </p:cNvPr>
              <p:cNvPicPr/>
              <p:nvPr/>
            </p:nvPicPr>
            <p:blipFill>
              <a:blip r:embed="rId15"/>
              <a:stretch>
                <a:fillRect/>
              </a:stretch>
            </p:blipFill>
            <p:spPr>
              <a:xfrm>
                <a:off x="5752475" y="1433100"/>
                <a:ext cx="547965"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6C05498C-1409-C469-D7E6-A611FA7F6379}"/>
                  </a:ext>
                </a:extLst>
              </p14:cNvPr>
              <p14:cNvContentPartPr/>
              <p14:nvPr/>
            </p14:nvContentPartPr>
            <p14:xfrm>
              <a:off x="6539458" y="1915140"/>
              <a:ext cx="17640" cy="26280"/>
            </p14:xfrm>
          </p:contentPart>
        </mc:Choice>
        <mc:Fallback xmlns="">
          <p:pic>
            <p:nvPicPr>
              <p:cNvPr id="39" name="Ink 38">
                <a:extLst>
                  <a:ext uri="{FF2B5EF4-FFF2-40B4-BE49-F238E27FC236}">
                    <a16:creationId xmlns:a16="http://schemas.microsoft.com/office/drawing/2014/main" id="{6C05498C-1409-C469-D7E6-A611FA7F6379}"/>
                  </a:ext>
                </a:extLst>
              </p:cNvPr>
              <p:cNvPicPr/>
              <p:nvPr/>
            </p:nvPicPr>
            <p:blipFill>
              <a:blip r:embed="rId17"/>
              <a:stretch>
                <a:fillRect/>
              </a:stretch>
            </p:blipFill>
            <p:spPr>
              <a:xfrm>
                <a:off x="6509117" y="1884180"/>
                <a:ext cx="77616"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9A938258-BBCD-9BD5-CDA8-8476A57F9D5F}"/>
                  </a:ext>
                </a:extLst>
              </p14:cNvPr>
              <p14:cNvContentPartPr/>
              <p14:nvPr/>
            </p14:nvContentPartPr>
            <p14:xfrm>
              <a:off x="6600298" y="2828460"/>
              <a:ext cx="43920" cy="17640"/>
            </p14:xfrm>
          </p:contentPart>
        </mc:Choice>
        <mc:Fallback xmlns="">
          <p:pic>
            <p:nvPicPr>
              <p:cNvPr id="46" name="Ink 45">
                <a:extLst>
                  <a:ext uri="{FF2B5EF4-FFF2-40B4-BE49-F238E27FC236}">
                    <a16:creationId xmlns:a16="http://schemas.microsoft.com/office/drawing/2014/main" id="{9A938258-BBCD-9BD5-CDA8-8476A57F9D5F}"/>
                  </a:ext>
                </a:extLst>
              </p:cNvPr>
              <p:cNvPicPr/>
              <p:nvPr/>
            </p:nvPicPr>
            <p:blipFill>
              <a:blip r:embed="rId19"/>
              <a:stretch>
                <a:fillRect/>
              </a:stretch>
            </p:blipFill>
            <p:spPr>
              <a:xfrm>
                <a:off x="6569082" y="2797500"/>
                <a:ext cx="105626"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7">
                <a:extLst>
                  <a:ext uri="{FF2B5EF4-FFF2-40B4-BE49-F238E27FC236}">
                    <a16:creationId xmlns:a16="http://schemas.microsoft.com/office/drawing/2014/main" id="{6EE2237B-D426-8546-45AB-7DE88D4F9D2B}"/>
                  </a:ext>
                </a:extLst>
              </p14:cNvPr>
              <p14:cNvContentPartPr/>
              <p14:nvPr/>
            </p14:nvContentPartPr>
            <p14:xfrm>
              <a:off x="5931418" y="2350020"/>
              <a:ext cx="363600" cy="591840"/>
            </p14:xfrm>
          </p:contentPart>
        </mc:Choice>
        <mc:Fallback xmlns="">
          <p:pic>
            <p:nvPicPr>
              <p:cNvPr id="47" name="Ink 47">
                <a:extLst>
                  <a:ext uri="{FF2B5EF4-FFF2-40B4-BE49-F238E27FC236}">
                    <a16:creationId xmlns:a16="http://schemas.microsoft.com/office/drawing/2014/main" id="{6EE2237B-D426-8546-45AB-7DE88D4F9D2B}"/>
                  </a:ext>
                </a:extLst>
              </p:cNvPr>
              <p:cNvPicPr/>
              <p:nvPr/>
            </p:nvPicPr>
            <p:blipFill>
              <a:blip r:embed="rId21"/>
              <a:stretch>
                <a:fillRect/>
              </a:stretch>
            </p:blipFill>
            <p:spPr>
              <a:xfrm>
                <a:off x="5900458" y="2319060"/>
                <a:ext cx="42480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8">
                <a:extLst>
                  <a:ext uri="{FF2B5EF4-FFF2-40B4-BE49-F238E27FC236}">
                    <a16:creationId xmlns:a16="http://schemas.microsoft.com/office/drawing/2014/main" id="{C1C1FB48-E4D1-454F-0A78-DEA9905ACD50}"/>
                  </a:ext>
                </a:extLst>
              </p14:cNvPr>
              <p14:cNvContentPartPr/>
              <p14:nvPr/>
            </p14:nvContentPartPr>
            <p14:xfrm>
              <a:off x="5853298" y="3550620"/>
              <a:ext cx="747360" cy="522360"/>
            </p14:xfrm>
          </p:contentPart>
        </mc:Choice>
        <mc:Fallback xmlns="">
          <p:pic>
            <p:nvPicPr>
              <p:cNvPr id="68" name="Ink 68">
                <a:extLst>
                  <a:ext uri="{FF2B5EF4-FFF2-40B4-BE49-F238E27FC236}">
                    <a16:creationId xmlns:a16="http://schemas.microsoft.com/office/drawing/2014/main" id="{C1C1FB48-E4D1-454F-0A78-DEA9905ACD50}"/>
                  </a:ext>
                </a:extLst>
              </p:cNvPr>
              <p:cNvPicPr/>
              <p:nvPr/>
            </p:nvPicPr>
            <p:blipFill>
              <a:blip r:embed="rId23"/>
              <a:stretch>
                <a:fillRect/>
              </a:stretch>
            </p:blipFill>
            <p:spPr>
              <a:xfrm>
                <a:off x="5822353" y="3519660"/>
                <a:ext cx="808531"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1" name="Ink 70">
                <a:extLst>
                  <a:ext uri="{FF2B5EF4-FFF2-40B4-BE49-F238E27FC236}">
                    <a16:creationId xmlns:a16="http://schemas.microsoft.com/office/drawing/2014/main" id="{855EB249-283C-7A43-846E-E9B39917675B}"/>
                  </a:ext>
                </a:extLst>
              </p14:cNvPr>
              <p14:cNvContentPartPr/>
              <p14:nvPr/>
            </p14:nvContentPartPr>
            <p14:xfrm>
              <a:off x="6548098" y="5107620"/>
              <a:ext cx="360" cy="360"/>
            </p14:xfrm>
          </p:contentPart>
        </mc:Choice>
        <mc:Fallback xmlns="">
          <p:pic>
            <p:nvPicPr>
              <p:cNvPr id="71" name="Ink 70">
                <a:extLst>
                  <a:ext uri="{FF2B5EF4-FFF2-40B4-BE49-F238E27FC236}">
                    <a16:creationId xmlns:a16="http://schemas.microsoft.com/office/drawing/2014/main" id="{855EB249-283C-7A43-846E-E9B39917675B}"/>
                  </a:ext>
                </a:extLst>
              </p:cNvPr>
              <p:cNvPicPr/>
              <p:nvPr/>
            </p:nvPicPr>
            <p:blipFill>
              <a:blip r:embed="rId25"/>
              <a:stretch>
                <a:fillRect/>
              </a:stretch>
            </p:blipFill>
            <p:spPr>
              <a:xfrm>
                <a:off x="6517138" y="5076660"/>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2" name="Ink 72">
                <a:extLst>
                  <a:ext uri="{FF2B5EF4-FFF2-40B4-BE49-F238E27FC236}">
                    <a16:creationId xmlns:a16="http://schemas.microsoft.com/office/drawing/2014/main" id="{36F3D76C-52E4-2827-83BD-DB03F321DCAE}"/>
                  </a:ext>
                </a:extLst>
              </p14:cNvPr>
              <p14:cNvContentPartPr/>
              <p14:nvPr/>
            </p14:nvContentPartPr>
            <p14:xfrm>
              <a:off x="5791378" y="4568340"/>
              <a:ext cx="495360" cy="670320"/>
            </p14:xfrm>
          </p:contentPart>
        </mc:Choice>
        <mc:Fallback xmlns="">
          <p:pic>
            <p:nvPicPr>
              <p:cNvPr id="72" name="Ink 72">
                <a:extLst>
                  <a:ext uri="{FF2B5EF4-FFF2-40B4-BE49-F238E27FC236}">
                    <a16:creationId xmlns:a16="http://schemas.microsoft.com/office/drawing/2014/main" id="{36F3D76C-52E4-2827-83BD-DB03F321DCAE}"/>
                  </a:ext>
                </a:extLst>
              </p:cNvPr>
              <p:cNvPicPr/>
              <p:nvPr/>
            </p:nvPicPr>
            <p:blipFill>
              <a:blip r:embed="rId27"/>
              <a:stretch>
                <a:fillRect/>
              </a:stretch>
            </p:blipFill>
            <p:spPr>
              <a:xfrm>
                <a:off x="5760418" y="4537363"/>
                <a:ext cx="556560" cy="73155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6" name="Ink 76">
                <a:extLst>
                  <a:ext uri="{FF2B5EF4-FFF2-40B4-BE49-F238E27FC236}">
                    <a16:creationId xmlns:a16="http://schemas.microsoft.com/office/drawing/2014/main" id="{8929BB2C-4E23-C6C9-E7F8-0279C1045035}"/>
                  </a:ext>
                </a:extLst>
              </p14:cNvPr>
              <p14:cNvContentPartPr/>
              <p14:nvPr/>
            </p14:nvContentPartPr>
            <p14:xfrm>
              <a:off x="7052818" y="1349940"/>
              <a:ext cx="400320" cy="687600"/>
            </p14:xfrm>
          </p:contentPart>
        </mc:Choice>
        <mc:Fallback xmlns="">
          <p:pic>
            <p:nvPicPr>
              <p:cNvPr id="76" name="Ink 76">
                <a:extLst>
                  <a:ext uri="{FF2B5EF4-FFF2-40B4-BE49-F238E27FC236}">
                    <a16:creationId xmlns:a16="http://schemas.microsoft.com/office/drawing/2014/main" id="{8929BB2C-4E23-C6C9-E7F8-0279C1045035}"/>
                  </a:ext>
                </a:extLst>
              </p:cNvPr>
              <p:cNvPicPr/>
              <p:nvPr/>
            </p:nvPicPr>
            <p:blipFill>
              <a:blip r:embed="rId29"/>
              <a:stretch>
                <a:fillRect/>
              </a:stretch>
            </p:blipFill>
            <p:spPr>
              <a:xfrm>
                <a:off x="7021886" y="1318980"/>
                <a:ext cx="461465" cy="748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7" name="Ink 76">
                <a:extLst>
                  <a:ext uri="{FF2B5EF4-FFF2-40B4-BE49-F238E27FC236}">
                    <a16:creationId xmlns:a16="http://schemas.microsoft.com/office/drawing/2014/main" id="{0B42CC40-BD3A-4462-F938-95DE1081E5BB}"/>
                  </a:ext>
                </a:extLst>
              </p14:cNvPr>
              <p14:cNvContentPartPr/>
              <p14:nvPr/>
            </p14:nvContentPartPr>
            <p14:xfrm>
              <a:off x="7722418" y="1445700"/>
              <a:ext cx="496080" cy="600480"/>
            </p14:xfrm>
          </p:contentPart>
        </mc:Choice>
        <mc:Fallback xmlns="">
          <p:pic>
            <p:nvPicPr>
              <p:cNvPr id="77" name="Ink 76">
                <a:extLst>
                  <a:ext uri="{FF2B5EF4-FFF2-40B4-BE49-F238E27FC236}">
                    <a16:creationId xmlns:a16="http://schemas.microsoft.com/office/drawing/2014/main" id="{0B42CC40-BD3A-4462-F938-95DE1081E5BB}"/>
                  </a:ext>
                </a:extLst>
              </p:cNvPr>
              <p:cNvPicPr/>
              <p:nvPr/>
            </p:nvPicPr>
            <p:blipFill>
              <a:blip r:embed="rId31"/>
              <a:stretch>
                <a:fillRect/>
              </a:stretch>
            </p:blipFill>
            <p:spPr>
              <a:xfrm>
                <a:off x="7691458" y="1414740"/>
                <a:ext cx="55728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3" name="Ink 83">
                <a:extLst>
                  <a:ext uri="{FF2B5EF4-FFF2-40B4-BE49-F238E27FC236}">
                    <a16:creationId xmlns:a16="http://schemas.microsoft.com/office/drawing/2014/main" id="{71C851E5-9E40-08FA-3579-901DBDEC4D25}"/>
                  </a:ext>
                </a:extLst>
              </p14:cNvPr>
              <p14:cNvContentPartPr/>
              <p14:nvPr/>
            </p14:nvContentPartPr>
            <p14:xfrm>
              <a:off x="7101058" y="2411220"/>
              <a:ext cx="900000" cy="661320"/>
            </p14:xfrm>
          </p:contentPart>
        </mc:Choice>
        <mc:Fallback xmlns="">
          <p:pic>
            <p:nvPicPr>
              <p:cNvPr id="83" name="Ink 83">
                <a:extLst>
                  <a:ext uri="{FF2B5EF4-FFF2-40B4-BE49-F238E27FC236}">
                    <a16:creationId xmlns:a16="http://schemas.microsoft.com/office/drawing/2014/main" id="{71C851E5-9E40-08FA-3579-901DBDEC4D25}"/>
                  </a:ext>
                </a:extLst>
              </p:cNvPr>
              <p:cNvPicPr/>
              <p:nvPr/>
            </p:nvPicPr>
            <p:blipFill>
              <a:blip r:embed="rId33"/>
              <a:stretch>
                <a:fillRect/>
              </a:stretch>
            </p:blipFill>
            <p:spPr>
              <a:xfrm>
                <a:off x="7070110" y="2380260"/>
                <a:ext cx="961176"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7" name="Ink 87">
                <a:extLst>
                  <a:ext uri="{FF2B5EF4-FFF2-40B4-BE49-F238E27FC236}">
                    <a16:creationId xmlns:a16="http://schemas.microsoft.com/office/drawing/2014/main" id="{9E9F2EBD-7D93-174B-553E-62C541AFD419}"/>
                  </a:ext>
                </a:extLst>
              </p14:cNvPr>
              <p14:cNvContentPartPr/>
              <p14:nvPr/>
            </p14:nvContentPartPr>
            <p14:xfrm>
              <a:off x="6966778" y="3533340"/>
              <a:ext cx="1608480" cy="696240"/>
            </p14:xfrm>
          </p:contentPart>
        </mc:Choice>
        <mc:Fallback xmlns="">
          <p:pic>
            <p:nvPicPr>
              <p:cNvPr id="87" name="Ink 87">
                <a:extLst>
                  <a:ext uri="{FF2B5EF4-FFF2-40B4-BE49-F238E27FC236}">
                    <a16:creationId xmlns:a16="http://schemas.microsoft.com/office/drawing/2014/main" id="{9E9F2EBD-7D93-174B-553E-62C541AFD419}"/>
                  </a:ext>
                </a:extLst>
              </p:cNvPr>
              <p:cNvPicPr/>
              <p:nvPr/>
            </p:nvPicPr>
            <p:blipFill>
              <a:blip r:embed="rId35"/>
              <a:stretch>
                <a:fillRect/>
              </a:stretch>
            </p:blipFill>
            <p:spPr>
              <a:xfrm>
                <a:off x="6935825" y="3502380"/>
                <a:ext cx="1669666"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1" name="Ink 91">
                <a:extLst>
                  <a:ext uri="{FF2B5EF4-FFF2-40B4-BE49-F238E27FC236}">
                    <a16:creationId xmlns:a16="http://schemas.microsoft.com/office/drawing/2014/main" id="{8C1E1AF0-6E3E-6653-BF69-218D5751789C}"/>
                  </a:ext>
                </a:extLst>
              </p14:cNvPr>
              <p14:cNvContentPartPr/>
              <p14:nvPr/>
            </p14:nvContentPartPr>
            <p14:xfrm>
              <a:off x="7052818" y="4646460"/>
              <a:ext cx="308520" cy="600480"/>
            </p14:xfrm>
          </p:contentPart>
        </mc:Choice>
        <mc:Fallback xmlns="">
          <p:pic>
            <p:nvPicPr>
              <p:cNvPr id="91" name="Ink 91">
                <a:extLst>
                  <a:ext uri="{FF2B5EF4-FFF2-40B4-BE49-F238E27FC236}">
                    <a16:creationId xmlns:a16="http://schemas.microsoft.com/office/drawing/2014/main" id="{8C1E1AF0-6E3E-6653-BF69-218D5751789C}"/>
                  </a:ext>
                </a:extLst>
              </p:cNvPr>
              <p:cNvPicPr/>
              <p:nvPr/>
            </p:nvPicPr>
            <p:blipFill>
              <a:blip r:embed="rId37"/>
              <a:stretch>
                <a:fillRect/>
              </a:stretch>
            </p:blipFill>
            <p:spPr>
              <a:xfrm>
                <a:off x="7021894" y="4615500"/>
                <a:ext cx="369649"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2" name="Ink 91">
                <a:extLst>
                  <a:ext uri="{FF2B5EF4-FFF2-40B4-BE49-F238E27FC236}">
                    <a16:creationId xmlns:a16="http://schemas.microsoft.com/office/drawing/2014/main" id="{B9DCF730-D7AD-703B-9095-979EF34ACEAD}"/>
                  </a:ext>
                </a:extLst>
              </p14:cNvPr>
              <p14:cNvContentPartPr/>
              <p14:nvPr/>
            </p14:nvContentPartPr>
            <p14:xfrm>
              <a:off x="7609378" y="4620540"/>
              <a:ext cx="400320" cy="712800"/>
            </p14:xfrm>
          </p:contentPart>
        </mc:Choice>
        <mc:Fallback xmlns="">
          <p:pic>
            <p:nvPicPr>
              <p:cNvPr id="92" name="Ink 91">
                <a:extLst>
                  <a:ext uri="{FF2B5EF4-FFF2-40B4-BE49-F238E27FC236}">
                    <a16:creationId xmlns:a16="http://schemas.microsoft.com/office/drawing/2014/main" id="{B9DCF730-D7AD-703B-9095-979EF34ACEAD}"/>
                  </a:ext>
                </a:extLst>
              </p:cNvPr>
              <p:cNvPicPr/>
              <p:nvPr/>
            </p:nvPicPr>
            <p:blipFill>
              <a:blip r:embed="rId39"/>
              <a:stretch>
                <a:fillRect/>
              </a:stretch>
            </p:blipFill>
            <p:spPr>
              <a:xfrm>
                <a:off x="7578418" y="4589580"/>
                <a:ext cx="4615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 name="Ink 4">
                <a:extLst>
                  <a:ext uri="{FF2B5EF4-FFF2-40B4-BE49-F238E27FC236}">
                    <a16:creationId xmlns:a16="http://schemas.microsoft.com/office/drawing/2014/main" id="{D41ACBB4-9966-4CC5-732C-E3CC29041F3D}"/>
                  </a:ext>
                </a:extLst>
              </p14:cNvPr>
              <p14:cNvContentPartPr/>
              <p14:nvPr/>
            </p14:nvContentPartPr>
            <p14:xfrm>
              <a:off x="5237698" y="410340"/>
              <a:ext cx="4824360" cy="2105280"/>
            </p14:xfrm>
          </p:contentPart>
        </mc:Choice>
        <mc:Fallback xmlns="">
          <p:pic>
            <p:nvPicPr>
              <p:cNvPr id="4" name="Ink 4">
                <a:extLst>
                  <a:ext uri="{FF2B5EF4-FFF2-40B4-BE49-F238E27FC236}">
                    <a16:creationId xmlns:a16="http://schemas.microsoft.com/office/drawing/2014/main" id="{D41ACBB4-9966-4CC5-732C-E3CC29041F3D}"/>
                  </a:ext>
                </a:extLst>
              </p:cNvPr>
              <p:cNvPicPr/>
              <p:nvPr/>
            </p:nvPicPr>
            <p:blipFill>
              <a:blip r:embed="rId41"/>
              <a:stretch>
                <a:fillRect/>
              </a:stretch>
            </p:blipFill>
            <p:spPr>
              <a:xfrm>
                <a:off x="5206738" y="379380"/>
                <a:ext cx="4885560" cy="2166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 name="Ink 4">
                <a:extLst>
                  <a:ext uri="{FF2B5EF4-FFF2-40B4-BE49-F238E27FC236}">
                    <a16:creationId xmlns:a16="http://schemas.microsoft.com/office/drawing/2014/main" id="{4065D1E5-8A22-1152-CAC8-E54E8DAE5513}"/>
                  </a:ext>
                </a:extLst>
              </p14:cNvPr>
              <p14:cNvContentPartPr/>
              <p14:nvPr/>
            </p14:nvContentPartPr>
            <p14:xfrm>
              <a:off x="4834138" y="2080380"/>
              <a:ext cx="4584240" cy="3652920"/>
            </p14:xfrm>
          </p:contentPart>
        </mc:Choice>
        <mc:Fallback xmlns="">
          <p:pic>
            <p:nvPicPr>
              <p:cNvPr id="5" name="Ink 4">
                <a:extLst>
                  <a:ext uri="{FF2B5EF4-FFF2-40B4-BE49-F238E27FC236}">
                    <a16:creationId xmlns:a16="http://schemas.microsoft.com/office/drawing/2014/main" id="{4065D1E5-8A22-1152-CAC8-E54E8DAE5513}"/>
                  </a:ext>
                </a:extLst>
              </p:cNvPr>
              <p:cNvPicPr/>
              <p:nvPr/>
            </p:nvPicPr>
            <p:blipFill>
              <a:blip r:embed="rId43"/>
              <a:stretch>
                <a:fillRect/>
              </a:stretch>
            </p:blipFill>
            <p:spPr>
              <a:xfrm>
                <a:off x="4793098" y="2039340"/>
                <a:ext cx="4666320" cy="3735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30">
                <a:extLst>
                  <a:ext uri="{FF2B5EF4-FFF2-40B4-BE49-F238E27FC236}">
                    <a16:creationId xmlns:a16="http://schemas.microsoft.com/office/drawing/2014/main" id="{AF11C38E-249B-3AD8-BEFC-825248A68A92}"/>
                  </a:ext>
                </a:extLst>
              </p14:cNvPr>
              <p14:cNvContentPartPr/>
              <p14:nvPr/>
            </p14:nvContentPartPr>
            <p14:xfrm>
              <a:off x="8157298" y="5646900"/>
              <a:ext cx="26280" cy="26280"/>
            </p14:xfrm>
          </p:contentPart>
        </mc:Choice>
        <mc:Fallback xmlns="">
          <p:pic>
            <p:nvPicPr>
              <p:cNvPr id="28" name="Ink 30">
                <a:extLst>
                  <a:ext uri="{FF2B5EF4-FFF2-40B4-BE49-F238E27FC236}">
                    <a16:creationId xmlns:a16="http://schemas.microsoft.com/office/drawing/2014/main" id="{AF11C38E-249B-3AD8-BEFC-825248A68A92}"/>
                  </a:ext>
                </a:extLst>
              </p:cNvPr>
              <p:cNvPicPr/>
              <p:nvPr/>
            </p:nvPicPr>
            <p:blipFill>
              <a:blip r:embed="rId45"/>
              <a:stretch>
                <a:fillRect/>
              </a:stretch>
            </p:blipFill>
            <p:spPr>
              <a:xfrm>
                <a:off x="8126338" y="5615940"/>
                <a:ext cx="874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0" name="Ink 72">
                <a:extLst>
                  <a:ext uri="{FF2B5EF4-FFF2-40B4-BE49-F238E27FC236}">
                    <a16:creationId xmlns:a16="http://schemas.microsoft.com/office/drawing/2014/main" id="{5E41C2E8-AEE7-91B0-F9C1-5FF0998FBE82}"/>
                  </a:ext>
                </a:extLst>
              </p14:cNvPr>
              <p14:cNvContentPartPr/>
              <p14:nvPr/>
            </p14:nvContentPartPr>
            <p14:xfrm>
              <a:off x="8374738" y="5549340"/>
              <a:ext cx="35280" cy="66240"/>
            </p14:xfrm>
          </p:contentPart>
        </mc:Choice>
        <mc:Fallback xmlns="">
          <p:pic>
            <p:nvPicPr>
              <p:cNvPr id="70" name="Ink 72">
                <a:extLst>
                  <a:ext uri="{FF2B5EF4-FFF2-40B4-BE49-F238E27FC236}">
                    <a16:creationId xmlns:a16="http://schemas.microsoft.com/office/drawing/2014/main" id="{5E41C2E8-AEE7-91B0-F9C1-5FF0998FBE82}"/>
                  </a:ext>
                </a:extLst>
              </p:cNvPr>
              <p:cNvPicPr/>
              <p:nvPr/>
            </p:nvPicPr>
            <p:blipFill>
              <a:blip r:embed="rId47"/>
              <a:stretch>
                <a:fillRect/>
              </a:stretch>
            </p:blipFill>
            <p:spPr>
              <a:xfrm>
                <a:off x="8343459" y="5518380"/>
                <a:ext cx="97111"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0" name="Ink 110">
                <a:extLst>
                  <a:ext uri="{FF2B5EF4-FFF2-40B4-BE49-F238E27FC236}">
                    <a16:creationId xmlns:a16="http://schemas.microsoft.com/office/drawing/2014/main" id="{0F5935F2-52B6-20E5-DC24-9435070AF46B}"/>
                  </a:ext>
                </a:extLst>
              </p14:cNvPr>
              <p14:cNvContentPartPr/>
              <p14:nvPr/>
            </p14:nvContentPartPr>
            <p14:xfrm>
              <a:off x="9236938" y="2376300"/>
              <a:ext cx="2504880" cy="513360"/>
            </p14:xfrm>
          </p:contentPart>
        </mc:Choice>
        <mc:Fallback xmlns="">
          <p:pic>
            <p:nvPicPr>
              <p:cNvPr id="110" name="Ink 110">
                <a:extLst>
                  <a:ext uri="{FF2B5EF4-FFF2-40B4-BE49-F238E27FC236}">
                    <a16:creationId xmlns:a16="http://schemas.microsoft.com/office/drawing/2014/main" id="{0F5935F2-52B6-20E5-DC24-9435070AF46B}"/>
                  </a:ext>
                </a:extLst>
              </p:cNvPr>
              <p:cNvPicPr/>
              <p:nvPr/>
            </p:nvPicPr>
            <p:blipFill>
              <a:blip r:embed="rId49"/>
              <a:stretch>
                <a:fillRect/>
              </a:stretch>
            </p:blipFill>
            <p:spPr>
              <a:xfrm>
                <a:off x="9205974" y="2345362"/>
                <a:ext cx="2566089" cy="574517"/>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7" name="Ink 137">
                <a:extLst>
                  <a:ext uri="{FF2B5EF4-FFF2-40B4-BE49-F238E27FC236}">
                    <a16:creationId xmlns:a16="http://schemas.microsoft.com/office/drawing/2014/main" id="{F115D934-A970-F87A-8F5B-BD93B50848E1}"/>
                  </a:ext>
                </a:extLst>
              </p14:cNvPr>
              <p14:cNvContentPartPr/>
              <p14:nvPr/>
            </p14:nvContentPartPr>
            <p14:xfrm>
              <a:off x="9562992" y="3203577"/>
              <a:ext cx="2268720" cy="330120"/>
            </p14:xfrm>
          </p:contentPart>
        </mc:Choice>
        <mc:Fallback xmlns="">
          <p:pic>
            <p:nvPicPr>
              <p:cNvPr id="137" name="Ink 137">
                <a:extLst>
                  <a:ext uri="{FF2B5EF4-FFF2-40B4-BE49-F238E27FC236}">
                    <a16:creationId xmlns:a16="http://schemas.microsoft.com/office/drawing/2014/main" id="{F115D934-A970-F87A-8F5B-BD93B50848E1}"/>
                  </a:ext>
                </a:extLst>
              </p:cNvPr>
              <p:cNvPicPr/>
              <p:nvPr/>
            </p:nvPicPr>
            <p:blipFill>
              <a:blip r:embed="rId51"/>
              <a:stretch>
                <a:fillRect/>
              </a:stretch>
            </p:blipFill>
            <p:spPr>
              <a:xfrm>
                <a:off x="9532027" y="3172651"/>
                <a:ext cx="2329930" cy="39125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4" name="Ink 144">
                <a:extLst>
                  <a:ext uri="{FF2B5EF4-FFF2-40B4-BE49-F238E27FC236}">
                    <a16:creationId xmlns:a16="http://schemas.microsoft.com/office/drawing/2014/main" id="{EFBFD03F-A729-896D-84BF-C55EE5BE1359}"/>
                  </a:ext>
                </a:extLst>
              </p14:cNvPr>
              <p14:cNvContentPartPr/>
              <p14:nvPr/>
            </p14:nvContentPartPr>
            <p14:xfrm>
              <a:off x="10086432" y="3754377"/>
              <a:ext cx="901440" cy="308880"/>
            </p14:xfrm>
          </p:contentPart>
        </mc:Choice>
        <mc:Fallback xmlns="">
          <p:pic>
            <p:nvPicPr>
              <p:cNvPr id="144" name="Ink 144">
                <a:extLst>
                  <a:ext uri="{FF2B5EF4-FFF2-40B4-BE49-F238E27FC236}">
                    <a16:creationId xmlns:a16="http://schemas.microsoft.com/office/drawing/2014/main" id="{EFBFD03F-A729-896D-84BF-C55EE5BE1359}"/>
                  </a:ext>
                </a:extLst>
              </p:cNvPr>
              <p:cNvPicPr/>
              <p:nvPr/>
            </p:nvPicPr>
            <p:blipFill>
              <a:blip r:embed="rId53"/>
              <a:stretch>
                <a:fillRect/>
              </a:stretch>
            </p:blipFill>
            <p:spPr>
              <a:xfrm>
                <a:off x="10055472" y="3723417"/>
                <a:ext cx="96264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7" name="Ink 157">
                <a:extLst>
                  <a:ext uri="{FF2B5EF4-FFF2-40B4-BE49-F238E27FC236}">
                    <a16:creationId xmlns:a16="http://schemas.microsoft.com/office/drawing/2014/main" id="{8445E50A-FD6D-6644-00C4-7FC04824A281}"/>
                  </a:ext>
                </a:extLst>
              </p14:cNvPr>
              <p14:cNvContentPartPr/>
              <p14:nvPr/>
            </p14:nvContentPartPr>
            <p14:xfrm>
              <a:off x="9659832" y="4216977"/>
              <a:ext cx="615600" cy="372960"/>
            </p14:xfrm>
          </p:contentPart>
        </mc:Choice>
        <mc:Fallback xmlns="">
          <p:pic>
            <p:nvPicPr>
              <p:cNvPr id="157" name="Ink 157">
                <a:extLst>
                  <a:ext uri="{FF2B5EF4-FFF2-40B4-BE49-F238E27FC236}">
                    <a16:creationId xmlns:a16="http://schemas.microsoft.com/office/drawing/2014/main" id="{8445E50A-FD6D-6644-00C4-7FC04824A281}"/>
                  </a:ext>
                </a:extLst>
              </p:cNvPr>
              <p:cNvPicPr/>
              <p:nvPr/>
            </p:nvPicPr>
            <p:blipFill>
              <a:blip r:embed="rId55"/>
              <a:stretch>
                <a:fillRect/>
              </a:stretch>
            </p:blipFill>
            <p:spPr>
              <a:xfrm>
                <a:off x="9628890" y="4186017"/>
                <a:ext cx="676764"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6" name="Ink 166">
                <a:extLst>
                  <a:ext uri="{FF2B5EF4-FFF2-40B4-BE49-F238E27FC236}">
                    <a16:creationId xmlns:a16="http://schemas.microsoft.com/office/drawing/2014/main" id="{A4B16503-6FCF-70B3-640B-CE356F460AE1}"/>
                  </a:ext>
                </a:extLst>
              </p14:cNvPr>
              <p14:cNvContentPartPr/>
              <p14:nvPr/>
            </p14:nvContentPartPr>
            <p14:xfrm>
              <a:off x="10395672" y="4251537"/>
              <a:ext cx="1514880" cy="387360"/>
            </p14:xfrm>
          </p:contentPart>
        </mc:Choice>
        <mc:Fallback xmlns="">
          <p:pic>
            <p:nvPicPr>
              <p:cNvPr id="166" name="Ink 166">
                <a:extLst>
                  <a:ext uri="{FF2B5EF4-FFF2-40B4-BE49-F238E27FC236}">
                    <a16:creationId xmlns:a16="http://schemas.microsoft.com/office/drawing/2014/main" id="{A4B16503-6FCF-70B3-640B-CE356F460AE1}"/>
                  </a:ext>
                </a:extLst>
              </p:cNvPr>
              <p:cNvPicPr/>
              <p:nvPr/>
            </p:nvPicPr>
            <p:blipFill>
              <a:blip r:embed="rId57"/>
              <a:stretch>
                <a:fillRect/>
              </a:stretch>
            </p:blipFill>
            <p:spPr>
              <a:xfrm>
                <a:off x="10364712" y="4220606"/>
                <a:ext cx="1576080" cy="448503"/>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5" name="Ink 175">
                <a:extLst>
                  <a:ext uri="{FF2B5EF4-FFF2-40B4-BE49-F238E27FC236}">
                    <a16:creationId xmlns:a16="http://schemas.microsoft.com/office/drawing/2014/main" id="{ECE7A72B-F3CB-B3F1-5849-4BEBA6ECFBEF}"/>
                  </a:ext>
                </a:extLst>
              </p14:cNvPr>
              <p14:cNvContentPartPr/>
              <p14:nvPr/>
            </p14:nvContentPartPr>
            <p14:xfrm>
              <a:off x="9845592" y="4796577"/>
              <a:ext cx="1572120" cy="393120"/>
            </p14:xfrm>
          </p:contentPart>
        </mc:Choice>
        <mc:Fallback xmlns="">
          <p:pic>
            <p:nvPicPr>
              <p:cNvPr id="175" name="Ink 175">
                <a:extLst>
                  <a:ext uri="{FF2B5EF4-FFF2-40B4-BE49-F238E27FC236}">
                    <a16:creationId xmlns:a16="http://schemas.microsoft.com/office/drawing/2014/main" id="{ECE7A72B-F3CB-B3F1-5849-4BEBA6ECFBEF}"/>
                  </a:ext>
                </a:extLst>
              </p:cNvPr>
              <p:cNvPicPr/>
              <p:nvPr/>
            </p:nvPicPr>
            <p:blipFill>
              <a:blip r:embed="rId59"/>
              <a:stretch>
                <a:fillRect/>
              </a:stretch>
            </p:blipFill>
            <p:spPr>
              <a:xfrm>
                <a:off x="9814639" y="4765645"/>
                <a:ext cx="1633306" cy="454264"/>
              </a:xfrm>
              <a:prstGeom prst="rect">
                <a:avLst/>
              </a:prstGeom>
            </p:spPr>
          </p:pic>
        </mc:Fallback>
      </mc:AlternateContent>
    </p:spTree>
    <p:extLst>
      <p:ext uri="{BB962C8B-B14F-4D97-AF65-F5344CB8AC3E}">
        <p14:creationId xmlns:p14="http://schemas.microsoft.com/office/powerpoint/2010/main" val="368879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381-70E4-4365-47BB-67F9521EF493}"/>
              </a:ext>
            </a:extLst>
          </p:cNvPr>
          <p:cNvSpPr>
            <a:spLocks noGrp="1"/>
          </p:cNvSpPr>
          <p:nvPr>
            <p:ph type="title"/>
          </p:nvPr>
        </p:nvSpPr>
        <p:spPr>
          <a:xfrm>
            <a:off x="1988127" y="475961"/>
            <a:ext cx="10515600" cy="1325563"/>
          </a:xfrm>
        </p:spPr>
        <p:txBody>
          <a:bodyPr/>
          <a:lstStyle/>
          <a:p>
            <a:r>
              <a:rPr lang="en-GB" b="1">
                <a:solidFill>
                  <a:srgbClr val="380239"/>
                </a:solidFill>
                <a:latin typeface="Nunito" pitchFamily="2" charset="0"/>
              </a:rPr>
              <a:t>Fill in the blanks</a:t>
            </a:r>
            <a:endParaRPr lang="LID4096" b="1">
              <a:solidFill>
                <a:srgbClr val="380239"/>
              </a:solidFill>
              <a:latin typeface="Nunito" pitchFamily="2" charset="0"/>
            </a:endParaRPr>
          </a:p>
        </p:txBody>
      </p:sp>
      <p:sp>
        <p:nvSpPr>
          <p:cNvPr id="3" name="Content Placeholder 2">
            <a:extLst>
              <a:ext uri="{FF2B5EF4-FFF2-40B4-BE49-F238E27FC236}">
                <a16:creationId xmlns:a16="http://schemas.microsoft.com/office/drawing/2014/main" id="{CAD573D4-DFBA-075B-D130-36C5D4AFCFF8}"/>
              </a:ext>
            </a:extLst>
          </p:cNvPr>
          <p:cNvSpPr>
            <a:spLocks noGrp="1"/>
          </p:cNvSpPr>
          <p:nvPr>
            <p:ph idx="1"/>
          </p:nvPr>
        </p:nvSpPr>
        <p:spPr>
          <a:xfrm>
            <a:off x="1988127" y="1936461"/>
            <a:ext cx="10515600" cy="4351338"/>
          </a:xfrm>
        </p:spPr>
        <p:txBody>
          <a:bodyPr/>
          <a:lstStyle/>
          <a:p>
            <a:pPr marL="0" indent="0" algn="l" rtl="0" fontAlgn="base">
              <a:buNone/>
            </a:pPr>
            <a:r>
              <a:rPr lang="en-GB" b="0" i="0">
                <a:solidFill>
                  <a:srgbClr val="FFAF01"/>
                </a:solidFill>
                <a:effectLst/>
                <a:latin typeface="Assistant" pitchFamily="2" charset="-79"/>
                <a:cs typeface="Assistant" pitchFamily="2" charset="-79"/>
              </a:rPr>
              <a:t>Fill in the blanks so that the code below prints the string ’hat’. </a:t>
            </a:r>
          </a:p>
          <a:p>
            <a:pPr marL="0" indent="0" algn="l" rtl="0" fontAlgn="base">
              <a:buNone/>
            </a:pPr>
            <a:endParaRPr lang="en-GB" b="0" i="0">
              <a:solidFill>
                <a:srgbClr val="000000"/>
              </a:solidFill>
              <a:effectLst/>
              <a:latin typeface="Assistant" pitchFamily="2" charset="-79"/>
              <a:cs typeface="Assistant" pitchFamily="2" charset="-79"/>
            </a:endParaRPr>
          </a:p>
          <a:p>
            <a:pPr marL="0" indent="0" algn="l" rtl="0" fontAlgn="base">
              <a:buNone/>
            </a:pPr>
            <a:r>
              <a:rPr lang="en-GB" sz="3200" b="0" i="0">
                <a:solidFill>
                  <a:srgbClr val="000000"/>
                </a:solidFill>
                <a:effectLst/>
                <a:latin typeface="Consolas" panose="020B0609020204030204" pitchFamily="49" charset="0"/>
              </a:rPr>
              <a:t>text = 'all that it is' </a:t>
            </a:r>
          </a:p>
          <a:p>
            <a:pPr marL="0" indent="0" algn="l" rtl="0" fontAlgn="base">
              <a:buNone/>
            </a:pPr>
            <a:r>
              <a:rPr lang="en-GB" sz="3200" b="0" i="0">
                <a:solidFill>
                  <a:srgbClr val="000000"/>
                </a:solidFill>
                <a:effectLst/>
                <a:latin typeface="Consolas" panose="020B0609020204030204" pitchFamily="49" charset="0"/>
              </a:rPr>
              <a:t>slice = text[____:____] </a:t>
            </a:r>
          </a:p>
          <a:p>
            <a:pPr marL="0" indent="0" algn="l" rtl="0" fontAlgn="base">
              <a:buNone/>
            </a:pPr>
            <a:r>
              <a:rPr lang="en-GB" sz="3200" b="0" i="0">
                <a:solidFill>
                  <a:srgbClr val="000000"/>
                </a:solidFill>
                <a:effectLst/>
                <a:latin typeface="Consolas" panose="020B0609020204030204" pitchFamily="49" charset="0"/>
              </a:rPr>
              <a:t>print(slice) </a:t>
            </a:r>
          </a:p>
          <a:p>
            <a:pPr marL="0" indent="0">
              <a:buNone/>
            </a:pPr>
            <a:endParaRPr lang="LID4096"/>
          </a:p>
        </p:txBody>
      </p:sp>
    </p:spTree>
    <p:extLst>
      <p:ext uri="{BB962C8B-B14F-4D97-AF65-F5344CB8AC3E}">
        <p14:creationId xmlns:p14="http://schemas.microsoft.com/office/powerpoint/2010/main" val="2268940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381-70E4-4365-47BB-67F9521EF493}"/>
              </a:ext>
            </a:extLst>
          </p:cNvPr>
          <p:cNvSpPr>
            <a:spLocks noGrp="1"/>
          </p:cNvSpPr>
          <p:nvPr>
            <p:ph type="title"/>
          </p:nvPr>
        </p:nvSpPr>
        <p:spPr>
          <a:xfrm>
            <a:off x="1676400" y="462107"/>
            <a:ext cx="10515600" cy="1325563"/>
          </a:xfrm>
        </p:spPr>
        <p:txBody>
          <a:bodyPr/>
          <a:lstStyle/>
          <a:p>
            <a:r>
              <a:rPr lang="en-GB" b="1">
                <a:solidFill>
                  <a:srgbClr val="380239"/>
                </a:solidFill>
                <a:latin typeface="Nunito" pitchFamily="2" charset="0"/>
              </a:rPr>
              <a:t>Minimal fix</a:t>
            </a:r>
            <a:endParaRPr lang="LID4096" b="1">
              <a:solidFill>
                <a:srgbClr val="380239"/>
              </a:solidFill>
              <a:latin typeface="Nunito" pitchFamily="2" charset="0"/>
            </a:endParaRPr>
          </a:p>
        </p:txBody>
      </p:sp>
      <p:sp>
        <p:nvSpPr>
          <p:cNvPr id="3" name="Content Placeholder 2">
            <a:extLst>
              <a:ext uri="{FF2B5EF4-FFF2-40B4-BE49-F238E27FC236}">
                <a16:creationId xmlns:a16="http://schemas.microsoft.com/office/drawing/2014/main" id="{CAD573D4-DFBA-075B-D130-36C5D4AFCFF8}"/>
              </a:ext>
            </a:extLst>
          </p:cNvPr>
          <p:cNvSpPr>
            <a:spLocks noGrp="1"/>
          </p:cNvSpPr>
          <p:nvPr>
            <p:ph idx="1"/>
          </p:nvPr>
        </p:nvSpPr>
        <p:spPr>
          <a:xfrm>
            <a:off x="1676400" y="1516429"/>
            <a:ext cx="10515600" cy="4757516"/>
          </a:xfrm>
        </p:spPr>
        <p:txBody>
          <a:bodyPr vert="horz" lIns="91440" tIns="45720" rIns="91440" bIns="45720" rtlCol="0" anchor="t">
            <a:normAutofit fontScale="92500" lnSpcReduction="20000"/>
          </a:bodyPr>
          <a:lstStyle/>
          <a:p>
            <a:pPr marL="0" indent="0" algn="l" rtl="0" fontAlgn="base">
              <a:lnSpc>
                <a:spcPct val="110000"/>
              </a:lnSpc>
              <a:buNone/>
            </a:pPr>
            <a:r>
              <a:rPr lang="en-GB" b="0" i="0">
                <a:solidFill>
                  <a:srgbClr val="00A1E1"/>
                </a:solidFill>
                <a:effectLst/>
                <a:latin typeface="Assistant"/>
                <a:cs typeface="Assistant"/>
              </a:rPr>
              <a:t>This function is supposed to test whether a number lies within a range (open interval (lower, higher) ).</a:t>
            </a:r>
            <a:endParaRPr lang="en-US">
              <a:solidFill>
                <a:srgbClr val="00A1E1"/>
              </a:solidFill>
              <a:latin typeface="Assistant"/>
              <a:cs typeface="Assistant"/>
            </a:endParaRPr>
          </a:p>
          <a:p>
            <a:pPr marL="0" indent="0" algn="l" rtl="0" fontAlgn="base">
              <a:buNone/>
            </a:pPr>
            <a:r>
              <a:rPr lang="en-GB" b="0" i="0">
                <a:solidFill>
                  <a:srgbClr val="00A1E1"/>
                </a:solidFill>
                <a:effectLst/>
                <a:latin typeface="Assistant"/>
                <a:cs typeface="Assistant"/>
              </a:rPr>
              <a:t>Make one small change so that it actually does so.</a:t>
            </a:r>
          </a:p>
          <a:p>
            <a:pPr marL="0" indent="0" algn="l" rtl="0" fontAlgn="base">
              <a:buNone/>
            </a:pPr>
            <a:endParaRPr lang="en-GB" b="0" i="0">
              <a:solidFill>
                <a:srgbClr val="000000"/>
              </a:solidFill>
              <a:effectLst/>
              <a:latin typeface="Assistant" pitchFamily="2" charset="-79"/>
              <a:cs typeface="Assistant" pitchFamily="2" charset="-79"/>
            </a:endParaRPr>
          </a:p>
          <a:p>
            <a:pPr marL="0" indent="0" algn="l" rtl="0" fontAlgn="base">
              <a:buNone/>
            </a:pPr>
            <a:r>
              <a:rPr lang="en-GB" sz="2400" b="0" i="0">
                <a:solidFill>
                  <a:srgbClr val="000000"/>
                </a:solidFill>
                <a:effectLst/>
                <a:latin typeface="Consolas"/>
              </a:rPr>
              <a:t>def inside(point, lower, higher): </a:t>
            </a:r>
          </a:p>
          <a:p>
            <a:pPr marL="0" indent="0" algn="l" rtl="0" fontAlgn="base">
              <a:buNone/>
            </a:pPr>
            <a:r>
              <a:rPr lang="en-GB" sz="2400" b="0" i="0">
                <a:solidFill>
                  <a:srgbClr val="000000"/>
                </a:solidFill>
                <a:effectLst/>
                <a:latin typeface="Consolas"/>
              </a:rPr>
              <a:t>    if (point &lt;= lower): </a:t>
            </a:r>
          </a:p>
          <a:p>
            <a:pPr marL="0" indent="0" algn="l" rtl="0" fontAlgn="base">
              <a:buNone/>
            </a:pPr>
            <a:r>
              <a:rPr lang="en-GB" sz="2400" b="0" i="0">
                <a:solidFill>
                  <a:srgbClr val="000000"/>
                </a:solidFill>
                <a:effectLst/>
                <a:latin typeface="Consolas"/>
              </a:rPr>
              <a:t>        return false </a:t>
            </a:r>
          </a:p>
          <a:p>
            <a:pPr marL="0" indent="0" algn="l" rtl="0" fontAlgn="base">
              <a:buNone/>
            </a:pPr>
            <a:r>
              <a:rPr lang="en-GB" sz="2400" b="0" i="0">
                <a:solidFill>
                  <a:srgbClr val="000000"/>
                </a:solidFill>
                <a:effectLst/>
                <a:latin typeface="Consolas"/>
              </a:rPr>
              <a:t>    </a:t>
            </a:r>
            <a:r>
              <a:rPr lang="en-GB" sz="2400" b="0" i="0" err="1">
                <a:solidFill>
                  <a:srgbClr val="000000"/>
                </a:solidFill>
                <a:effectLst/>
                <a:latin typeface="Consolas"/>
              </a:rPr>
              <a:t>elif</a:t>
            </a:r>
            <a:r>
              <a:rPr lang="en-GB" sz="2400" b="0" i="0">
                <a:solidFill>
                  <a:srgbClr val="000000"/>
                </a:solidFill>
                <a:effectLst/>
                <a:latin typeface="Consolas"/>
              </a:rPr>
              <a:t> (point &lt;= higher): </a:t>
            </a:r>
          </a:p>
          <a:p>
            <a:pPr marL="0" indent="0" algn="l" rtl="0" fontAlgn="base">
              <a:buNone/>
            </a:pPr>
            <a:r>
              <a:rPr lang="en-GB" sz="2400" b="0" i="0">
                <a:solidFill>
                  <a:srgbClr val="000000"/>
                </a:solidFill>
                <a:effectLst/>
                <a:latin typeface="Consolas"/>
              </a:rPr>
              <a:t>        return false </a:t>
            </a:r>
          </a:p>
          <a:p>
            <a:pPr marL="0" indent="0" algn="l" rtl="0" fontAlgn="base">
              <a:buNone/>
            </a:pPr>
            <a:r>
              <a:rPr lang="en-GB" sz="2400" b="0" i="0">
                <a:solidFill>
                  <a:srgbClr val="000000"/>
                </a:solidFill>
                <a:effectLst/>
                <a:latin typeface="Consolas"/>
              </a:rPr>
              <a:t>    else: </a:t>
            </a:r>
          </a:p>
          <a:p>
            <a:pPr marL="0" indent="0" algn="l" rtl="0" fontAlgn="base">
              <a:buNone/>
            </a:pPr>
            <a:r>
              <a:rPr lang="en-GB" sz="2400" b="0" i="0">
                <a:solidFill>
                  <a:srgbClr val="000000"/>
                </a:solidFill>
                <a:effectLst/>
                <a:latin typeface="Consolas"/>
              </a:rPr>
              <a:t>        return true </a:t>
            </a:r>
          </a:p>
          <a:p>
            <a:pPr marL="0" indent="0">
              <a:buNone/>
            </a:pPr>
            <a:endParaRPr lang="LID4096"/>
          </a:p>
        </p:txBody>
      </p:sp>
    </p:spTree>
    <p:extLst>
      <p:ext uri="{BB962C8B-B14F-4D97-AF65-F5344CB8AC3E}">
        <p14:creationId xmlns:p14="http://schemas.microsoft.com/office/powerpoint/2010/main" val="89721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BD9C-401B-3572-93B2-CAFCF58E9AAD}"/>
              </a:ext>
            </a:extLst>
          </p:cNvPr>
          <p:cNvSpPr>
            <a:spLocks noGrp="1"/>
          </p:cNvSpPr>
          <p:nvPr>
            <p:ph type="title"/>
          </p:nvPr>
        </p:nvSpPr>
        <p:spPr>
          <a:xfrm>
            <a:off x="2493819" y="531380"/>
            <a:ext cx="9393382" cy="1325563"/>
          </a:xfrm>
        </p:spPr>
        <p:txBody>
          <a:bodyPr/>
          <a:lstStyle/>
          <a:p>
            <a:r>
              <a:rPr lang="en-US" b="1">
                <a:solidFill>
                  <a:srgbClr val="380239"/>
                </a:solidFill>
                <a:latin typeface="Nunito"/>
                <a:ea typeface="Calibri Light"/>
                <a:cs typeface="Calibri Light"/>
              </a:rPr>
              <a:t>Think-pair-share</a:t>
            </a:r>
            <a:br>
              <a:rPr lang="en-US" b="1">
                <a:solidFill>
                  <a:srgbClr val="380239"/>
                </a:solidFill>
                <a:latin typeface="Nunito"/>
                <a:ea typeface="Calibri Light"/>
                <a:cs typeface="Calibri Light"/>
              </a:rPr>
            </a:br>
            <a:r>
              <a:rPr lang="en-US" b="1">
                <a:solidFill>
                  <a:srgbClr val="380239"/>
                </a:solidFill>
                <a:latin typeface="Nunito"/>
                <a:ea typeface="Calibri Light"/>
                <a:cs typeface="Calibri Light"/>
              </a:rPr>
              <a:t>Describe storage facilities</a:t>
            </a:r>
            <a:endParaRPr lang="en-US" b="1">
              <a:solidFill>
                <a:srgbClr val="380239"/>
              </a:solidFill>
              <a:latin typeface="Nunito"/>
            </a:endParaRPr>
          </a:p>
        </p:txBody>
      </p:sp>
      <p:sp>
        <p:nvSpPr>
          <p:cNvPr id="3" name="Content Placeholder 2">
            <a:extLst>
              <a:ext uri="{FF2B5EF4-FFF2-40B4-BE49-F238E27FC236}">
                <a16:creationId xmlns:a16="http://schemas.microsoft.com/office/drawing/2014/main" id="{DD2361AE-BCA5-024F-CC65-31A552D9C14D}"/>
              </a:ext>
            </a:extLst>
          </p:cNvPr>
          <p:cNvSpPr>
            <a:spLocks noGrp="1"/>
          </p:cNvSpPr>
          <p:nvPr>
            <p:ph idx="1"/>
          </p:nvPr>
        </p:nvSpPr>
        <p:spPr>
          <a:xfrm>
            <a:off x="2493819" y="1991880"/>
            <a:ext cx="9393382" cy="4351338"/>
          </a:xfrm>
        </p:spPr>
        <p:txBody>
          <a:bodyPr vert="horz" lIns="91440" tIns="45720" rIns="91440" bIns="45720" rtlCol="0" anchor="t">
            <a:normAutofit fontScale="85000" lnSpcReduction="20000"/>
          </a:bodyPr>
          <a:lstStyle/>
          <a:p>
            <a:pPr marL="0" indent="0">
              <a:lnSpc>
                <a:spcPct val="120000"/>
              </a:lnSpc>
              <a:buNone/>
            </a:pPr>
            <a:r>
              <a:rPr lang="en-US">
                <a:solidFill>
                  <a:srgbClr val="FFAF01"/>
                </a:solidFill>
                <a:latin typeface="Assistant"/>
                <a:ea typeface="+mn-lt"/>
                <a:cs typeface="+mn-lt"/>
              </a:rPr>
              <a:t>Describe properties of the storage facilities you might use for your research data. Address the following aspects:</a:t>
            </a:r>
            <a:endParaRPr lang="en-US">
              <a:solidFill>
                <a:srgbClr val="FFAF01"/>
              </a:solidFill>
              <a:latin typeface="Assistant"/>
              <a:cs typeface="Assistant"/>
            </a:endParaRPr>
          </a:p>
          <a:p>
            <a:pPr marL="0" indent="0">
              <a:buNone/>
            </a:pPr>
            <a:endParaRPr lang="en-US">
              <a:latin typeface="Assistant"/>
              <a:ea typeface="Calibri"/>
              <a:cs typeface="Calibri"/>
            </a:endParaRPr>
          </a:p>
          <a:p>
            <a:pPr>
              <a:buNone/>
            </a:pPr>
            <a:r>
              <a:rPr lang="en-US">
                <a:latin typeface="Assistant"/>
                <a:ea typeface="+mn-lt"/>
                <a:cs typeface="+mn-lt"/>
              </a:rPr>
              <a:t>Capacity</a:t>
            </a:r>
            <a:endParaRPr lang="en-US">
              <a:latin typeface="Assistant"/>
              <a:cs typeface="Assistant"/>
            </a:endParaRPr>
          </a:p>
          <a:p>
            <a:pPr>
              <a:buNone/>
            </a:pPr>
            <a:r>
              <a:rPr lang="en-US">
                <a:latin typeface="Assistant"/>
                <a:ea typeface="+mn-lt"/>
                <a:cs typeface="+mn-lt"/>
              </a:rPr>
              <a:t>Backup procedures</a:t>
            </a:r>
            <a:endParaRPr lang="en-US">
              <a:latin typeface="Assistant"/>
              <a:cs typeface="Assistant"/>
            </a:endParaRPr>
          </a:p>
          <a:p>
            <a:pPr>
              <a:buNone/>
            </a:pPr>
            <a:r>
              <a:rPr lang="en-US">
                <a:latin typeface="Assistant"/>
                <a:ea typeface="+mn-lt"/>
                <a:cs typeface="+mn-lt"/>
              </a:rPr>
              <a:t>Accessibility (local, server, cloud, etc.)</a:t>
            </a:r>
            <a:endParaRPr lang="en-US">
              <a:latin typeface="Assistant"/>
              <a:cs typeface="Assistant"/>
            </a:endParaRPr>
          </a:p>
          <a:p>
            <a:pPr>
              <a:buNone/>
            </a:pPr>
            <a:r>
              <a:rPr lang="en-US">
                <a:latin typeface="Assistant"/>
                <a:ea typeface="+mn-lt"/>
                <a:cs typeface="+mn-lt"/>
              </a:rPr>
              <a:t>Level of security</a:t>
            </a:r>
            <a:endParaRPr lang="en-US">
              <a:latin typeface="Assistant"/>
              <a:cs typeface="Assistant"/>
            </a:endParaRPr>
          </a:p>
          <a:p>
            <a:pPr>
              <a:buNone/>
            </a:pPr>
            <a:r>
              <a:rPr lang="en-US">
                <a:latin typeface="Assistant"/>
                <a:ea typeface="+mn-lt"/>
                <a:cs typeface="+mn-lt"/>
              </a:rPr>
              <a:t>Costs</a:t>
            </a:r>
            <a:endParaRPr lang="en-US">
              <a:latin typeface="Assistant"/>
              <a:cs typeface="Assistant"/>
            </a:endParaRPr>
          </a:p>
          <a:p>
            <a:pPr>
              <a:buNone/>
            </a:pPr>
            <a:r>
              <a:rPr lang="en-US">
                <a:latin typeface="Assistant"/>
                <a:ea typeface="+mn-lt"/>
                <a:cs typeface="+mn-lt"/>
              </a:rPr>
              <a:t>Possibility to assign and revoke access rights</a:t>
            </a:r>
            <a:endParaRPr lang="en-US">
              <a:latin typeface="Assistant"/>
              <a:cs typeface="Assistant"/>
            </a:endParaRPr>
          </a:p>
          <a:p>
            <a:pPr>
              <a:buNone/>
            </a:pPr>
            <a:r>
              <a:rPr lang="en-US">
                <a:latin typeface="Assistant"/>
                <a:ea typeface="+mn-lt"/>
                <a:cs typeface="+mn-lt"/>
              </a:rPr>
              <a:t>Link to more information</a:t>
            </a:r>
            <a:endParaRPr lang="en-US">
              <a:latin typeface="Assistant"/>
              <a:cs typeface="Assistant"/>
            </a:endParaRPr>
          </a:p>
          <a:p>
            <a:pPr marL="0" indent="0">
              <a:buNone/>
            </a:pPr>
            <a:endParaRPr lang="en-US">
              <a:latin typeface="Assistant"/>
              <a:ea typeface="Calibri"/>
              <a:cs typeface="Calibri"/>
            </a:endParaRPr>
          </a:p>
        </p:txBody>
      </p:sp>
    </p:spTree>
    <p:extLst>
      <p:ext uri="{BB962C8B-B14F-4D97-AF65-F5344CB8AC3E}">
        <p14:creationId xmlns:p14="http://schemas.microsoft.com/office/powerpoint/2010/main" val="210530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1355-3E39-537C-0755-EC9D97A2B30F}"/>
              </a:ext>
            </a:extLst>
          </p:cNvPr>
          <p:cNvSpPr txBox="1"/>
          <p:nvPr/>
        </p:nvSpPr>
        <p:spPr>
          <a:xfrm>
            <a:off x="1704965" y="1105287"/>
            <a:ext cx="9988271" cy="4832092"/>
          </a:xfrm>
          <a:prstGeom prst="rect">
            <a:avLst/>
          </a:prstGeom>
          <a:noFill/>
        </p:spPr>
        <p:txBody>
          <a:bodyPr wrap="square">
            <a:spAutoFit/>
          </a:bodyPr>
          <a:lstStyle/>
          <a:p>
            <a:r>
              <a:rPr lang="en-GB" sz="4000" b="1">
                <a:solidFill>
                  <a:srgbClr val="380239"/>
                </a:solidFill>
                <a:latin typeface="Nunito" pitchFamily="2" charset="77"/>
              </a:rPr>
              <a:t>Let’s practice:</a:t>
            </a:r>
          </a:p>
          <a:p>
            <a:r>
              <a:rPr lang="en-GB" sz="4000" b="1">
                <a:solidFill>
                  <a:srgbClr val="380239"/>
                </a:solidFill>
                <a:latin typeface="Nunito" pitchFamily="2" charset="77"/>
              </a:rPr>
              <a:t>Think – Pair - Share</a:t>
            </a:r>
          </a:p>
          <a:p>
            <a:endParaRPr lang="en-GB" sz="3200" b="1">
              <a:solidFill>
                <a:srgbClr val="FFAF01"/>
              </a:solidFill>
            </a:endParaRPr>
          </a:p>
          <a:p>
            <a:pPr marL="0" indent="0">
              <a:spcBef>
                <a:spcPct val="0"/>
              </a:spcBef>
              <a:buNone/>
            </a:pPr>
            <a:r>
              <a:rPr lang="en-GB" sz="3200" b="1">
                <a:solidFill>
                  <a:srgbClr val="00A1E1"/>
                </a:solidFill>
                <a:latin typeface="Nunito"/>
                <a:ea typeface="+mn-lt"/>
                <a:cs typeface="Calibri"/>
              </a:rPr>
              <a:t>Think of a formative assessment that you can use in your teaching.</a:t>
            </a:r>
          </a:p>
          <a:p>
            <a:pPr marL="0" indent="0">
              <a:spcBef>
                <a:spcPct val="0"/>
              </a:spcBef>
              <a:buNone/>
            </a:pPr>
            <a:endParaRPr lang="en-GB" sz="2000" b="1">
              <a:solidFill>
                <a:srgbClr val="00A1E1"/>
              </a:solidFill>
              <a:latin typeface="Nunito"/>
              <a:ea typeface="+mn-lt"/>
              <a:cs typeface="Calibri"/>
            </a:endParaRPr>
          </a:p>
          <a:p>
            <a:pPr marL="971550" lvl="1" indent="-514350">
              <a:spcBef>
                <a:spcPct val="0"/>
              </a:spcBef>
              <a:buFont typeface="+mj-lt"/>
              <a:buAutoNum type="arabicPeriod"/>
            </a:pPr>
            <a:r>
              <a:rPr lang="en-GB" sz="2800">
                <a:solidFill>
                  <a:schemeClr val="tx1">
                    <a:lumMod val="75000"/>
                    <a:lumOff val="25000"/>
                  </a:schemeClr>
                </a:solidFill>
                <a:latin typeface="Assistant" pitchFamily="2" charset="-79"/>
                <a:ea typeface="+mn-lt"/>
                <a:cs typeface="Assistant" pitchFamily="2" charset="-79"/>
              </a:rPr>
              <a:t>Choose topic from your domain.</a:t>
            </a:r>
          </a:p>
          <a:p>
            <a:pPr marL="971550" lvl="1" indent="-514350">
              <a:spcBef>
                <a:spcPct val="0"/>
              </a:spcBef>
              <a:buFont typeface="+mj-lt"/>
              <a:buAutoNum type="arabicPeriod"/>
            </a:pPr>
            <a:r>
              <a:rPr lang="en-GB" sz="2800">
                <a:solidFill>
                  <a:schemeClr val="tx1">
                    <a:lumMod val="75000"/>
                    <a:lumOff val="25000"/>
                  </a:schemeClr>
                </a:solidFill>
                <a:latin typeface="Assistant" pitchFamily="2" charset="-79"/>
                <a:ea typeface="+mn-lt"/>
                <a:cs typeface="Assistant" pitchFamily="2" charset="-79"/>
              </a:rPr>
              <a:t>Think of the suitable assessment type.</a:t>
            </a:r>
          </a:p>
          <a:p>
            <a:pPr marL="971550" lvl="1" indent="-514350">
              <a:spcBef>
                <a:spcPct val="0"/>
              </a:spcBef>
              <a:buFont typeface="+mj-lt"/>
              <a:buAutoNum type="arabicPeriod"/>
            </a:pPr>
            <a:r>
              <a:rPr lang="en-GB" sz="2800">
                <a:solidFill>
                  <a:schemeClr val="tx1">
                    <a:lumMod val="75000"/>
                    <a:lumOff val="25000"/>
                  </a:schemeClr>
                </a:solidFill>
                <a:latin typeface="Assistant" pitchFamily="2" charset="-79"/>
                <a:ea typeface="+mn-lt"/>
                <a:cs typeface="Assistant" pitchFamily="2" charset="-79"/>
              </a:rPr>
              <a:t>Discuss with your partner.</a:t>
            </a:r>
          </a:p>
          <a:p>
            <a:pPr marL="971550" lvl="1" indent="-514350">
              <a:spcBef>
                <a:spcPct val="0"/>
              </a:spcBef>
              <a:buFont typeface="+mj-lt"/>
              <a:buAutoNum type="arabicPeriod"/>
            </a:pPr>
            <a:r>
              <a:rPr lang="en-GB" sz="2800">
                <a:solidFill>
                  <a:schemeClr val="tx1">
                    <a:lumMod val="75000"/>
                    <a:lumOff val="25000"/>
                  </a:schemeClr>
                </a:solidFill>
                <a:latin typeface="Assistant" pitchFamily="2" charset="-79"/>
                <a:ea typeface="+mn-lt"/>
                <a:cs typeface="Assistant" pitchFamily="2" charset="-79"/>
              </a:rPr>
              <a:t>Share with the group.</a:t>
            </a:r>
          </a:p>
        </p:txBody>
      </p:sp>
    </p:spTree>
    <p:extLst>
      <p:ext uri="{BB962C8B-B14F-4D97-AF65-F5344CB8AC3E}">
        <p14:creationId xmlns:p14="http://schemas.microsoft.com/office/powerpoint/2010/main" val="159050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97EB-D3C7-FD4D-23BF-B6CFBA07A098}"/>
              </a:ext>
            </a:extLst>
          </p:cNvPr>
          <p:cNvSpPr>
            <a:spLocks noGrp="1"/>
          </p:cNvSpPr>
          <p:nvPr>
            <p:ph type="ctrTitle"/>
          </p:nvPr>
        </p:nvSpPr>
        <p:spPr>
          <a:xfrm>
            <a:off x="1524000" y="17980"/>
            <a:ext cx="9144000" cy="1102360"/>
          </a:xfrm>
        </p:spPr>
        <p:txBody>
          <a:bodyPr/>
          <a:lstStyle/>
          <a:p>
            <a:r>
              <a:rPr lang="en-GB">
                <a:solidFill>
                  <a:srgbClr val="380239"/>
                </a:solidFill>
              </a:rPr>
              <a:t>Inclusive language </a:t>
            </a:r>
          </a:p>
        </p:txBody>
      </p:sp>
    </p:spTree>
    <p:extLst>
      <p:ext uri="{BB962C8B-B14F-4D97-AF65-F5344CB8AC3E}">
        <p14:creationId xmlns:p14="http://schemas.microsoft.com/office/powerpoint/2010/main" val="144893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p:txBody>
          <a:bodyPr/>
          <a:lstStyle/>
          <a:p>
            <a:r>
              <a:rPr lang="en-US"/>
              <a:t>Goal of this session</a:t>
            </a:r>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pPr marL="0" indent="0">
              <a:buNone/>
            </a:pPr>
            <a:r>
              <a:rPr lang="en-US">
                <a:cs typeface="Assistant"/>
              </a:rPr>
              <a:t>To learn how to create a positive learning environment by using inclusive language and avoiding jargon</a:t>
            </a:r>
          </a:p>
        </p:txBody>
      </p:sp>
    </p:spTree>
    <p:extLst>
      <p:ext uri="{BB962C8B-B14F-4D97-AF65-F5344CB8AC3E}">
        <p14:creationId xmlns:p14="http://schemas.microsoft.com/office/powerpoint/2010/main" val="333351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15E3-A37D-988A-98AC-E4B73C382C7E}"/>
              </a:ext>
            </a:extLst>
          </p:cNvPr>
          <p:cNvSpPr>
            <a:spLocks noGrp="1"/>
          </p:cNvSpPr>
          <p:nvPr>
            <p:ph type="ctrTitle"/>
          </p:nvPr>
        </p:nvSpPr>
        <p:spPr>
          <a:xfrm>
            <a:off x="1693333" y="281093"/>
            <a:ext cx="9144000" cy="980017"/>
          </a:xfrm>
        </p:spPr>
        <p:txBody>
          <a:bodyPr/>
          <a:lstStyle/>
          <a:p>
            <a:r>
              <a:rPr lang="en-GB">
                <a:solidFill>
                  <a:srgbClr val="380239"/>
                </a:solidFill>
              </a:rPr>
              <a:t>Who are we?</a:t>
            </a:r>
          </a:p>
        </p:txBody>
      </p:sp>
      <p:pic>
        <p:nvPicPr>
          <p:cNvPr id="4" name="Picture 4">
            <a:extLst>
              <a:ext uri="{FF2B5EF4-FFF2-40B4-BE49-F238E27FC236}">
                <a16:creationId xmlns:a16="http://schemas.microsoft.com/office/drawing/2014/main" id="{38751D96-27CB-C7F2-3120-8CCC76C0DE5A}"/>
              </a:ext>
            </a:extLst>
          </p:cNvPr>
          <p:cNvPicPr>
            <a:picLocks noChangeAspect="1"/>
          </p:cNvPicPr>
          <p:nvPr/>
        </p:nvPicPr>
        <p:blipFill>
          <a:blip r:embed="rId2"/>
          <a:stretch>
            <a:fillRect/>
          </a:stretch>
        </p:blipFill>
        <p:spPr>
          <a:xfrm>
            <a:off x="2265872" y="2032716"/>
            <a:ext cx="2743200" cy="2691925"/>
          </a:xfrm>
          <a:prstGeom prst="rect">
            <a:avLst/>
          </a:prstGeom>
        </p:spPr>
      </p:pic>
      <p:pic>
        <p:nvPicPr>
          <p:cNvPr id="5" name="Picture 5">
            <a:extLst>
              <a:ext uri="{FF2B5EF4-FFF2-40B4-BE49-F238E27FC236}">
                <a16:creationId xmlns:a16="http://schemas.microsoft.com/office/drawing/2014/main" id="{68979D1D-54DD-7EE7-C28D-EDC3B1562F85}"/>
              </a:ext>
            </a:extLst>
          </p:cNvPr>
          <p:cNvPicPr>
            <a:picLocks noChangeAspect="1"/>
          </p:cNvPicPr>
          <p:nvPr/>
        </p:nvPicPr>
        <p:blipFill>
          <a:blip r:embed="rId3"/>
          <a:stretch>
            <a:fillRect/>
          </a:stretch>
        </p:blipFill>
        <p:spPr>
          <a:xfrm>
            <a:off x="7082287" y="2083038"/>
            <a:ext cx="2743200" cy="2691925"/>
          </a:xfrm>
          <a:prstGeom prst="rect">
            <a:avLst/>
          </a:prstGeom>
        </p:spPr>
      </p:pic>
      <p:sp>
        <p:nvSpPr>
          <p:cNvPr id="3" name="TextBox 2">
            <a:extLst>
              <a:ext uri="{FF2B5EF4-FFF2-40B4-BE49-F238E27FC236}">
                <a16:creationId xmlns:a16="http://schemas.microsoft.com/office/drawing/2014/main" id="{CA88F073-C000-97A5-E8B5-3A730B902C7E}"/>
              </a:ext>
            </a:extLst>
          </p:cNvPr>
          <p:cNvSpPr txBox="1"/>
          <p:nvPr/>
        </p:nvSpPr>
        <p:spPr>
          <a:xfrm>
            <a:off x="1769730" y="4880694"/>
            <a:ext cx="3735483" cy="1231106"/>
          </a:xfrm>
          <a:prstGeom prst="rect">
            <a:avLst/>
          </a:prstGeom>
          <a:noFill/>
        </p:spPr>
        <p:txBody>
          <a:bodyPr wrap="square" rtlCol="0">
            <a:spAutoFit/>
          </a:bodyPr>
          <a:lstStyle/>
          <a:p>
            <a:pPr algn="ctr"/>
            <a:r>
              <a:rPr lang="en-GB" b="1" i="0" err="1">
                <a:solidFill>
                  <a:srgbClr val="380339"/>
                </a:solidFill>
                <a:effectLst/>
                <a:latin typeface="Nunito" pitchFamily="2" charset="77"/>
              </a:rPr>
              <a:t>Dr.</a:t>
            </a:r>
            <a:r>
              <a:rPr lang="en-GB" b="1" i="0">
                <a:solidFill>
                  <a:srgbClr val="380339"/>
                </a:solidFill>
                <a:effectLst/>
                <a:latin typeface="Nunito" pitchFamily="2" charset="77"/>
              </a:rPr>
              <a:t> </a:t>
            </a:r>
            <a:r>
              <a:rPr lang="en-GB" b="1" i="0" err="1">
                <a:solidFill>
                  <a:srgbClr val="380339"/>
                </a:solidFill>
                <a:effectLst/>
                <a:latin typeface="Nunito" pitchFamily="2" charset="77"/>
              </a:rPr>
              <a:t>Lieke</a:t>
            </a:r>
            <a:r>
              <a:rPr lang="en-GB" b="1" i="0">
                <a:solidFill>
                  <a:srgbClr val="380339"/>
                </a:solidFill>
                <a:effectLst/>
                <a:latin typeface="Nunito" pitchFamily="2" charset="77"/>
              </a:rPr>
              <a:t> de Boer</a:t>
            </a:r>
          </a:p>
          <a:p>
            <a:pPr algn="ctr"/>
            <a:r>
              <a:rPr lang="en-GB" sz="1400" b="0" i="0">
                <a:solidFill>
                  <a:srgbClr val="606060"/>
                </a:solidFill>
                <a:effectLst/>
                <a:latin typeface="Nunito" pitchFamily="2" charset="77"/>
              </a:rPr>
              <a:t>Community Manager</a:t>
            </a:r>
          </a:p>
          <a:p>
            <a:pPr algn="ctr"/>
            <a:r>
              <a:rPr lang="en-GB" sz="1400">
                <a:solidFill>
                  <a:srgbClr val="606060"/>
                </a:solidFill>
                <a:latin typeface="Nunito" pitchFamily="2" charset="77"/>
              </a:rPr>
              <a:t>Fellowship Programme &amp; </a:t>
            </a:r>
            <a:endParaRPr lang="en-GB" sz="1400" b="0" i="0">
              <a:solidFill>
                <a:srgbClr val="606060"/>
              </a:solidFill>
              <a:effectLst/>
              <a:latin typeface="Nunito" pitchFamily="2" charset="77"/>
            </a:endParaRPr>
          </a:p>
          <a:p>
            <a:pPr algn="ctr"/>
            <a:r>
              <a:rPr lang="en-GB" sz="1400">
                <a:solidFill>
                  <a:srgbClr val="606060"/>
                </a:solidFill>
                <a:latin typeface="Nunito" pitchFamily="2" charset="77"/>
              </a:rPr>
              <a:t>Research Software Training </a:t>
            </a:r>
            <a:r>
              <a:rPr lang="en-GB" sz="1400" b="0" i="0">
                <a:solidFill>
                  <a:srgbClr val="606060"/>
                </a:solidFill>
                <a:effectLst/>
                <a:latin typeface="Nunito" pitchFamily="2" charset="77"/>
              </a:rPr>
              <a:t>NL Coordinator</a:t>
            </a:r>
          </a:p>
          <a:p>
            <a:pPr algn="ctr"/>
            <a:r>
              <a:rPr lang="en-GB" sz="1400">
                <a:solidFill>
                  <a:srgbClr val="606060"/>
                </a:solidFill>
                <a:latin typeface="Nunito" pitchFamily="2" charset="77"/>
              </a:rPr>
              <a:t>Carpentries Instructor Trainer</a:t>
            </a:r>
            <a:endParaRPr lang="en-GB" sz="1400" b="0" i="0">
              <a:solidFill>
                <a:srgbClr val="606060"/>
              </a:solidFill>
              <a:effectLst/>
              <a:latin typeface="Nunito" pitchFamily="2" charset="77"/>
            </a:endParaRPr>
          </a:p>
        </p:txBody>
      </p:sp>
      <p:sp>
        <p:nvSpPr>
          <p:cNvPr id="6" name="TextBox 5">
            <a:extLst>
              <a:ext uri="{FF2B5EF4-FFF2-40B4-BE49-F238E27FC236}">
                <a16:creationId xmlns:a16="http://schemas.microsoft.com/office/drawing/2014/main" id="{EE83996B-5434-9620-1200-C04628A7B68A}"/>
              </a:ext>
            </a:extLst>
          </p:cNvPr>
          <p:cNvSpPr txBox="1"/>
          <p:nvPr/>
        </p:nvSpPr>
        <p:spPr>
          <a:xfrm>
            <a:off x="7034767" y="4880694"/>
            <a:ext cx="2838239" cy="800219"/>
          </a:xfrm>
          <a:prstGeom prst="rect">
            <a:avLst/>
          </a:prstGeom>
          <a:noFill/>
        </p:spPr>
        <p:txBody>
          <a:bodyPr wrap="square" rtlCol="0">
            <a:spAutoFit/>
          </a:bodyPr>
          <a:lstStyle/>
          <a:p>
            <a:pPr algn="ctr"/>
            <a:r>
              <a:rPr lang="en-GB" b="1">
                <a:solidFill>
                  <a:srgbClr val="380339"/>
                </a:solidFill>
                <a:latin typeface="Nunito" pitchFamily="2" charset="77"/>
              </a:rPr>
              <a:t>Mateusz </a:t>
            </a:r>
            <a:r>
              <a:rPr lang="en-GB" b="1" err="1">
                <a:solidFill>
                  <a:srgbClr val="380339"/>
                </a:solidFill>
                <a:latin typeface="Nunito" pitchFamily="2" charset="77"/>
              </a:rPr>
              <a:t>Kuzak</a:t>
            </a:r>
            <a:endParaRPr lang="en-GB" sz="1400" b="0" i="0">
              <a:solidFill>
                <a:srgbClr val="606060"/>
              </a:solidFill>
              <a:effectLst/>
              <a:latin typeface="Nunito" pitchFamily="2" charset="77"/>
            </a:endParaRPr>
          </a:p>
          <a:p>
            <a:pPr algn="ctr"/>
            <a:r>
              <a:rPr lang="en-GB" sz="1400">
                <a:solidFill>
                  <a:srgbClr val="606060"/>
                </a:solidFill>
                <a:latin typeface="Nunito" pitchFamily="2" charset="77"/>
              </a:rPr>
              <a:t>Team Lead Training Programme</a:t>
            </a:r>
          </a:p>
          <a:p>
            <a:pPr algn="ctr"/>
            <a:r>
              <a:rPr lang="en-GB" sz="1400" b="0" i="0">
                <a:solidFill>
                  <a:srgbClr val="606060"/>
                </a:solidFill>
                <a:effectLst/>
                <a:latin typeface="Nunito" pitchFamily="2" charset="77"/>
              </a:rPr>
              <a:t>Carpentries Instructor Trainer</a:t>
            </a:r>
          </a:p>
        </p:txBody>
      </p:sp>
    </p:spTree>
    <p:extLst>
      <p:ext uri="{BB962C8B-B14F-4D97-AF65-F5344CB8AC3E}">
        <p14:creationId xmlns:p14="http://schemas.microsoft.com/office/powerpoint/2010/main" val="306846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Inclusive language</a:t>
            </a:r>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pPr marL="0" indent="0">
              <a:buNone/>
            </a:pPr>
            <a:r>
              <a:rPr lang="en-GB"/>
              <a:t>Think carefully about the language you use and how you interact with learners</a:t>
            </a:r>
            <a:endParaRPr lang="en-US">
              <a:cs typeface="Assistant"/>
            </a:endParaRPr>
          </a:p>
        </p:txBody>
      </p:sp>
    </p:spTree>
    <p:extLst>
      <p:ext uri="{BB962C8B-B14F-4D97-AF65-F5344CB8AC3E}">
        <p14:creationId xmlns:p14="http://schemas.microsoft.com/office/powerpoint/2010/main" val="38178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Examples of non-inclusive language</a:t>
            </a:r>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r>
              <a:rPr lang="en-GB"/>
              <a:t>“It’s easy, you just ….”</a:t>
            </a:r>
          </a:p>
          <a:p>
            <a:r>
              <a:rPr lang="en-GB"/>
              <a:t>“</a:t>
            </a:r>
            <a:r>
              <a:rPr lang="en-GB">
                <a:cs typeface="Assistant"/>
              </a:rPr>
              <a:t>Any questions?”</a:t>
            </a:r>
          </a:p>
          <a:p>
            <a:r>
              <a:rPr lang="en-GB">
                <a:cs typeface="Assistant"/>
              </a:rPr>
              <a:t>Presenting technical “fun facts”</a:t>
            </a:r>
          </a:p>
          <a:p>
            <a:r>
              <a:rPr lang="en-GB">
                <a:cs typeface="Assistant"/>
              </a:rPr>
              <a:t>Addressing a group using terms that not everyone may feel applies to them (instead use “everyone” or “all”)</a:t>
            </a:r>
          </a:p>
          <a:p>
            <a:r>
              <a:rPr lang="en-GB">
                <a:cs typeface="Assistant"/>
              </a:rPr>
              <a:t>Using political examples in lesson material</a:t>
            </a:r>
            <a:endParaRPr lang="en-US">
              <a:cs typeface="Assistant"/>
            </a:endParaRPr>
          </a:p>
        </p:txBody>
      </p:sp>
    </p:spTree>
    <p:extLst>
      <p:ext uri="{BB962C8B-B14F-4D97-AF65-F5344CB8AC3E}">
        <p14:creationId xmlns:p14="http://schemas.microsoft.com/office/powerpoint/2010/main" val="203267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Stereotypes</a:t>
            </a:r>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r>
              <a:rPr lang="en-US">
                <a:cs typeface="Assistant"/>
              </a:rPr>
              <a:t>We all use stereotypes! And this is not a bad thing.</a:t>
            </a:r>
          </a:p>
          <a:p>
            <a:r>
              <a:rPr lang="en-US">
                <a:cs typeface="Assistant"/>
              </a:rPr>
              <a:t>Stereotypes can:</a:t>
            </a:r>
          </a:p>
          <a:p>
            <a:pPr lvl="1"/>
            <a:r>
              <a:rPr lang="en-US">
                <a:cs typeface="Assistant"/>
              </a:rPr>
              <a:t>Be implicit or explicit</a:t>
            </a:r>
          </a:p>
          <a:p>
            <a:pPr lvl="1"/>
            <a:r>
              <a:rPr lang="en-US">
                <a:cs typeface="Assistant"/>
              </a:rPr>
              <a:t>Guide what we notice about people</a:t>
            </a:r>
          </a:p>
          <a:p>
            <a:pPr lvl="1"/>
            <a:r>
              <a:rPr lang="en-US">
                <a:cs typeface="Assistant"/>
              </a:rPr>
              <a:t>Guide how we interpret people’s behaviors</a:t>
            </a:r>
          </a:p>
          <a:p>
            <a:pPr lvl="1"/>
            <a:r>
              <a:rPr lang="en-US">
                <a:cs typeface="Assistant"/>
              </a:rPr>
              <a:t>Facilitate quick judgements (also appropriate ones)</a:t>
            </a:r>
          </a:p>
          <a:p>
            <a:pPr lvl="1"/>
            <a:r>
              <a:rPr lang="en-US">
                <a:cs typeface="Assistant"/>
              </a:rPr>
              <a:t>Lead to systematically negative attitudes and behaviors towards members of a certain group</a:t>
            </a:r>
          </a:p>
          <a:p>
            <a:pPr lvl="1"/>
            <a:endParaRPr lang="en-US">
              <a:cs typeface="Assistant"/>
            </a:endParaRPr>
          </a:p>
        </p:txBody>
      </p:sp>
    </p:spTree>
    <p:extLst>
      <p:ext uri="{BB962C8B-B14F-4D97-AF65-F5344CB8AC3E}">
        <p14:creationId xmlns:p14="http://schemas.microsoft.com/office/powerpoint/2010/main" val="157338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Stereotypes</a:t>
            </a:r>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r>
              <a:rPr lang="en-US">
                <a:cs typeface="Assistant"/>
              </a:rPr>
              <a:t>Stereotypes in instructors can :</a:t>
            </a:r>
          </a:p>
          <a:p>
            <a:pPr lvl="1"/>
            <a:r>
              <a:rPr lang="en-US">
                <a:cs typeface="Assistant"/>
              </a:rPr>
              <a:t>Call unnecessary attention to differences</a:t>
            </a:r>
          </a:p>
          <a:p>
            <a:pPr lvl="1"/>
            <a:r>
              <a:rPr lang="en-US">
                <a:cs typeface="Assistant"/>
              </a:rPr>
              <a:t>Give more or less attention to certain learners</a:t>
            </a:r>
          </a:p>
          <a:p>
            <a:pPr lvl="1"/>
            <a:r>
              <a:rPr lang="en-US">
                <a:cs typeface="Assistant"/>
              </a:rPr>
              <a:t>Lead to different responses depending on which learner is asking</a:t>
            </a:r>
          </a:p>
          <a:p>
            <a:r>
              <a:rPr lang="en-US">
                <a:cs typeface="Assistant"/>
              </a:rPr>
              <a:t>Stereotypes learners have about themselves can:</a:t>
            </a:r>
          </a:p>
          <a:p>
            <a:pPr lvl="1"/>
            <a:r>
              <a:rPr lang="en-GB"/>
              <a:t>develop a fixed mindset about aspects of their own capability</a:t>
            </a:r>
            <a:endParaRPr lang="en-US">
              <a:cs typeface="Assistant"/>
            </a:endParaRPr>
          </a:p>
          <a:p>
            <a:pPr lvl="1"/>
            <a:r>
              <a:rPr lang="en-GB"/>
              <a:t>Lead to </a:t>
            </a:r>
            <a:r>
              <a:rPr lang="en-GB" i="1"/>
              <a:t>stereotype threat</a:t>
            </a:r>
            <a:endParaRPr lang="en-GB"/>
          </a:p>
        </p:txBody>
      </p:sp>
    </p:spTree>
    <p:extLst>
      <p:ext uri="{BB962C8B-B14F-4D97-AF65-F5344CB8AC3E}">
        <p14:creationId xmlns:p14="http://schemas.microsoft.com/office/powerpoint/2010/main" val="356603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89208" y="391629"/>
            <a:ext cx="12013584" cy="1325563"/>
          </a:xfrm>
        </p:spPr>
        <p:txBody>
          <a:bodyPr/>
          <a:lstStyle/>
          <a:p>
            <a:r>
              <a:rPr lang="en-US">
                <a:cs typeface="Assistant"/>
              </a:rPr>
              <a:t>What can we do about our own stereotypes?</a:t>
            </a:r>
            <a:endParaRPr lang="en-US"/>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r>
              <a:rPr lang="en-US">
                <a:cs typeface="Assistant"/>
              </a:rPr>
              <a:t>Get to know people from many different groups</a:t>
            </a:r>
          </a:p>
          <a:p>
            <a:r>
              <a:rPr lang="en-GB"/>
              <a:t>Observe your own </a:t>
            </a:r>
            <a:r>
              <a:rPr lang="en-GB" err="1"/>
              <a:t>behavior</a:t>
            </a:r>
            <a:r>
              <a:rPr lang="en-GB"/>
              <a:t>, and build awareness of situations in which your perceptions and </a:t>
            </a:r>
            <a:r>
              <a:rPr lang="en-GB" err="1"/>
              <a:t>behaviors</a:t>
            </a:r>
            <a:r>
              <a:rPr lang="en-GB"/>
              <a:t> are influenced by stereotypes.</a:t>
            </a:r>
          </a:p>
          <a:p>
            <a:r>
              <a:rPr lang="en-GB"/>
              <a:t>Avoid calling attention to common stereotypes, even in a way that seems positive.</a:t>
            </a:r>
          </a:p>
        </p:txBody>
      </p:sp>
    </p:spTree>
    <p:extLst>
      <p:ext uri="{BB962C8B-B14F-4D97-AF65-F5344CB8AC3E}">
        <p14:creationId xmlns:p14="http://schemas.microsoft.com/office/powerpoint/2010/main" val="299476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p:txBody>
          <a:bodyPr/>
          <a:lstStyle/>
          <a:p>
            <a:r>
              <a:rPr lang="en-US"/>
              <a:t>What is jargon?</a:t>
            </a:r>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r>
              <a:rPr lang="en-US">
                <a:cs typeface="Assistant"/>
              </a:rPr>
              <a:t>Words or expressions used by a particular profession or group of people, and are difficult for others to understand (</a:t>
            </a:r>
            <a:r>
              <a:rPr lang="en-US" i="1">
                <a:cs typeface="Assistant"/>
              </a:rPr>
              <a:t>Oxford Leaner’s Dictionary</a:t>
            </a:r>
            <a:r>
              <a:rPr lang="en-US">
                <a:cs typeface="Assistant"/>
              </a:rPr>
              <a:t>)</a:t>
            </a:r>
          </a:p>
          <a:p>
            <a:r>
              <a:rPr lang="en-US">
                <a:cs typeface="Assistant"/>
              </a:rPr>
              <a:t>Makes communication between experts easier, but not knowing terms can put you outside the group</a:t>
            </a:r>
          </a:p>
        </p:txBody>
      </p:sp>
      <p:pic>
        <p:nvPicPr>
          <p:cNvPr id="2" name="Picture 2" descr="Style over substance - Comic Strip of the Day.com">
            <a:extLst>
              <a:ext uri="{FF2B5EF4-FFF2-40B4-BE49-F238E27FC236}">
                <a16:creationId xmlns:a16="http://schemas.microsoft.com/office/drawing/2014/main" id="{E0F4FAA4-6831-075B-E9E8-1526A3D92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527" y="4221642"/>
            <a:ext cx="7484946" cy="23203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19E0F5-8CFC-52B8-1218-A4924A82DE48}"/>
              </a:ext>
            </a:extLst>
          </p:cNvPr>
          <p:cNvSpPr txBox="1"/>
          <p:nvPr/>
        </p:nvSpPr>
        <p:spPr>
          <a:xfrm>
            <a:off x="1022466" y="6506936"/>
            <a:ext cx="10314709" cy="369332"/>
          </a:xfrm>
          <a:prstGeom prst="rect">
            <a:avLst/>
          </a:prstGeom>
          <a:noFill/>
        </p:spPr>
        <p:txBody>
          <a:bodyPr wrap="square">
            <a:spAutoFit/>
          </a:bodyPr>
          <a:lstStyle/>
          <a:p>
            <a:r>
              <a:rPr lang="en-NL">
                <a:solidFill>
                  <a:schemeClr val="accent1"/>
                </a:solidFill>
                <a:hlinkClick r:id="rId4">
                  <a:extLst>
                    <a:ext uri="{A12FA001-AC4F-418D-AE19-62706E023703}">
                      <ahyp:hlinkClr xmlns:ahyp="http://schemas.microsoft.com/office/drawing/2018/hyperlinkcolor" val="tx"/>
                    </a:ext>
                  </a:extLst>
                </a:hlinkClick>
              </a:rPr>
              <a:t>https://www.weeklystorybook.com/comic_strip_of_the_daycom/2013/02/style-over-substance.html</a:t>
            </a:r>
            <a:r>
              <a:rPr lang="en-NL">
                <a:solidFill>
                  <a:schemeClr val="accent1"/>
                </a:solidFill>
              </a:rPr>
              <a:t> </a:t>
            </a:r>
          </a:p>
        </p:txBody>
      </p:sp>
    </p:spTree>
    <p:extLst>
      <p:ext uri="{BB962C8B-B14F-4D97-AF65-F5344CB8AC3E}">
        <p14:creationId xmlns:p14="http://schemas.microsoft.com/office/powerpoint/2010/main" val="6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04CB-6971-BB81-F8DE-F8EEC3893493}"/>
              </a:ext>
            </a:extLst>
          </p:cNvPr>
          <p:cNvSpPr>
            <a:spLocks noGrp="1"/>
          </p:cNvSpPr>
          <p:nvPr>
            <p:ph type="title"/>
          </p:nvPr>
        </p:nvSpPr>
        <p:spPr/>
        <p:txBody>
          <a:bodyPr/>
          <a:lstStyle/>
          <a:p>
            <a:r>
              <a:rPr lang="en-NL"/>
              <a:t>Mental models</a:t>
            </a:r>
          </a:p>
        </p:txBody>
      </p:sp>
      <p:pic>
        <p:nvPicPr>
          <p:cNvPr id="5" name="Picture 4">
            <a:extLst>
              <a:ext uri="{FF2B5EF4-FFF2-40B4-BE49-F238E27FC236}">
                <a16:creationId xmlns:a16="http://schemas.microsoft.com/office/drawing/2014/main" id="{D94235B9-34DE-E064-B681-582F6637F451}"/>
              </a:ext>
            </a:extLst>
          </p:cNvPr>
          <p:cNvPicPr>
            <a:picLocks noChangeAspect="1"/>
          </p:cNvPicPr>
          <p:nvPr/>
        </p:nvPicPr>
        <p:blipFill>
          <a:blip r:embed="rId3"/>
          <a:stretch>
            <a:fillRect/>
          </a:stretch>
        </p:blipFill>
        <p:spPr>
          <a:xfrm>
            <a:off x="2299010" y="1403359"/>
            <a:ext cx="6599663" cy="4992867"/>
          </a:xfrm>
          <a:prstGeom prst="rect">
            <a:avLst/>
          </a:prstGeom>
        </p:spPr>
      </p:pic>
      <p:sp>
        <p:nvSpPr>
          <p:cNvPr id="4" name="TextBox 3">
            <a:extLst>
              <a:ext uri="{FF2B5EF4-FFF2-40B4-BE49-F238E27FC236}">
                <a16:creationId xmlns:a16="http://schemas.microsoft.com/office/drawing/2014/main" id="{4FA0A614-2481-6AB3-37C2-732BE658D549}"/>
              </a:ext>
            </a:extLst>
          </p:cNvPr>
          <p:cNvSpPr txBox="1"/>
          <p:nvPr/>
        </p:nvSpPr>
        <p:spPr>
          <a:xfrm>
            <a:off x="973924" y="6396226"/>
            <a:ext cx="8286454" cy="369332"/>
          </a:xfrm>
          <a:prstGeom prst="rect">
            <a:avLst/>
          </a:prstGeom>
          <a:noFill/>
        </p:spPr>
        <p:txBody>
          <a:bodyPr wrap="square">
            <a:spAutoFit/>
          </a:bodyPr>
          <a:lstStyle/>
          <a:p>
            <a:r>
              <a:rPr lang="en-NL">
                <a:solidFill>
                  <a:schemeClr val="accent1"/>
                </a:solidFill>
                <a:hlinkClick r:id="rId4">
                  <a:extLst>
                    <a:ext uri="{A12FA001-AC4F-418D-AE19-62706E023703}">
                      <ahyp:hlinkClr xmlns:ahyp="http://schemas.microsoft.com/office/drawing/2018/hyperlinkcolor" val="tx"/>
                    </a:ext>
                  </a:extLst>
                </a:hlinkClick>
              </a:rPr>
              <a:t>https://carpentries.github.io/instructor-training/04-expertise.html</a:t>
            </a:r>
            <a:r>
              <a:rPr lang="en-NL">
                <a:solidFill>
                  <a:schemeClr val="accent1"/>
                </a:solidFill>
              </a:rPr>
              <a:t> </a:t>
            </a:r>
          </a:p>
        </p:txBody>
      </p:sp>
    </p:spTree>
    <p:extLst>
      <p:ext uri="{BB962C8B-B14F-4D97-AF65-F5344CB8AC3E}">
        <p14:creationId xmlns:p14="http://schemas.microsoft.com/office/powerpoint/2010/main" val="299187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What words do you use interchangeably?</a:t>
            </a:r>
          </a:p>
        </p:txBody>
      </p:sp>
      <p:sp>
        <p:nvSpPr>
          <p:cNvPr id="5" name="Content Placeholder 4">
            <a:extLst>
              <a:ext uri="{FF2B5EF4-FFF2-40B4-BE49-F238E27FC236}">
                <a16:creationId xmlns:a16="http://schemas.microsoft.com/office/drawing/2014/main" id="{1BEB560A-C18F-48B4-8EA0-8AC1594CD161}"/>
              </a:ext>
            </a:extLst>
          </p:cNvPr>
          <p:cNvSpPr>
            <a:spLocks noGrp="1"/>
          </p:cNvSpPr>
          <p:nvPr>
            <p:ph idx="1"/>
          </p:nvPr>
        </p:nvSpPr>
        <p:spPr/>
        <p:txBody>
          <a:bodyPr vert="horz" lIns="91440" tIns="45720" rIns="91440" bIns="45720" rtlCol="0" anchor="t">
            <a:noAutofit/>
          </a:bodyPr>
          <a:lstStyle/>
          <a:p>
            <a:r>
              <a:rPr lang="en-GB"/>
              <a:t>Share an example of words or notation that you sometimes use to accomplish or refer to the same thing. </a:t>
            </a:r>
          </a:p>
          <a:p>
            <a:r>
              <a:rPr lang="en-GB"/>
              <a:t>Building awareness of how you can represent the same concept in multiple different ways will help you avoid doing so without explanation while teaching.</a:t>
            </a:r>
            <a:endParaRPr lang="en-US">
              <a:cs typeface="Assistant"/>
            </a:endParaRPr>
          </a:p>
        </p:txBody>
      </p:sp>
    </p:spTree>
    <p:extLst>
      <p:ext uri="{BB962C8B-B14F-4D97-AF65-F5344CB8AC3E}">
        <p14:creationId xmlns:p14="http://schemas.microsoft.com/office/powerpoint/2010/main" val="322727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What words do you use interchangeably?</a:t>
            </a:r>
          </a:p>
        </p:txBody>
      </p:sp>
      <p:pic>
        <p:nvPicPr>
          <p:cNvPr id="7" name="Picture 6">
            <a:extLst>
              <a:ext uri="{FF2B5EF4-FFF2-40B4-BE49-F238E27FC236}">
                <a16:creationId xmlns:a16="http://schemas.microsoft.com/office/drawing/2014/main" id="{07937C61-4F39-3A20-2903-FAB467059B95}"/>
              </a:ext>
            </a:extLst>
          </p:cNvPr>
          <p:cNvPicPr>
            <a:picLocks noChangeAspect="1"/>
          </p:cNvPicPr>
          <p:nvPr/>
        </p:nvPicPr>
        <p:blipFill>
          <a:blip r:embed="rId3"/>
          <a:stretch>
            <a:fillRect/>
          </a:stretch>
        </p:blipFill>
        <p:spPr>
          <a:xfrm>
            <a:off x="2596534" y="2715167"/>
            <a:ext cx="6413500" cy="2349500"/>
          </a:xfrm>
          <a:prstGeom prst="rect">
            <a:avLst/>
          </a:prstGeom>
        </p:spPr>
      </p:pic>
    </p:spTree>
    <p:extLst>
      <p:ext uri="{BB962C8B-B14F-4D97-AF65-F5344CB8AC3E}">
        <p14:creationId xmlns:p14="http://schemas.microsoft.com/office/powerpoint/2010/main" val="116750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err="1"/>
              <a:t>Upgoer</a:t>
            </a:r>
            <a:r>
              <a:rPr lang="en-US"/>
              <a:t> five example</a:t>
            </a:r>
          </a:p>
        </p:txBody>
      </p:sp>
      <p:pic>
        <p:nvPicPr>
          <p:cNvPr id="6" name="Picture 5">
            <a:extLst>
              <a:ext uri="{FF2B5EF4-FFF2-40B4-BE49-F238E27FC236}">
                <a16:creationId xmlns:a16="http://schemas.microsoft.com/office/drawing/2014/main" id="{9C68A197-1815-6523-87EB-13944E1557A4}"/>
              </a:ext>
            </a:extLst>
          </p:cNvPr>
          <p:cNvPicPr>
            <a:picLocks noChangeAspect="1"/>
          </p:cNvPicPr>
          <p:nvPr/>
        </p:nvPicPr>
        <p:blipFill>
          <a:blip r:embed="rId2"/>
          <a:stretch>
            <a:fillRect/>
          </a:stretch>
        </p:blipFill>
        <p:spPr>
          <a:xfrm>
            <a:off x="2802432" y="1446848"/>
            <a:ext cx="6587136" cy="5046027"/>
          </a:xfrm>
          <a:prstGeom prst="rect">
            <a:avLst/>
          </a:prstGeom>
        </p:spPr>
      </p:pic>
      <p:sp>
        <p:nvSpPr>
          <p:cNvPr id="8" name="TextBox 7">
            <a:extLst>
              <a:ext uri="{FF2B5EF4-FFF2-40B4-BE49-F238E27FC236}">
                <a16:creationId xmlns:a16="http://schemas.microsoft.com/office/drawing/2014/main" id="{EF237FA0-5389-45AF-6550-62D1F275E454}"/>
              </a:ext>
            </a:extLst>
          </p:cNvPr>
          <p:cNvSpPr txBox="1"/>
          <p:nvPr/>
        </p:nvSpPr>
        <p:spPr>
          <a:xfrm>
            <a:off x="457200" y="6488668"/>
            <a:ext cx="6101542" cy="369332"/>
          </a:xfrm>
          <a:prstGeom prst="rect">
            <a:avLst/>
          </a:prstGeom>
          <a:noFill/>
        </p:spPr>
        <p:txBody>
          <a:bodyPr wrap="square">
            <a:spAutoFit/>
          </a:bodyPr>
          <a:lstStyle/>
          <a:p>
            <a:r>
              <a:rPr lang="en-GB" sz="1800" b="0" i="0" u="sng" strike="noStrike">
                <a:solidFill>
                  <a:schemeClr val="accent1"/>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https://xkcd.com/1133/</a:t>
            </a:r>
            <a:endParaRPr lang="en-NL">
              <a:solidFill>
                <a:schemeClr val="accent1"/>
              </a:solidFill>
            </a:endParaRPr>
          </a:p>
        </p:txBody>
      </p:sp>
    </p:spTree>
    <p:extLst>
      <p:ext uri="{BB962C8B-B14F-4D97-AF65-F5344CB8AC3E}">
        <p14:creationId xmlns:p14="http://schemas.microsoft.com/office/powerpoint/2010/main" val="65356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9EEB-6554-AABD-92B9-E01B6FEBEB50}"/>
              </a:ext>
            </a:extLst>
          </p:cNvPr>
          <p:cNvSpPr>
            <a:spLocks noGrp="1"/>
          </p:cNvSpPr>
          <p:nvPr>
            <p:ph type="ctrTitle"/>
          </p:nvPr>
        </p:nvSpPr>
        <p:spPr>
          <a:xfrm>
            <a:off x="1637016" y="698642"/>
            <a:ext cx="9144000" cy="801841"/>
          </a:xfrm>
        </p:spPr>
        <p:txBody>
          <a:bodyPr/>
          <a:lstStyle/>
          <a:p>
            <a:r>
              <a:rPr lang="en-GB">
                <a:solidFill>
                  <a:srgbClr val="380239"/>
                </a:solidFill>
              </a:rPr>
              <a:t>Afternoon Agenda</a:t>
            </a:r>
          </a:p>
        </p:txBody>
      </p:sp>
      <p:graphicFrame>
        <p:nvGraphicFramePr>
          <p:cNvPr id="6" name="Table 6">
            <a:extLst>
              <a:ext uri="{FF2B5EF4-FFF2-40B4-BE49-F238E27FC236}">
                <a16:creationId xmlns:a16="http://schemas.microsoft.com/office/drawing/2014/main" id="{683EB595-8BF1-1C1D-9FC5-63668C544BB0}"/>
              </a:ext>
            </a:extLst>
          </p:cNvPr>
          <p:cNvGraphicFramePr>
            <a:graphicFrameLocks noGrp="1"/>
          </p:cNvGraphicFramePr>
          <p:nvPr>
            <p:extLst>
              <p:ext uri="{D42A27DB-BD31-4B8C-83A1-F6EECF244321}">
                <p14:modId xmlns:p14="http://schemas.microsoft.com/office/powerpoint/2010/main" val="480536487"/>
              </p:ext>
            </p:extLst>
          </p:nvPr>
        </p:nvGraphicFramePr>
        <p:xfrm>
          <a:off x="2732354" y="2032032"/>
          <a:ext cx="8147978" cy="2793936"/>
        </p:xfrm>
        <a:graphic>
          <a:graphicData uri="http://schemas.openxmlformats.org/drawingml/2006/table">
            <a:tbl>
              <a:tblPr firstRow="1" bandRow="1">
                <a:tableStyleId>{00A15C55-8517-42AA-B614-E9B94910E393}</a:tableStyleId>
              </a:tblPr>
              <a:tblGrid>
                <a:gridCol w="2427937">
                  <a:extLst>
                    <a:ext uri="{9D8B030D-6E8A-4147-A177-3AD203B41FA5}">
                      <a16:colId xmlns:a16="http://schemas.microsoft.com/office/drawing/2014/main" val="475932348"/>
                    </a:ext>
                  </a:extLst>
                </a:gridCol>
                <a:gridCol w="5720041">
                  <a:extLst>
                    <a:ext uri="{9D8B030D-6E8A-4147-A177-3AD203B41FA5}">
                      <a16:colId xmlns:a16="http://schemas.microsoft.com/office/drawing/2014/main" val="562542878"/>
                    </a:ext>
                  </a:extLst>
                </a:gridCol>
              </a:tblGrid>
              <a:tr h="698484">
                <a:tc>
                  <a:txBody>
                    <a:bodyPr/>
                    <a:lstStyle/>
                    <a:p>
                      <a:r>
                        <a:rPr lang="en-GB" sz="2800" b="0">
                          <a:solidFill>
                            <a:schemeClr val="tx1">
                              <a:lumMod val="75000"/>
                              <a:lumOff val="25000"/>
                            </a:schemeClr>
                          </a:solidFill>
                        </a:rPr>
                        <a:t>13.45 – 14:25 </a:t>
                      </a:r>
                      <a:endParaRPr lang="en-NL" sz="2800" b="0"/>
                    </a:p>
                  </a:txBody>
                  <a:tcPr/>
                </a:tc>
                <a:tc>
                  <a:txBody>
                    <a:bodyPr/>
                    <a:lstStyle/>
                    <a:p>
                      <a:r>
                        <a:rPr lang="en-GB" sz="2800" b="0">
                          <a:solidFill>
                            <a:srgbClr val="00A1E1"/>
                          </a:solidFill>
                        </a:rPr>
                        <a:t>Formative assessment </a:t>
                      </a:r>
                      <a:endParaRPr lang="en-NL" sz="2800" b="0"/>
                    </a:p>
                  </a:txBody>
                  <a:tcPr/>
                </a:tc>
                <a:extLst>
                  <a:ext uri="{0D108BD9-81ED-4DB2-BD59-A6C34878D82A}">
                    <a16:rowId xmlns:a16="http://schemas.microsoft.com/office/drawing/2014/main" val="3289912415"/>
                  </a:ext>
                </a:extLst>
              </a:tr>
              <a:tr h="698484">
                <a:tc>
                  <a:txBody>
                    <a:bodyPr/>
                    <a:lstStyle/>
                    <a:p>
                      <a:r>
                        <a:rPr lang="en-GB" sz="2800" b="0">
                          <a:solidFill>
                            <a:schemeClr val="tx1">
                              <a:lumMod val="75000"/>
                              <a:lumOff val="25000"/>
                            </a:schemeClr>
                          </a:solidFill>
                        </a:rPr>
                        <a:t>14:25 – 14:35 </a:t>
                      </a:r>
                      <a:endParaRPr lang="en-NL" sz="2800" b="0"/>
                    </a:p>
                  </a:txBody>
                  <a:tcPr/>
                </a:tc>
                <a:tc>
                  <a:txBody>
                    <a:bodyPr/>
                    <a:lstStyle/>
                    <a:p>
                      <a:r>
                        <a:rPr lang="en-GB" sz="2800" b="0">
                          <a:solidFill>
                            <a:srgbClr val="00A1E1"/>
                          </a:solidFill>
                        </a:rPr>
                        <a:t>Tea break </a:t>
                      </a:r>
                      <a:endParaRPr lang="en-NL" sz="2800" b="0"/>
                    </a:p>
                  </a:txBody>
                  <a:tcPr/>
                </a:tc>
                <a:extLst>
                  <a:ext uri="{0D108BD9-81ED-4DB2-BD59-A6C34878D82A}">
                    <a16:rowId xmlns:a16="http://schemas.microsoft.com/office/drawing/2014/main" val="2205283430"/>
                  </a:ext>
                </a:extLst>
              </a:tr>
              <a:tr h="698484">
                <a:tc>
                  <a:txBody>
                    <a:bodyPr/>
                    <a:lstStyle/>
                    <a:p>
                      <a:r>
                        <a:rPr lang="en-GB" sz="2800" b="0">
                          <a:solidFill>
                            <a:schemeClr val="tx1">
                              <a:lumMod val="75000"/>
                              <a:lumOff val="25000"/>
                            </a:schemeClr>
                          </a:solidFill>
                        </a:rPr>
                        <a:t>14:35 –  15:15</a:t>
                      </a:r>
                      <a:endParaRPr lang="en-NL" sz="2800" b="0"/>
                    </a:p>
                  </a:txBody>
                  <a:tcPr/>
                </a:tc>
                <a:tc>
                  <a:txBody>
                    <a:bodyPr/>
                    <a:lstStyle/>
                    <a:p>
                      <a:r>
                        <a:rPr lang="en-GB" sz="2800" b="0">
                          <a:solidFill>
                            <a:srgbClr val="00A1E1"/>
                          </a:solidFill>
                        </a:rPr>
                        <a:t>Inclusive language </a:t>
                      </a:r>
                      <a:endParaRPr lang="en-NL" sz="2800" b="0"/>
                    </a:p>
                  </a:txBody>
                  <a:tcPr/>
                </a:tc>
                <a:extLst>
                  <a:ext uri="{0D108BD9-81ED-4DB2-BD59-A6C34878D82A}">
                    <a16:rowId xmlns:a16="http://schemas.microsoft.com/office/drawing/2014/main" val="3804858580"/>
                  </a:ext>
                </a:extLst>
              </a:tr>
              <a:tr h="698484">
                <a:tc>
                  <a:txBody>
                    <a:bodyPr/>
                    <a:lstStyle/>
                    <a:p>
                      <a:r>
                        <a:rPr lang="en-GB" sz="2800" b="0">
                          <a:solidFill>
                            <a:schemeClr val="tx1">
                              <a:lumMod val="75000"/>
                              <a:lumOff val="25000"/>
                            </a:schemeClr>
                          </a:solidFill>
                        </a:rPr>
                        <a:t>15:15 –  15:45</a:t>
                      </a:r>
                      <a:endParaRPr lang="en-NL" sz="2800" b="0"/>
                    </a:p>
                  </a:txBody>
                  <a:tcPr/>
                </a:tc>
                <a:tc>
                  <a:txBody>
                    <a:bodyPr/>
                    <a:lstStyle/>
                    <a:p>
                      <a:r>
                        <a:rPr lang="en-GB" sz="2800" b="0">
                          <a:solidFill>
                            <a:srgbClr val="00A1E1"/>
                          </a:solidFill>
                        </a:rPr>
                        <a:t>Update / work on own material </a:t>
                      </a:r>
                      <a:endParaRPr lang="en-NL" sz="2800" b="0"/>
                    </a:p>
                  </a:txBody>
                  <a:tcPr/>
                </a:tc>
                <a:extLst>
                  <a:ext uri="{0D108BD9-81ED-4DB2-BD59-A6C34878D82A}">
                    <a16:rowId xmlns:a16="http://schemas.microsoft.com/office/drawing/2014/main" val="1346362743"/>
                  </a:ext>
                </a:extLst>
              </a:tr>
            </a:tbl>
          </a:graphicData>
        </a:graphic>
      </p:graphicFrame>
    </p:spTree>
    <p:extLst>
      <p:ext uri="{BB962C8B-B14F-4D97-AF65-F5344CB8AC3E}">
        <p14:creationId xmlns:p14="http://schemas.microsoft.com/office/powerpoint/2010/main" val="2923948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Exercise: check your jargon (15 minutes)</a:t>
            </a:r>
          </a:p>
        </p:txBody>
      </p:sp>
      <p:sp>
        <p:nvSpPr>
          <p:cNvPr id="2" name="Content Placeholder 4">
            <a:extLst>
              <a:ext uri="{FF2B5EF4-FFF2-40B4-BE49-F238E27FC236}">
                <a16:creationId xmlns:a16="http://schemas.microsoft.com/office/drawing/2014/main" id="{20B077B1-5B3A-7804-E47F-95A6F4D7B391}"/>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GB"/>
              <a:t>Pair up with your </a:t>
            </a:r>
            <a:r>
              <a:rPr lang="en-GB" err="1"/>
              <a:t>neighbor</a:t>
            </a:r>
            <a:r>
              <a:rPr lang="en-GB"/>
              <a:t>, take some text from a piece you have written or from elsewhere, that contains jargon.</a:t>
            </a:r>
          </a:p>
          <a:p>
            <a:r>
              <a:rPr lang="en-GB"/>
              <a:t>Within your pair, use one of these tools to rephrase the text or to receive suggestions on how to improve it:</a:t>
            </a:r>
          </a:p>
          <a:p>
            <a:pPr lvl="1"/>
            <a:r>
              <a:rPr lang="en-GB" u="sng"/>
              <a:t>Alt text generator in </a:t>
            </a:r>
            <a:r>
              <a:rPr lang="en-GB" u="sng" err="1"/>
              <a:t>powerpoint</a:t>
            </a:r>
            <a:endParaRPr lang="en-GB" u="sng"/>
          </a:p>
          <a:p>
            <a:pPr lvl="1"/>
            <a:r>
              <a:rPr lang="en-GB" u="sng" err="1"/>
              <a:t>Upgoer</a:t>
            </a:r>
            <a:r>
              <a:rPr lang="en-GB" u="sng"/>
              <a:t> five editor: https://</a:t>
            </a:r>
            <a:r>
              <a:rPr lang="en-GB" u="sng" err="1"/>
              <a:t>splasho.com</a:t>
            </a:r>
            <a:r>
              <a:rPr lang="en-GB" u="sng"/>
              <a:t>/upgoer5/ </a:t>
            </a:r>
          </a:p>
          <a:p>
            <a:pPr lvl="1"/>
            <a:r>
              <a:rPr lang="en-GB" u="sng"/>
              <a:t>Grammar checker in word</a:t>
            </a:r>
            <a:r>
              <a:rPr lang="en-GB"/>
              <a:t> </a:t>
            </a:r>
          </a:p>
          <a:p>
            <a:pPr lvl="1"/>
            <a:r>
              <a:rPr lang="en-GB" u="sng"/>
              <a:t>Hemingway editor: https://</a:t>
            </a:r>
            <a:r>
              <a:rPr lang="en-GB" u="sng" err="1"/>
              <a:t>hemingwayapp.com</a:t>
            </a:r>
            <a:r>
              <a:rPr lang="en-GB" u="sng"/>
              <a:t>/ </a:t>
            </a:r>
          </a:p>
          <a:p>
            <a:pPr lvl="1"/>
            <a:r>
              <a:rPr lang="en-GB" u="sng"/>
              <a:t>Bing or </a:t>
            </a:r>
            <a:r>
              <a:rPr lang="en-GB" u="sng" err="1"/>
              <a:t>chatGPT</a:t>
            </a:r>
            <a:r>
              <a:rPr lang="en-GB"/>
              <a:t> </a:t>
            </a:r>
          </a:p>
          <a:p>
            <a:pPr lvl="1"/>
            <a:r>
              <a:rPr lang="en-GB" err="1"/>
              <a:t>Nederlands</a:t>
            </a:r>
            <a:r>
              <a:rPr lang="en-GB"/>
              <a:t>: </a:t>
            </a:r>
            <a:r>
              <a:rPr lang="en-GB" u="sng"/>
              <a:t>https://ishetb1.nl/</a:t>
            </a:r>
          </a:p>
          <a:p>
            <a:pPr lvl="1"/>
            <a:r>
              <a:rPr lang="en-GB" u="sng"/>
              <a:t>Add your own </a:t>
            </a:r>
            <a:r>
              <a:rPr lang="en-GB"/>
              <a:t> </a:t>
            </a:r>
          </a:p>
          <a:p>
            <a:endParaRPr lang="en-GB"/>
          </a:p>
        </p:txBody>
      </p:sp>
    </p:spTree>
    <p:extLst>
      <p:ext uri="{BB962C8B-B14F-4D97-AF65-F5344CB8AC3E}">
        <p14:creationId xmlns:p14="http://schemas.microsoft.com/office/powerpoint/2010/main" val="802003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Exercise: check your jargon (15 minutes)</a:t>
            </a:r>
          </a:p>
        </p:txBody>
      </p:sp>
      <p:sp>
        <p:nvSpPr>
          <p:cNvPr id="2" name="Content Placeholder 4">
            <a:extLst>
              <a:ext uri="{FF2B5EF4-FFF2-40B4-BE49-F238E27FC236}">
                <a16:creationId xmlns:a16="http://schemas.microsoft.com/office/drawing/2014/main" id="{20B077B1-5B3A-7804-E47F-95A6F4D7B391}"/>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GB"/>
              <a:t>What did you learn? What was helpful? What was not helpful?</a:t>
            </a:r>
          </a:p>
        </p:txBody>
      </p:sp>
    </p:spTree>
    <p:extLst>
      <p:ext uri="{BB962C8B-B14F-4D97-AF65-F5344CB8AC3E}">
        <p14:creationId xmlns:p14="http://schemas.microsoft.com/office/powerpoint/2010/main" val="4040113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Exercise: update your own training</a:t>
            </a:r>
          </a:p>
        </p:txBody>
      </p:sp>
      <p:sp>
        <p:nvSpPr>
          <p:cNvPr id="2" name="Content Placeholder 4">
            <a:extLst>
              <a:ext uri="{FF2B5EF4-FFF2-40B4-BE49-F238E27FC236}">
                <a16:creationId xmlns:a16="http://schemas.microsoft.com/office/drawing/2014/main" id="{20B077B1-5B3A-7804-E47F-95A6F4D7B391}"/>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GB"/>
              <a:t>Pick one of the tools you learned about and see if you can apply it to your own training material</a:t>
            </a:r>
          </a:p>
        </p:txBody>
      </p:sp>
    </p:spTree>
    <p:extLst>
      <p:ext uri="{BB962C8B-B14F-4D97-AF65-F5344CB8AC3E}">
        <p14:creationId xmlns:p14="http://schemas.microsoft.com/office/powerpoint/2010/main" val="19003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35046-9B92-4885-8706-668B0A082E42}"/>
              </a:ext>
            </a:extLst>
          </p:cNvPr>
          <p:cNvSpPr>
            <a:spLocks noGrp="1"/>
          </p:cNvSpPr>
          <p:nvPr>
            <p:ph type="title"/>
          </p:nvPr>
        </p:nvSpPr>
        <p:spPr>
          <a:xfrm>
            <a:off x="659784" y="365125"/>
            <a:ext cx="11353800" cy="1325563"/>
          </a:xfrm>
        </p:spPr>
        <p:txBody>
          <a:bodyPr/>
          <a:lstStyle/>
          <a:p>
            <a:r>
              <a:rPr lang="en-US"/>
              <a:t>Wrap-up (10 minutes)</a:t>
            </a:r>
          </a:p>
        </p:txBody>
      </p:sp>
      <p:sp>
        <p:nvSpPr>
          <p:cNvPr id="2" name="Content Placeholder 4">
            <a:extLst>
              <a:ext uri="{FF2B5EF4-FFF2-40B4-BE49-F238E27FC236}">
                <a16:creationId xmlns:a16="http://schemas.microsoft.com/office/drawing/2014/main" id="{1CCC4544-2F4F-1A4F-26D9-71A5B120764B}"/>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GB"/>
              <a:t>One up (something you learned or went well), one down (something we could improve)</a:t>
            </a:r>
          </a:p>
        </p:txBody>
      </p:sp>
    </p:spTree>
    <p:extLst>
      <p:ext uri="{BB962C8B-B14F-4D97-AF65-F5344CB8AC3E}">
        <p14:creationId xmlns:p14="http://schemas.microsoft.com/office/powerpoint/2010/main" val="1228337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023C-E8B0-5D45-B2E2-C470D19A2F59}"/>
              </a:ext>
            </a:extLst>
          </p:cNvPr>
          <p:cNvSpPr>
            <a:spLocks noGrp="1"/>
          </p:cNvSpPr>
          <p:nvPr>
            <p:ph type="title" hasCustomPrompt="1"/>
          </p:nvPr>
        </p:nvSpPr>
        <p:spPr>
          <a:xfrm>
            <a:off x="590729" y="2930077"/>
            <a:ext cx="3034539" cy="1325563"/>
          </a:xfrm>
        </p:spPr>
        <p:txBody>
          <a:bodyPr/>
          <a:lstStyle>
            <a:lvl1pPr>
              <a:defRPr/>
            </a:lvl1pPr>
          </a:lstStyle>
          <a:p>
            <a:r>
              <a:rPr lang="en-US"/>
              <a:t>Let’s stay</a:t>
            </a:r>
            <a:br>
              <a:rPr lang="en-US"/>
            </a:br>
            <a:r>
              <a:rPr lang="en-US"/>
              <a:t>in touch</a:t>
            </a:r>
          </a:p>
        </p:txBody>
      </p:sp>
      <p:sp>
        <p:nvSpPr>
          <p:cNvPr id="3" name="Tijdelijke aanduiding voor tekst 7">
            <a:extLst>
              <a:ext uri="{FF2B5EF4-FFF2-40B4-BE49-F238E27FC236}">
                <a16:creationId xmlns:a16="http://schemas.microsoft.com/office/drawing/2014/main" id="{3AD75782-B307-EE4B-B28C-3341D9638E95}"/>
              </a:ext>
            </a:extLst>
          </p:cNvPr>
          <p:cNvSpPr>
            <a:spLocks noGrp="1"/>
          </p:cNvSpPr>
          <p:nvPr>
            <p:ph type="body" sz="quarter" idx="13" hasCustomPrompt="1"/>
          </p:nvPr>
        </p:nvSpPr>
        <p:spPr>
          <a:xfrm>
            <a:off x="6441850" y="2411300"/>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err="1"/>
              <a:t>www.eScienceCenter.nl</a:t>
            </a:r>
            <a:endParaRPr lang="nl-NL"/>
          </a:p>
        </p:txBody>
      </p:sp>
      <p:sp>
        <p:nvSpPr>
          <p:cNvPr id="4" name="Tijdelijke aanduiding voor tekst 7">
            <a:extLst>
              <a:ext uri="{FF2B5EF4-FFF2-40B4-BE49-F238E27FC236}">
                <a16:creationId xmlns:a16="http://schemas.microsoft.com/office/drawing/2014/main" id="{95E3912A-4C7D-E14E-AA32-A9DFF63E84BE}"/>
              </a:ext>
            </a:extLst>
          </p:cNvPr>
          <p:cNvSpPr>
            <a:spLocks noGrp="1"/>
          </p:cNvSpPr>
          <p:nvPr>
            <p:ph type="body" sz="quarter" idx="14" hasCustomPrompt="1"/>
          </p:nvPr>
        </p:nvSpPr>
        <p:spPr>
          <a:xfrm>
            <a:off x="6441850" y="3138788"/>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err="1">
                <a:hlinkClick r:id="rId3"/>
              </a:rPr>
              <a:t>m.kuzak@esciencecenter.</a:t>
            </a:r>
            <a:r>
              <a:rPr lang="nl-NL" err="1"/>
              <a:t>nl</a:t>
            </a:r>
            <a:r>
              <a:rPr lang="nl-NL"/>
              <a:t>, </a:t>
            </a:r>
            <a:r>
              <a:rPr lang="nl-NL" err="1"/>
              <a:t>l.deboer@esciencecenter.nl</a:t>
            </a:r>
            <a:endParaRPr lang="nl-NL"/>
          </a:p>
        </p:txBody>
      </p:sp>
      <p:sp>
        <p:nvSpPr>
          <p:cNvPr id="5" name="Tijdelijke aanduiding voor tekst 7">
            <a:extLst>
              <a:ext uri="{FF2B5EF4-FFF2-40B4-BE49-F238E27FC236}">
                <a16:creationId xmlns:a16="http://schemas.microsoft.com/office/drawing/2014/main" id="{F6209456-4EFA-3843-8A44-4722F9136E67}"/>
              </a:ext>
            </a:extLst>
          </p:cNvPr>
          <p:cNvSpPr>
            <a:spLocks noGrp="1"/>
          </p:cNvSpPr>
          <p:nvPr>
            <p:ph type="body" sz="quarter" idx="15" hasCustomPrompt="1"/>
          </p:nvPr>
        </p:nvSpPr>
        <p:spPr>
          <a:xfrm>
            <a:off x="6441850" y="3865901"/>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a:t>+31 (0)20 460 4770</a:t>
            </a:r>
          </a:p>
        </p:txBody>
      </p:sp>
      <p:pic>
        <p:nvPicPr>
          <p:cNvPr id="6" name="Picture 4">
            <a:extLst>
              <a:ext uri="{FF2B5EF4-FFF2-40B4-BE49-F238E27FC236}">
                <a16:creationId xmlns:a16="http://schemas.microsoft.com/office/drawing/2014/main" id="{EEED1095-1CCC-6501-923A-5494F5B82DDF}"/>
              </a:ext>
            </a:extLst>
          </p:cNvPr>
          <p:cNvPicPr>
            <a:picLocks noChangeAspect="1"/>
          </p:cNvPicPr>
          <p:nvPr/>
        </p:nvPicPr>
        <p:blipFill>
          <a:blip r:embed="rId4"/>
          <a:stretch>
            <a:fillRect/>
          </a:stretch>
        </p:blipFill>
        <p:spPr>
          <a:xfrm>
            <a:off x="720298" y="4334896"/>
            <a:ext cx="2136634" cy="2096697"/>
          </a:xfrm>
          <a:prstGeom prst="rect">
            <a:avLst/>
          </a:prstGeom>
        </p:spPr>
      </p:pic>
      <p:pic>
        <p:nvPicPr>
          <p:cNvPr id="7" name="Picture 5">
            <a:extLst>
              <a:ext uri="{FF2B5EF4-FFF2-40B4-BE49-F238E27FC236}">
                <a16:creationId xmlns:a16="http://schemas.microsoft.com/office/drawing/2014/main" id="{D070225C-539B-C10A-753C-F5B74FA30072}"/>
              </a:ext>
            </a:extLst>
          </p:cNvPr>
          <p:cNvPicPr>
            <a:picLocks noChangeAspect="1"/>
          </p:cNvPicPr>
          <p:nvPr/>
        </p:nvPicPr>
        <p:blipFill>
          <a:blip r:embed="rId5"/>
          <a:stretch>
            <a:fillRect/>
          </a:stretch>
        </p:blipFill>
        <p:spPr>
          <a:xfrm>
            <a:off x="720298" y="724606"/>
            <a:ext cx="2136634" cy="2096697"/>
          </a:xfrm>
          <a:prstGeom prst="rect">
            <a:avLst/>
          </a:prstGeom>
        </p:spPr>
      </p:pic>
    </p:spTree>
    <p:extLst>
      <p:ext uri="{BB962C8B-B14F-4D97-AF65-F5344CB8AC3E}">
        <p14:creationId xmlns:p14="http://schemas.microsoft.com/office/powerpoint/2010/main" val="45362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C146-7820-03FE-34FF-419238FF8DE7}"/>
              </a:ext>
            </a:extLst>
          </p:cNvPr>
          <p:cNvSpPr>
            <a:spLocks noGrp="1"/>
          </p:cNvSpPr>
          <p:nvPr>
            <p:ph type="ctrTitle"/>
          </p:nvPr>
        </p:nvSpPr>
        <p:spPr>
          <a:xfrm>
            <a:off x="1695235" y="0"/>
            <a:ext cx="9144000" cy="1982912"/>
          </a:xfrm>
        </p:spPr>
        <p:txBody>
          <a:bodyPr/>
          <a:lstStyle/>
          <a:p>
            <a:r>
              <a:rPr lang="en-GB">
                <a:solidFill>
                  <a:srgbClr val="380239"/>
                </a:solidFill>
              </a:rPr>
              <a:t>What are we going to learn?</a:t>
            </a:r>
            <a:endParaRPr lang="en-US">
              <a:solidFill>
                <a:srgbClr val="380239"/>
              </a:solidFill>
            </a:endParaRPr>
          </a:p>
        </p:txBody>
      </p:sp>
      <p:sp>
        <p:nvSpPr>
          <p:cNvPr id="5" name="TextBox 4">
            <a:extLst>
              <a:ext uri="{FF2B5EF4-FFF2-40B4-BE49-F238E27FC236}">
                <a16:creationId xmlns:a16="http://schemas.microsoft.com/office/drawing/2014/main" id="{783FD01F-85CD-362E-61A3-FEE971D21D67}"/>
              </a:ext>
            </a:extLst>
          </p:cNvPr>
          <p:cNvSpPr txBox="1"/>
          <p:nvPr/>
        </p:nvSpPr>
        <p:spPr>
          <a:xfrm>
            <a:off x="2393877" y="2260314"/>
            <a:ext cx="7746715" cy="3600986"/>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GB" sz="2400">
                <a:solidFill>
                  <a:srgbClr val="212529"/>
                </a:solidFill>
                <a:latin typeface="Mulish"/>
              </a:rPr>
              <a:t>How to assess participants learning progress?</a:t>
            </a:r>
          </a:p>
          <a:p>
            <a:pPr marL="800100" lvl="1" indent="-342900">
              <a:buFont typeface="Arial" panose="020B0604020202020204" pitchFamily="34" charset="0"/>
              <a:buChar char="•"/>
            </a:pPr>
            <a:r>
              <a:rPr lang="en-GB" sz="2000" b="0" i="0">
                <a:solidFill>
                  <a:srgbClr val="212529"/>
                </a:solidFill>
                <a:effectLst/>
                <a:latin typeface="Mulish"/>
              </a:rPr>
              <a:t>For</a:t>
            </a:r>
            <a:r>
              <a:rPr lang="en-GB" sz="2000">
                <a:solidFill>
                  <a:srgbClr val="212529"/>
                </a:solidFill>
                <a:latin typeface="Mulish"/>
              </a:rPr>
              <a:t>mative vs summative assessment</a:t>
            </a:r>
          </a:p>
          <a:p>
            <a:pPr marL="800100" lvl="1" indent="-342900">
              <a:buFont typeface="Arial" panose="020B0604020202020204" pitchFamily="34" charset="0"/>
              <a:buChar char="•"/>
            </a:pPr>
            <a:r>
              <a:rPr lang="en-GB" sz="2000">
                <a:solidFill>
                  <a:srgbClr val="212529"/>
                </a:solidFill>
                <a:latin typeface="Mulish"/>
              </a:rPr>
              <a:t>What are the different examples of formative assessment?</a:t>
            </a:r>
          </a:p>
          <a:p>
            <a:pPr marL="800100" lvl="1" indent="-342900">
              <a:buFont typeface="Arial" panose="020B0604020202020204" pitchFamily="34" charset="0"/>
              <a:buChar char="•"/>
            </a:pPr>
            <a:r>
              <a:rPr lang="en-GB" sz="2000" b="0" i="0">
                <a:solidFill>
                  <a:srgbClr val="212529"/>
                </a:solidFill>
                <a:effectLst/>
                <a:latin typeface="Mulish"/>
              </a:rPr>
              <a:t>How to design a good, informative formative assessment</a:t>
            </a:r>
          </a:p>
          <a:p>
            <a:pPr marL="342900" indent="-342900">
              <a:buFont typeface="Arial" panose="020B0604020202020204" pitchFamily="34" charset="0"/>
              <a:buChar char="•"/>
            </a:pPr>
            <a:endParaRPr lang="en-US" sz="2400">
              <a:cs typeface="Assistant"/>
            </a:endParaRPr>
          </a:p>
          <a:p>
            <a:pPr marL="342900" indent="-342900">
              <a:buFont typeface="Arial" panose="020B0604020202020204" pitchFamily="34" charset="0"/>
              <a:buChar char="•"/>
            </a:pPr>
            <a:r>
              <a:rPr lang="en-US" sz="2400">
                <a:cs typeface="Assistant"/>
              </a:rPr>
              <a:t>How to create a positive learning environment by</a:t>
            </a:r>
          </a:p>
          <a:p>
            <a:pPr marL="800100" lvl="1" indent="-342900">
              <a:buFont typeface="Arial" panose="020B0604020202020204" pitchFamily="34" charset="0"/>
              <a:buChar char="•"/>
            </a:pPr>
            <a:r>
              <a:rPr lang="en-US" sz="2000">
                <a:cs typeface="Assistant"/>
              </a:rPr>
              <a:t>avoiding jargon</a:t>
            </a:r>
          </a:p>
          <a:p>
            <a:pPr marL="800100" lvl="1" indent="-342900">
              <a:buFont typeface="Arial" panose="020B0604020202020204" pitchFamily="34" charset="0"/>
              <a:buChar char="•"/>
            </a:pPr>
            <a:r>
              <a:rPr lang="en-US" sz="2000">
                <a:cs typeface="Assistant"/>
              </a:rPr>
              <a:t>and using inclusive language?</a:t>
            </a:r>
            <a:endParaRPr lang="en-NL" sz="2000">
              <a:cs typeface="Assistant"/>
            </a:endParaRPr>
          </a:p>
          <a:p>
            <a:pPr marL="342900" indent="-342900">
              <a:buFont typeface="Arial" panose="020B0604020202020204" pitchFamily="34" charset="0"/>
              <a:buChar char="•"/>
            </a:pPr>
            <a:r>
              <a:rPr lang="en-US" sz="2400">
                <a:cs typeface="Assistant"/>
              </a:rPr>
              <a:t>What are the different tools that will help you develop more inclusive training content?</a:t>
            </a:r>
            <a:endParaRPr lang="en-NL" sz="2400">
              <a:cs typeface="Assistant"/>
            </a:endParaRPr>
          </a:p>
        </p:txBody>
      </p:sp>
    </p:spTree>
    <p:extLst>
      <p:ext uri="{BB962C8B-B14F-4D97-AF65-F5344CB8AC3E}">
        <p14:creationId xmlns:p14="http://schemas.microsoft.com/office/powerpoint/2010/main" val="200120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3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2" name="Freeform: Shape 3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3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with medium confidence">
            <a:extLst>
              <a:ext uri="{FF2B5EF4-FFF2-40B4-BE49-F238E27FC236}">
                <a16:creationId xmlns:a16="http://schemas.microsoft.com/office/drawing/2014/main" id="{C902BD87-D17E-5D39-D966-C85D9377A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529" y="643467"/>
            <a:ext cx="9992941" cy="5571065"/>
          </a:xfrm>
          <a:prstGeom prst="rect">
            <a:avLst/>
          </a:prstGeom>
          <a:ln>
            <a:noFill/>
          </a:ln>
        </p:spPr>
      </p:pic>
      <p:sp>
        <p:nvSpPr>
          <p:cNvPr id="10" name="TextBox 9">
            <a:extLst>
              <a:ext uri="{FF2B5EF4-FFF2-40B4-BE49-F238E27FC236}">
                <a16:creationId xmlns:a16="http://schemas.microsoft.com/office/drawing/2014/main" id="{DC0EE87A-CA8C-E550-05CD-611B7ADC87C5}"/>
              </a:ext>
            </a:extLst>
          </p:cNvPr>
          <p:cNvSpPr txBox="1"/>
          <p:nvPr/>
        </p:nvSpPr>
        <p:spPr>
          <a:xfrm>
            <a:off x="164536" y="6351599"/>
            <a:ext cx="2895344" cy="369332"/>
          </a:xfrm>
          <a:prstGeom prst="rect">
            <a:avLst/>
          </a:prstGeom>
          <a:noFill/>
        </p:spPr>
        <p:txBody>
          <a:bodyPr wrap="none" rtlCol="0">
            <a:spAutoFit/>
          </a:bodyPr>
          <a:lstStyle/>
          <a:p>
            <a:r>
              <a:rPr lang="en-GB" err="1"/>
              <a:t>pendalearning.zendesk.com</a:t>
            </a:r>
            <a:endParaRPr lang="en-NL"/>
          </a:p>
        </p:txBody>
      </p:sp>
    </p:spTree>
    <p:extLst>
      <p:ext uri="{BB962C8B-B14F-4D97-AF65-F5344CB8AC3E}">
        <p14:creationId xmlns:p14="http://schemas.microsoft.com/office/powerpoint/2010/main" val="373615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3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2" name="Freeform: Shape 3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3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C0EE87A-CA8C-E550-05CD-611B7ADC87C5}"/>
              </a:ext>
            </a:extLst>
          </p:cNvPr>
          <p:cNvSpPr txBox="1"/>
          <p:nvPr/>
        </p:nvSpPr>
        <p:spPr>
          <a:xfrm>
            <a:off x="164536" y="6351599"/>
            <a:ext cx="2895344" cy="369332"/>
          </a:xfrm>
          <a:prstGeom prst="rect">
            <a:avLst/>
          </a:prstGeom>
          <a:noFill/>
        </p:spPr>
        <p:txBody>
          <a:bodyPr wrap="none" rtlCol="0">
            <a:spAutoFit/>
          </a:bodyPr>
          <a:lstStyle/>
          <a:p>
            <a:r>
              <a:rPr lang="en-GB" err="1"/>
              <a:t>pendalearning.zendesk.com</a:t>
            </a:r>
            <a:endParaRPr lang="en-NL"/>
          </a:p>
        </p:txBody>
      </p:sp>
      <p:pic>
        <p:nvPicPr>
          <p:cNvPr id="5" name="Picture 4" descr="Text&#10;&#10;Description automatically generated with medium confidence">
            <a:extLst>
              <a:ext uri="{FF2B5EF4-FFF2-40B4-BE49-F238E27FC236}">
                <a16:creationId xmlns:a16="http://schemas.microsoft.com/office/drawing/2014/main" id="{C2C6DE17-3E4B-3614-668D-53B16F3EF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67" y="1027417"/>
            <a:ext cx="8335866" cy="4461450"/>
          </a:xfrm>
          <a:prstGeom prst="rect">
            <a:avLst/>
          </a:prstGeom>
        </p:spPr>
      </p:pic>
    </p:spTree>
    <p:extLst>
      <p:ext uri="{BB962C8B-B14F-4D97-AF65-F5344CB8AC3E}">
        <p14:creationId xmlns:p14="http://schemas.microsoft.com/office/powerpoint/2010/main" val="224037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97EB-D3C7-FD4D-23BF-B6CFBA07A098}"/>
              </a:ext>
            </a:extLst>
          </p:cNvPr>
          <p:cNvSpPr>
            <a:spLocks noGrp="1"/>
          </p:cNvSpPr>
          <p:nvPr>
            <p:ph type="ctrTitle"/>
          </p:nvPr>
        </p:nvSpPr>
        <p:spPr>
          <a:xfrm>
            <a:off x="1524000" y="17980"/>
            <a:ext cx="9144000" cy="1102360"/>
          </a:xfrm>
        </p:spPr>
        <p:txBody>
          <a:bodyPr/>
          <a:lstStyle/>
          <a:p>
            <a:r>
              <a:rPr lang="en-GB">
                <a:solidFill>
                  <a:srgbClr val="380239"/>
                </a:solidFill>
              </a:rPr>
              <a:t>Formative Assessment</a:t>
            </a:r>
          </a:p>
        </p:txBody>
      </p:sp>
      <p:sp>
        <p:nvSpPr>
          <p:cNvPr id="5" name="TextBox 4">
            <a:extLst>
              <a:ext uri="{FF2B5EF4-FFF2-40B4-BE49-F238E27FC236}">
                <a16:creationId xmlns:a16="http://schemas.microsoft.com/office/drawing/2014/main" id="{9E1F1355-3E39-537C-0755-EC9D97A2B30F}"/>
              </a:ext>
            </a:extLst>
          </p:cNvPr>
          <p:cNvSpPr txBox="1"/>
          <p:nvPr/>
        </p:nvSpPr>
        <p:spPr>
          <a:xfrm>
            <a:off x="1691111" y="1659285"/>
            <a:ext cx="8976889" cy="4031873"/>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3200">
                <a:solidFill>
                  <a:schemeClr val="tx1">
                    <a:lumMod val="75000"/>
                    <a:lumOff val="25000"/>
                  </a:schemeClr>
                </a:solidFill>
              </a:rPr>
              <a:t>During training, we want to monitor if the </a:t>
            </a:r>
            <a:r>
              <a:rPr lang="en-GB" sz="3200" b="1">
                <a:solidFill>
                  <a:srgbClr val="FFAF01"/>
                </a:solidFill>
              </a:rPr>
              <a:t>learning proceeds according to plan</a:t>
            </a:r>
            <a:r>
              <a:rPr lang="en-GB" sz="3200">
                <a:solidFill>
                  <a:schemeClr val="tx1">
                    <a:lumMod val="75000"/>
                    <a:lumOff val="25000"/>
                  </a:schemeClr>
                </a:solidFill>
              </a:rPr>
              <a:t> and not going off in an unpredicted direction.</a:t>
            </a:r>
          </a:p>
          <a:p>
            <a:endParaRPr lang="en-GB" sz="3200">
              <a:solidFill>
                <a:schemeClr val="tx1">
                  <a:lumMod val="75000"/>
                  <a:lumOff val="25000"/>
                </a:schemeClr>
              </a:solidFill>
            </a:endParaRPr>
          </a:p>
          <a:p>
            <a:pPr marL="285750" indent="-285750">
              <a:buFont typeface="Arial" panose="020B0604020202020204" pitchFamily="34" charset="0"/>
              <a:buChar char="•"/>
            </a:pPr>
            <a:r>
              <a:rPr lang="en-GB" sz="3200">
                <a:solidFill>
                  <a:schemeClr val="tx1">
                    <a:lumMod val="75000"/>
                    <a:lumOff val="25000"/>
                  </a:schemeClr>
                </a:solidFill>
              </a:rPr>
              <a:t>We want to get this feedback </a:t>
            </a:r>
            <a:r>
              <a:rPr lang="en-GB" sz="3200" b="1">
                <a:solidFill>
                  <a:srgbClr val="FFAF01"/>
                </a:solidFill>
              </a:rPr>
              <a:t>while we teach</a:t>
            </a:r>
            <a:r>
              <a:rPr lang="en-GB" sz="3200">
                <a:solidFill>
                  <a:schemeClr val="tx1">
                    <a:lumMod val="75000"/>
                    <a:lumOff val="25000"/>
                  </a:schemeClr>
                </a:solidFill>
              </a:rPr>
              <a:t> so that we can respond to that information and adapt our instruction to get learners back on track.</a:t>
            </a:r>
            <a:endParaRPr lang="en-NL" sz="3200">
              <a:solidFill>
                <a:schemeClr val="tx1">
                  <a:lumMod val="75000"/>
                  <a:lumOff val="25000"/>
                </a:schemeClr>
              </a:solidFill>
            </a:endParaRPr>
          </a:p>
        </p:txBody>
      </p:sp>
    </p:spTree>
    <p:extLst>
      <p:ext uri="{BB962C8B-B14F-4D97-AF65-F5344CB8AC3E}">
        <p14:creationId xmlns:p14="http://schemas.microsoft.com/office/powerpoint/2010/main" val="376597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1355-3E39-537C-0755-EC9D97A2B30F}"/>
              </a:ext>
            </a:extLst>
          </p:cNvPr>
          <p:cNvSpPr txBox="1"/>
          <p:nvPr/>
        </p:nvSpPr>
        <p:spPr>
          <a:xfrm>
            <a:off x="1691111" y="1149927"/>
            <a:ext cx="9988271" cy="4524315"/>
          </a:xfrm>
          <a:prstGeom prst="rect">
            <a:avLst/>
          </a:prstGeom>
          <a:noFill/>
        </p:spPr>
        <p:txBody>
          <a:bodyPr wrap="square">
            <a:spAutoFit/>
          </a:bodyPr>
          <a:lstStyle/>
          <a:p>
            <a:r>
              <a:rPr lang="en-GB" sz="3200">
                <a:solidFill>
                  <a:schemeClr val="tx1">
                    <a:lumMod val="75000"/>
                    <a:lumOff val="25000"/>
                  </a:schemeClr>
                </a:solidFill>
              </a:rPr>
              <a:t>This kind of assessment has a name:</a:t>
            </a:r>
          </a:p>
          <a:p>
            <a:endParaRPr lang="en-GB" sz="3200">
              <a:solidFill>
                <a:schemeClr val="tx1">
                  <a:lumMod val="75000"/>
                  <a:lumOff val="25000"/>
                </a:schemeClr>
              </a:solidFill>
            </a:endParaRPr>
          </a:p>
          <a:p>
            <a:r>
              <a:rPr lang="en-GB" sz="3200">
                <a:solidFill>
                  <a:schemeClr val="tx1">
                    <a:lumMod val="75000"/>
                    <a:lumOff val="25000"/>
                  </a:schemeClr>
                </a:solidFill>
              </a:rPr>
              <a:t>it is called </a:t>
            </a:r>
            <a:r>
              <a:rPr lang="en-GB" sz="3200" b="1">
                <a:solidFill>
                  <a:srgbClr val="00A1E1"/>
                </a:solidFill>
              </a:rPr>
              <a:t>formative assessment</a:t>
            </a:r>
            <a:r>
              <a:rPr lang="en-GB" sz="3200">
                <a:solidFill>
                  <a:schemeClr val="tx1">
                    <a:lumMod val="75000"/>
                    <a:lumOff val="25000"/>
                  </a:schemeClr>
                </a:solidFill>
              </a:rPr>
              <a:t> because it is applied during learning to form the practice of teaching and the experience of the learner.</a:t>
            </a:r>
          </a:p>
          <a:p>
            <a:endParaRPr lang="en-GB" sz="3200">
              <a:solidFill>
                <a:schemeClr val="tx1">
                  <a:lumMod val="75000"/>
                  <a:lumOff val="25000"/>
                </a:schemeClr>
              </a:solidFill>
            </a:endParaRPr>
          </a:p>
          <a:p>
            <a:r>
              <a:rPr lang="en-GB" sz="3200">
                <a:solidFill>
                  <a:schemeClr val="tx1">
                    <a:lumMod val="75000"/>
                    <a:lumOff val="25000"/>
                  </a:schemeClr>
                </a:solidFill>
              </a:rPr>
              <a:t>This is different from exams, for example, which sum up what a participant has learned but are not used to guide further progress and are hence called </a:t>
            </a:r>
            <a:r>
              <a:rPr lang="en-GB" sz="3200" b="1">
                <a:solidFill>
                  <a:srgbClr val="00A1E1"/>
                </a:solidFill>
              </a:rPr>
              <a:t>summative</a:t>
            </a:r>
            <a:r>
              <a:rPr lang="en-GB" sz="3200">
                <a:solidFill>
                  <a:schemeClr val="tx1">
                    <a:lumMod val="75000"/>
                    <a:lumOff val="25000"/>
                  </a:schemeClr>
                </a:solidFill>
              </a:rPr>
              <a:t>.</a:t>
            </a:r>
          </a:p>
        </p:txBody>
      </p:sp>
    </p:spTree>
    <p:extLst>
      <p:ext uri="{BB962C8B-B14F-4D97-AF65-F5344CB8AC3E}">
        <p14:creationId xmlns:p14="http://schemas.microsoft.com/office/powerpoint/2010/main" val="394112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ogo, company name&#10;&#10;Description automatically generated">
            <a:extLst>
              <a:ext uri="{FF2B5EF4-FFF2-40B4-BE49-F238E27FC236}">
                <a16:creationId xmlns:a16="http://schemas.microsoft.com/office/drawing/2014/main" id="{CAEEC064-B958-7F73-2F89-6502A9A7B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956" y="643467"/>
            <a:ext cx="742808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149938"/>
      </p:ext>
    </p:extLst>
  </p:cSld>
  <p:clrMapOvr>
    <a:masterClrMapping/>
  </p:clrMapOvr>
</p:sld>
</file>

<file path=ppt/theme/theme1.xml><?xml version="1.0" encoding="utf-8"?>
<a:theme xmlns:a="http://schemas.openxmlformats.org/drawingml/2006/main" name="Office Theme">
  <a:themeElements>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fontScheme name="Custom 2">
      <a:majorFont>
        <a:latin typeface="Nunito"/>
        <a:ea typeface=""/>
        <a:cs typeface=""/>
      </a:majorFont>
      <a:minorFont>
        <a:latin typeface="Assista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9242AECD975D4DA7B237C2E1E764BE" ma:contentTypeVersion="17" ma:contentTypeDescription="Create a new document." ma:contentTypeScope="" ma:versionID="1be0513f33b8b56d41f3672e10798c94">
  <xsd:schema xmlns:xsd="http://www.w3.org/2001/XMLSchema" xmlns:xs="http://www.w3.org/2001/XMLSchema" xmlns:p="http://schemas.microsoft.com/office/2006/metadata/properties" xmlns:ns2="375943d0-1737-420d-abae-750e225a1f6c" xmlns:ns3="dbccc4ca-e175-4642-95d3-c6632d06f78c" targetNamespace="http://schemas.microsoft.com/office/2006/metadata/properties" ma:root="true" ma:fieldsID="07e2b3c831e4ab52d79688af249289cb" ns2:_="" ns3:_="">
    <xsd:import namespace="375943d0-1737-420d-abae-750e225a1f6c"/>
    <xsd:import namespace="dbccc4ca-e175-4642-95d3-c6632d06f78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5943d0-1737-420d-abae-750e225a1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0ad629c-0c64-4cfd-a7c6-02f1c6e4954d"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ccc4ca-e175-4642-95d3-c6632d06f78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ba9bfee0-987d-4126-a462-19846f6d7e75}" ma:internalName="TaxCatchAll" ma:showField="CatchAllData" ma:web="dbccc4ca-e175-4642-95d3-c6632d06f7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75943d0-1737-420d-abae-750e225a1f6c">
      <Terms xmlns="http://schemas.microsoft.com/office/infopath/2007/PartnerControls"/>
    </lcf76f155ced4ddcb4097134ff3c332f>
    <TaxCatchAll xmlns="dbccc4ca-e175-4642-95d3-c6632d06f7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B7D63-C16B-4D01-B3EB-F9A7BC3FF434}">
  <ds:schemaRefs>
    <ds:schemaRef ds:uri="375943d0-1737-420d-abae-750e225a1f6c"/>
    <ds:schemaRef ds:uri="dbccc4ca-e175-4642-95d3-c6632d06f7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C79DC9A4-0BDC-48B5-84C3-ED048BFD044B}">
  <ds:schemaRefs>
    <ds:schemaRef ds:uri="375943d0-1737-420d-abae-750e225a1f6c"/>
    <ds:schemaRef ds:uri="dbccc4ca-e175-4642-95d3-c6632d06f78c"/>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3.xml><?xml version="1.0" encoding="utf-8"?>
<ds:datastoreItem xmlns:ds="http://schemas.openxmlformats.org/officeDocument/2006/customXml" ds:itemID="{B9AC8A2B-3CBE-48D3-8B12-9D0885C55E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15</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Formative assessment &amp; Inclusive language </vt:lpstr>
      <vt:lpstr>Who are we?</vt:lpstr>
      <vt:lpstr>Afternoon Agenda</vt:lpstr>
      <vt:lpstr>What are we going to learn?</vt:lpstr>
      <vt:lpstr>PowerPoint Presentation</vt:lpstr>
      <vt:lpstr>PowerPoint Presentation</vt:lpstr>
      <vt:lpstr>Formative Assessment</vt:lpstr>
      <vt:lpstr>PowerPoint Presentation</vt:lpstr>
      <vt:lpstr>PowerPoint Presentation</vt:lpstr>
      <vt:lpstr>PowerPoint Presentation</vt:lpstr>
      <vt:lpstr>PowerPoint Presentation</vt:lpstr>
      <vt:lpstr>PowerPoint Presentation</vt:lpstr>
      <vt:lpstr>PowerPoint Presentation</vt:lpstr>
      <vt:lpstr>Fill in the blanks</vt:lpstr>
      <vt:lpstr>Minimal fix</vt:lpstr>
      <vt:lpstr>Think-pair-share Describe storage facilities</vt:lpstr>
      <vt:lpstr>PowerPoint Presentation</vt:lpstr>
      <vt:lpstr>Inclusive language </vt:lpstr>
      <vt:lpstr>Goal of this session</vt:lpstr>
      <vt:lpstr>Inclusive language</vt:lpstr>
      <vt:lpstr>Examples of non-inclusive language</vt:lpstr>
      <vt:lpstr>Stereotypes</vt:lpstr>
      <vt:lpstr>Stereotypes</vt:lpstr>
      <vt:lpstr>What can we do about our own stereotypes?</vt:lpstr>
      <vt:lpstr>What is jargon?</vt:lpstr>
      <vt:lpstr>Mental models</vt:lpstr>
      <vt:lpstr>What words do you use interchangeably?</vt:lpstr>
      <vt:lpstr>What words do you use interchangeably?</vt:lpstr>
      <vt:lpstr>Upgoer five example</vt:lpstr>
      <vt:lpstr>Exercise: check your jargon (15 minutes)</vt:lpstr>
      <vt:lpstr>Exercise: check your jargon (15 minutes)</vt:lpstr>
      <vt:lpstr>Exercise: update your own training</vt:lpstr>
      <vt:lpstr>Wrap-up (10 minutes)</vt:lpstr>
      <vt:lpstr>Let’s stay in touch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2023-04-14T12:54:09Z</dcterms:created>
  <dcterms:modified xsi:type="dcterms:W3CDTF">2023-05-03T09:18:56Z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0x0101008C9242AECD975D4DA7B237C2E1E764BE</vt:lpwstr>
  </property>
  <property fmtid="{D5CDD505-2E9C-101B-9397-08002B2CF9AE}" pid="3" name="MediaServiceImageTags">
    <vt:lpwstr/>
  </property>
</Properties>
</file>