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67" r:id="rId5"/>
    <p:sldId id="297" r:id="rId6"/>
    <p:sldId id="298" r:id="rId7"/>
    <p:sldId id="299" r:id="rId8"/>
  </p:sldIdLst>
  <p:sldSz cx="12192000" cy="6858000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58695-5612-0947-9D3C-02716E9B19F0}" v="12" dt="2022-06-14T11:34:1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0"/>
    <p:restoredTop sz="93007"/>
  </p:normalViewPr>
  <p:slideViewPr>
    <p:cSldViewPr snapToGrid="0">
      <p:cViewPr varScale="1">
        <p:scale>
          <a:sx n="115" d="100"/>
          <a:sy n="11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B6B7-24FA-4A85-AF3E-2867A2B6FAE8}" type="datetimeFigureOut">
              <a:rPr lang="en-NL" smtClean="0"/>
              <a:t>14/06/2022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7D07-13A4-47BA-B940-A1CF4C1959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0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30" y="2603805"/>
            <a:ext cx="9949369" cy="1336097"/>
          </a:xfrm>
        </p:spPr>
        <p:txBody>
          <a:bodyPr/>
          <a:lstStyle/>
          <a:p>
            <a:r>
              <a:rPr lang="en-US" sz="4800" dirty="0"/>
              <a:t>Real-world problem exercise: Apply skills to LISS dataset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C9DB266-0BAF-3F44-A250-2155177324D1}"/>
              </a:ext>
            </a:extLst>
          </p:cNvPr>
          <p:cNvSpPr txBox="1">
            <a:spLocks/>
          </p:cNvSpPr>
          <p:nvPr/>
        </p:nvSpPr>
        <p:spPr>
          <a:xfrm>
            <a:off x="1486215" y="3480133"/>
            <a:ext cx="9144000" cy="459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0579F6-0241-A54B-9070-52B36A9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8C66B-EC3F-DB42-9C9D-D7C48BE7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Welcome......... To the real world - MorpheusOne | Meme Generator">
            <a:extLst>
              <a:ext uri="{FF2B5EF4-FFF2-40B4-BE49-F238E27FC236}">
                <a16:creationId xmlns:a16="http://schemas.microsoft.com/office/drawing/2014/main" id="{9731CFA5-F8A9-B74C-BEEF-EA552BB9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6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2DD76E-C971-2548-AE04-7632C49B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765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10C-907E-1C4C-831D-67A2B3E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0921-4AE9-9647-AD8E-20CAC95B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In groups of 2 people: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an interesting problem that you can solve:</a:t>
            </a:r>
          </a:p>
          <a:p>
            <a:pPr lvl="1"/>
            <a:r>
              <a:rPr lang="en-NL" dirty="0"/>
              <a:t>Using the available data</a:t>
            </a:r>
          </a:p>
          <a:p>
            <a:pPr lvl="1"/>
            <a:r>
              <a:rPr lang="en-NL" dirty="0"/>
              <a:t>Using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Solve the problem as best as you can!</a:t>
            </a:r>
          </a:p>
        </p:txBody>
      </p:sp>
    </p:spTree>
    <p:extLst>
      <p:ext uri="{BB962C8B-B14F-4D97-AF65-F5344CB8AC3E}">
        <p14:creationId xmlns:p14="http://schemas.microsoft.com/office/powerpoint/2010/main" val="11069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682-3915-D149-84F3-C785E7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 example 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9E6B-2183-4741-BC65-B76473E4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6950" cy="4351338"/>
          </a:xfrm>
        </p:spPr>
        <p:txBody>
          <a:bodyPr/>
          <a:lstStyle/>
          <a:p>
            <a:r>
              <a:rPr lang="en-NL" dirty="0"/>
              <a:t>Today:</a:t>
            </a:r>
          </a:p>
          <a:p>
            <a:pPr lvl="1"/>
            <a:r>
              <a:rPr lang="en-NL" dirty="0"/>
              <a:t>15:00-15:30 </a:t>
            </a:r>
            <a:r>
              <a:rPr lang="en-NL" dirty="0">
                <a:sym typeface="Wingdings" pitchFamily="2" charset="2"/>
              </a:rPr>
              <a:t> Pick a problem, checkin with someone from the instructor team</a:t>
            </a:r>
          </a:p>
          <a:p>
            <a:pPr lvl="1"/>
            <a:r>
              <a:rPr lang="en-NL" dirty="0">
                <a:sym typeface="Wingdings" pitchFamily="2" charset="2"/>
              </a:rPr>
              <a:t>15:30-16:00  Exploratory data analysis + prepare the data</a:t>
            </a:r>
          </a:p>
          <a:p>
            <a:r>
              <a:rPr lang="en-NL" dirty="0">
                <a:sym typeface="Wingdings" pitchFamily="2" charset="2"/>
              </a:rPr>
              <a:t>Tomorrow:</a:t>
            </a:r>
          </a:p>
          <a:p>
            <a:pPr lvl="1"/>
            <a:r>
              <a:rPr lang="en-NL" dirty="0">
                <a:sym typeface="Wingdings" pitchFamily="2" charset="2"/>
              </a:rPr>
              <a:t>??:??  Train and evaluate your first model</a:t>
            </a:r>
          </a:p>
          <a:p>
            <a:pPr lvl="1"/>
            <a:r>
              <a:rPr lang="en-NL" dirty="0">
                <a:sym typeface="Wingdings" pitchFamily="2" charset="2"/>
              </a:rPr>
              <a:t>??:??  Iterate and try to improve your model</a:t>
            </a:r>
          </a:p>
          <a:p>
            <a:pPr marL="0" indent="0">
              <a:buNone/>
            </a:pPr>
            <a:r>
              <a:rPr lang="en-NL" sz="2000" dirty="0">
                <a:sym typeface="Wingdings" pitchFamily="2" charset="2"/>
              </a:rPr>
              <a:t>NB1: Don’t shy away from taking shortcuts in any of these steps, try to get a first baseline model as soon as possible!</a:t>
            </a:r>
          </a:p>
          <a:p>
            <a:pPr marL="0" indent="0">
              <a:buNone/>
            </a:pPr>
            <a:r>
              <a:rPr lang="en-NL" sz="2000" dirty="0">
                <a:sym typeface="Wingdings" pitchFamily="2" charset="2"/>
              </a:rPr>
              <a:t>NB2: Use the instructor team!</a:t>
            </a:r>
            <a:endParaRPr lang="en-NL" dirty="0">
              <a:sym typeface="Wingdings" pitchFamily="2" charset="2"/>
            </a:endParaRPr>
          </a:p>
          <a:p>
            <a:pPr lvl="1"/>
            <a:endParaRPr lang="en-NL" dirty="0">
              <a:sym typeface="Wingdings" pitchFamily="2" charset="2"/>
            </a:endParaRPr>
          </a:p>
        </p:txBody>
      </p:sp>
      <p:pic>
        <p:nvPicPr>
          <p:cNvPr id="4098" name="Picture 2" descr="Where to Go in the Netherlands by Rick Steves">
            <a:extLst>
              <a:ext uri="{FF2B5EF4-FFF2-40B4-BE49-F238E27FC236}">
                <a16:creationId xmlns:a16="http://schemas.microsoft.com/office/drawing/2014/main" id="{CE7931D4-BDBA-F048-91B9-87800EDC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50" y="1678551"/>
            <a:ext cx="4094618" cy="35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  <SharedWithUsers xmlns="26898810-f9b9-406f-8188-8f8f7cdf5520">
      <UserInfo>
        <DisplayName>Meijer, E. (PHEG)</DisplayName>
        <AccountId>58</AccountId>
        <AccountType/>
      </UserInfo>
      <UserInfo>
        <DisplayName>Sven van der Burg</DisplayName>
        <AccountId>24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6" ma:contentTypeDescription="Create a new document." ma:contentTypeScope="" ma:versionID="a3556cdf3cb0a10d0be023fe9715bf40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e60ec4d90372c9dd7f865339ba7db32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af34c8a9-9806-44d6-aa44-d772f2793323"/>
    <ds:schemaRef ds:uri="http://schemas.microsoft.com/office/infopath/2007/PartnerControls"/>
    <ds:schemaRef ds:uri="http://schemas.openxmlformats.org/package/2006/metadata/core-properties"/>
    <ds:schemaRef ds:uri="26898810-f9b9-406f-8188-8f8f7cdf552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0F047-FD66-419C-9B3C-A586DA1054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121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Assistant</vt:lpstr>
      <vt:lpstr>Nunito</vt:lpstr>
      <vt:lpstr>Calibri</vt:lpstr>
      <vt:lpstr>Office Theme</vt:lpstr>
      <vt:lpstr>Real-world problem exercise: Apply skills to LISS dataset</vt:lpstr>
      <vt:lpstr>PowerPoint Presentation</vt:lpstr>
      <vt:lpstr>The assignment</vt:lpstr>
      <vt:lpstr>An example itinerary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40</cp:revision>
  <dcterms:created xsi:type="dcterms:W3CDTF">2021-07-14T12:30:17Z</dcterms:created>
  <dcterms:modified xsi:type="dcterms:W3CDTF">2022-06-14T11:47:13Z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MediaServiceImageTags">
    <vt:lpwstr/>
  </property>
</Properties>
</file>