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24"/>
  </p:notesMasterIdLst>
  <p:sldIdLst>
    <p:sldId id="267" r:id="rId5"/>
    <p:sldId id="264" r:id="rId6"/>
    <p:sldId id="279" r:id="rId7"/>
    <p:sldId id="281" r:id="rId8"/>
    <p:sldId id="269" r:id="rId9"/>
    <p:sldId id="272" r:id="rId10"/>
    <p:sldId id="271" r:id="rId11"/>
    <p:sldId id="273" r:id="rId12"/>
    <p:sldId id="283" r:id="rId13"/>
    <p:sldId id="285" r:id="rId14"/>
    <p:sldId id="284" r:id="rId15"/>
    <p:sldId id="278" r:id="rId16"/>
    <p:sldId id="280" r:id="rId17"/>
    <p:sldId id="282" r:id="rId18"/>
    <p:sldId id="274" r:id="rId19"/>
    <p:sldId id="270" r:id="rId20"/>
    <p:sldId id="275" r:id="rId21"/>
    <p:sldId id="276" r:id="rId22"/>
    <p:sldId id="266" r:id="rId23"/>
  </p:sldIdLst>
  <p:sldSz cx="12192000" cy="6858000"/>
  <p:notesSz cx="6858000" cy="9144000"/>
  <p:embeddedFontLst>
    <p:embeddedFont>
      <p:font typeface="Assistant" pitchFamily="2" charset="-79"/>
      <p:regular r:id="rId25"/>
      <p:bold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9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F310D7-B61C-4AC4-A140-7917EDF7FCA4}" type="doc">
      <dgm:prSet loTypeId="urn:microsoft.com/office/officeart/2005/8/layout/chevron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NL"/>
        </a:p>
      </dgm:t>
    </dgm:pt>
    <dgm:pt modelId="{67A9602D-A7E3-4578-A8C4-A07B06F6CA1D}">
      <dgm:prSet phldrT="[Tekst]"/>
      <dgm:spPr/>
      <dgm:t>
        <a:bodyPr/>
        <a:lstStyle/>
        <a:p>
          <a:r>
            <a:rPr lang="en-US" dirty="0"/>
            <a:t>Initial</a:t>
          </a:r>
          <a:endParaRPr lang="en-NL" dirty="0"/>
        </a:p>
      </dgm:t>
    </dgm:pt>
    <dgm:pt modelId="{8AB958AD-849C-4C80-89A3-60333EE2E8D9}" type="parTrans" cxnId="{EFA0C1ED-B85E-4752-B539-DF5C7A28551B}">
      <dgm:prSet/>
      <dgm:spPr/>
      <dgm:t>
        <a:bodyPr/>
        <a:lstStyle/>
        <a:p>
          <a:endParaRPr lang="en-NL"/>
        </a:p>
      </dgm:t>
    </dgm:pt>
    <dgm:pt modelId="{F554EEA8-0705-4C52-BE81-EF33A41CF233}" type="sibTrans" cxnId="{EFA0C1ED-B85E-4752-B539-DF5C7A28551B}">
      <dgm:prSet/>
      <dgm:spPr/>
      <dgm:t>
        <a:bodyPr/>
        <a:lstStyle/>
        <a:p>
          <a:endParaRPr lang="en-NL"/>
        </a:p>
      </dgm:t>
    </dgm:pt>
    <dgm:pt modelId="{901F7AAC-7131-468B-A4CE-F9284FB64A49}">
      <dgm:prSet phldrT="[Tekst]"/>
      <dgm:spPr/>
      <dgm:t>
        <a:bodyPr/>
        <a:lstStyle/>
        <a:p>
          <a:r>
            <a:rPr lang="en-US" dirty="0"/>
            <a:t>Investigate and describe idea</a:t>
          </a:r>
          <a:endParaRPr lang="en-NL" dirty="0"/>
        </a:p>
      </dgm:t>
    </dgm:pt>
    <dgm:pt modelId="{7C484788-1E4C-4F32-83A0-80CF4337A956}" type="parTrans" cxnId="{AF37BB35-8791-43CB-94DD-DBED011BB551}">
      <dgm:prSet/>
      <dgm:spPr/>
      <dgm:t>
        <a:bodyPr/>
        <a:lstStyle/>
        <a:p>
          <a:endParaRPr lang="en-NL"/>
        </a:p>
      </dgm:t>
    </dgm:pt>
    <dgm:pt modelId="{DCCE604E-6E85-41AB-B7F9-0069A06FA895}" type="sibTrans" cxnId="{AF37BB35-8791-43CB-94DD-DBED011BB551}">
      <dgm:prSet/>
      <dgm:spPr/>
      <dgm:t>
        <a:bodyPr/>
        <a:lstStyle/>
        <a:p>
          <a:endParaRPr lang="en-NL"/>
        </a:p>
      </dgm:t>
    </dgm:pt>
    <dgm:pt modelId="{B769606F-9DAB-4087-9632-E550C41E68A6}">
      <dgm:prSet phldrT="[Tekst]"/>
      <dgm:spPr/>
      <dgm:t>
        <a:bodyPr/>
        <a:lstStyle/>
        <a:p>
          <a:r>
            <a:rPr lang="en-US" dirty="0"/>
            <a:t>Definition</a:t>
          </a:r>
          <a:endParaRPr lang="en-NL" dirty="0"/>
        </a:p>
      </dgm:t>
    </dgm:pt>
    <dgm:pt modelId="{EBE45DEE-08E4-4477-9ABA-1F478A844154}" type="parTrans" cxnId="{626191D5-E8F9-49D8-B64A-5543B87907AB}">
      <dgm:prSet/>
      <dgm:spPr/>
      <dgm:t>
        <a:bodyPr/>
        <a:lstStyle/>
        <a:p>
          <a:endParaRPr lang="en-NL"/>
        </a:p>
      </dgm:t>
    </dgm:pt>
    <dgm:pt modelId="{B2F3A878-80CD-4623-ABF9-F8326C8A9376}" type="sibTrans" cxnId="{626191D5-E8F9-49D8-B64A-5543B87907AB}">
      <dgm:prSet/>
      <dgm:spPr/>
      <dgm:t>
        <a:bodyPr/>
        <a:lstStyle/>
        <a:p>
          <a:endParaRPr lang="en-NL"/>
        </a:p>
      </dgm:t>
    </dgm:pt>
    <dgm:pt modelId="{A5F4839A-F0A1-466F-9D47-A69D96585332}">
      <dgm:prSet phldrT="[Tekst]"/>
      <dgm:spPr/>
      <dgm:t>
        <a:bodyPr/>
        <a:lstStyle/>
        <a:p>
          <a:r>
            <a:rPr lang="en-US" dirty="0"/>
            <a:t>Define requirements and wishes</a:t>
          </a:r>
          <a:endParaRPr lang="en-NL" dirty="0"/>
        </a:p>
      </dgm:t>
    </dgm:pt>
    <dgm:pt modelId="{39C69AEE-B236-4090-810C-7F3B4F67EA66}" type="parTrans" cxnId="{E6E61BCD-F994-45F0-80F5-062ED644FF5E}">
      <dgm:prSet/>
      <dgm:spPr/>
      <dgm:t>
        <a:bodyPr/>
        <a:lstStyle/>
        <a:p>
          <a:endParaRPr lang="en-NL"/>
        </a:p>
      </dgm:t>
    </dgm:pt>
    <dgm:pt modelId="{809B3C7D-A006-4747-9B5B-466F37B50D66}" type="sibTrans" cxnId="{E6E61BCD-F994-45F0-80F5-062ED644FF5E}">
      <dgm:prSet/>
      <dgm:spPr/>
      <dgm:t>
        <a:bodyPr/>
        <a:lstStyle/>
        <a:p>
          <a:endParaRPr lang="en-NL"/>
        </a:p>
      </dgm:t>
    </dgm:pt>
    <dgm:pt modelId="{DF929096-D69D-438A-BE29-68F4E4765BF4}">
      <dgm:prSet phldrT="[Tekst]"/>
      <dgm:spPr/>
      <dgm:t>
        <a:bodyPr/>
        <a:lstStyle/>
        <a:p>
          <a:r>
            <a:rPr lang="en-US" dirty="0"/>
            <a:t>Design</a:t>
          </a:r>
          <a:endParaRPr lang="en-NL" dirty="0"/>
        </a:p>
      </dgm:t>
    </dgm:pt>
    <dgm:pt modelId="{422CE593-13EB-4841-B524-6269461D5BDB}" type="parTrans" cxnId="{99777F27-BF1C-4766-9971-F1FAF0A2C6D0}">
      <dgm:prSet/>
      <dgm:spPr/>
      <dgm:t>
        <a:bodyPr/>
        <a:lstStyle/>
        <a:p>
          <a:endParaRPr lang="en-NL"/>
        </a:p>
      </dgm:t>
    </dgm:pt>
    <dgm:pt modelId="{FB3B5C97-851D-4780-A6F5-10820E0B29B5}" type="sibTrans" cxnId="{99777F27-BF1C-4766-9971-F1FAF0A2C6D0}">
      <dgm:prSet/>
      <dgm:spPr/>
      <dgm:t>
        <a:bodyPr/>
        <a:lstStyle/>
        <a:p>
          <a:endParaRPr lang="en-NL"/>
        </a:p>
      </dgm:t>
    </dgm:pt>
    <dgm:pt modelId="{3681173D-86D4-4BE2-9604-5BDE3ECAD012}">
      <dgm:prSet phldrT="[Tekst]"/>
      <dgm:spPr/>
      <dgm:t>
        <a:bodyPr/>
        <a:lstStyle/>
        <a:p>
          <a:r>
            <a:rPr lang="en-US" dirty="0"/>
            <a:t>Design a solution </a:t>
          </a:r>
          <a:endParaRPr lang="en-NL" dirty="0"/>
        </a:p>
      </dgm:t>
    </dgm:pt>
    <dgm:pt modelId="{87A2A392-F072-45BF-984B-57B3B32723DD}" type="parTrans" cxnId="{81B6648F-1C9B-4D32-942B-A89980E6BB15}">
      <dgm:prSet/>
      <dgm:spPr/>
      <dgm:t>
        <a:bodyPr/>
        <a:lstStyle/>
        <a:p>
          <a:endParaRPr lang="en-NL"/>
        </a:p>
      </dgm:t>
    </dgm:pt>
    <dgm:pt modelId="{71DDE32B-A2D6-48FC-A024-7C4F26634728}" type="sibTrans" cxnId="{81B6648F-1C9B-4D32-942B-A89980E6BB15}">
      <dgm:prSet/>
      <dgm:spPr/>
      <dgm:t>
        <a:bodyPr/>
        <a:lstStyle/>
        <a:p>
          <a:endParaRPr lang="en-NL"/>
        </a:p>
      </dgm:t>
    </dgm:pt>
    <dgm:pt modelId="{3490E4DF-0198-429A-9DC6-5BF21D092A40}">
      <dgm:prSet phldrT="[Tekst]"/>
      <dgm:spPr/>
      <dgm:t>
        <a:bodyPr/>
        <a:lstStyle/>
        <a:p>
          <a:r>
            <a:rPr lang="en-US" dirty="0"/>
            <a:t>Preparation</a:t>
          </a:r>
          <a:endParaRPr lang="en-NL" dirty="0"/>
        </a:p>
      </dgm:t>
    </dgm:pt>
    <dgm:pt modelId="{71EAF53E-68D8-4FE9-BFFB-F9E584F4B5F7}" type="parTrans" cxnId="{659712A0-28A8-4302-8803-1D825FD98726}">
      <dgm:prSet/>
      <dgm:spPr/>
      <dgm:t>
        <a:bodyPr/>
        <a:lstStyle/>
        <a:p>
          <a:endParaRPr lang="en-NL"/>
        </a:p>
      </dgm:t>
    </dgm:pt>
    <dgm:pt modelId="{249F7046-E65D-426F-AF1A-BA5658A6320F}" type="sibTrans" cxnId="{659712A0-28A8-4302-8803-1D825FD98726}">
      <dgm:prSet/>
      <dgm:spPr/>
      <dgm:t>
        <a:bodyPr/>
        <a:lstStyle/>
        <a:p>
          <a:endParaRPr lang="en-NL"/>
        </a:p>
      </dgm:t>
    </dgm:pt>
    <dgm:pt modelId="{EC938802-91D8-4DDE-98BB-E9D97C122569}">
      <dgm:prSet phldrT="[Tekst]"/>
      <dgm:spPr/>
      <dgm:t>
        <a:bodyPr/>
        <a:lstStyle/>
        <a:p>
          <a:r>
            <a:rPr lang="en-US" dirty="0"/>
            <a:t>Realization</a:t>
          </a:r>
          <a:endParaRPr lang="en-NL" dirty="0"/>
        </a:p>
      </dgm:t>
    </dgm:pt>
    <dgm:pt modelId="{403FE1D5-CB82-4A7D-B603-67F1C190EAAB}" type="parTrans" cxnId="{EE8AC389-BDC8-4842-A381-11CF3AD2A3A7}">
      <dgm:prSet/>
      <dgm:spPr/>
      <dgm:t>
        <a:bodyPr/>
        <a:lstStyle/>
        <a:p>
          <a:endParaRPr lang="en-NL"/>
        </a:p>
      </dgm:t>
    </dgm:pt>
    <dgm:pt modelId="{C63722AD-C668-4B69-9D81-528F3517453B}" type="sibTrans" cxnId="{EE8AC389-BDC8-4842-A381-11CF3AD2A3A7}">
      <dgm:prSet/>
      <dgm:spPr/>
      <dgm:t>
        <a:bodyPr/>
        <a:lstStyle/>
        <a:p>
          <a:endParaRPr lang="en-NL"/>
        </a:p>
      </dgm:t>
    </dgm:pt>
    <dgm:pt modelId="{FFAF8698-5BB3-4CDE-8798-8721324D9C20}">
      <dgm:prSet phldrT="[Tekst]"/>
      <dgm:spPr/>
      <dgm:t>
        <a:bodyPr/>
        <a:lstStyle/>
        <a:p>
          <a:r>
            <a:rPr lang="en-US" dirty="0"/>
            <a:t>Aftercare</a:t>
          </a:r>
          <a:endParaRPr lang="en-NL" dirty="0"/>
        </a:p>
      </dgm:t>
    </dgm:pt>
    <dgm:pt modelId="{BF6D8C97-4155-48B2-84C8-EF80D4B4BD28}" type="parTrans" cxnId="{5390BF29-78B8-411D-9883-ACA5F151CB7D}">
      <dgm:prSet/>
      <dgm:spPr/>
      <dgm:t>
        <a:bodyPr/>
        <a:lstStyle/>
        <a:p>
          <a:endParaRPr lang="en-NL"/>
        </a:p>
      </dgm:t>
    </dgm:pt>
    <dgm:pt modelId="{DDEF5936-D945-4418-B955-869AE4F6406D}" type="sibTrans" cxnId="{5390BF29-78B8-411D-9883-ACA5F151CB7D}">
      <dgm:prSet/>
      <dgm:spPr/>
      <dgm:t>
        <a:bodyPr/>
        <a:lstStyle/>
        <a:p>
          <a:endParaRPr lang="en-NL"/>
        </a:p>
      </dgm:t>
    </dgm:pt>
    <dgm:pt modelId="{8BE2C2F4-98CF-4B60-AAB9-6930BE4926C9}">
      <dgm:prSet phldrT="[Tekst]"/>
      <dgm:spPr/>
      <dgm:t>
        <a:bodyPr/>
        <a:lstStyle/>
        <a:p>
          <a:r>
            <a:rPr lang="en-US" dirty="0"/>
            <a:t>Prepare for execution</a:t>
          </a:r>
          <a:endParaRPr lang="en-NL" dirty="0"/>
        </a:p>
      </dgm:t>
    </dgm:pt>
    <dgm:pt modelId="{4E8E0AE6-378A-4D41-AD7D-4D12411C726A}" type="parTrans" cxnId="{438391DE-D0E1-43E9-9098-3D7031D351BF}">
      <dgm:prSet/>
      <dgm:spPr/>
      <dgm:t>
        <a:bodyPr/>
        <a:lstStyle/>
        <a:p>
          <a:endParaRPr lang="en-NL"/>
        </a:p>
      </dgm:t>
    </dgm:pt>
    <dgm:pt modelId="{821D0553-0899-42F5-9BC9-9D57B108CA40}" type="sibTrans" cxnId="{438391DE-D0E1-43E9-9098-3D7031D351BF}">
      <dgm:prSet/>
      <dgm:spPr/>
      <dgm:t>
        <a:bodyPr/>
        <a:lstStyle/>
        <a:p>
          <a:endParaRPr lang="en-NL"/>
        </a:p>
      </dgm:t>
    </dgm:pt>
    <dgm:pt modelId="{EE6B42BB-D400-4FEF-BFC9-CEDA5D4BFDF0}">
      <dgm:prSet phldrT="[Tekst]"/>
      <dgm:spPr/>
      <dgm:t>
        <a:bodyPr/>
        <a:lstStyle/>
        <a:p>
          <a:r>
            <a:rPr lang="en-US" dirty="0"/>
            <a:t>Build the solution</a:t>
          </a:r>
          <a:endParaRPr lang="en-NL" dirty="0"/>
        </a:p>
      </dgm:t>
    </dgm:pt>
    <dgm:pt modelId="{95119E88-65CB-4513-886A-6FAB5E0AF972}" type="parTrans" cxnId="{204D1074-4B1D-4FF8-B734-2171DD1CE18E}">
      <dgm:prSet/>
      <dgm:spPr/>
      <dgm:t>
        <a:bodyPr/>
        <a:lstStyle/>
        <a:p>
          <a:endParaRPr lang="en-NL"/>
        </a:p>
      </dgm:t>
    </dgm:pt>
    <dgm:pt modelId="{52B9D890-E684-4BEA-BCDD-7EBBBC58DC0C}" type="sibTrans" cxnId="{204D1074-4B1D-4FF8-B734-2171DD1CE18E}">
      <dgm:prSet/>
      <dgm:spPr/>
      <dgm:t>
        <a:bodyPr/>
        <a:lstStyle/>
        <a:p>
          <a:endParaRPr lang="en-NL"/>
        </a:p>
      </dgm:t>
    </dgm:pt>
    <dgm:pt modelId="{830363B6-13BB-45D5-8E82-D71090BC9107}">
      <dgm:prSet phldrT="[Tekst]"/>
      <dgm:spPr/>
      <dgm:t>
        <a:bodyPr/>
        <a:lstStyle/>
        <a:p>
          <a:r>
            <a:rPr lang="en-US" dirty="0"/>
            <a:t>Sustain results</a:t>
          </a:r>
          <a:endParaRPr lang="en-NL" dirty="0"/>
        </a:p>
      </dgm:t>
    </dgm:pt>
    <dgm:pt modelId="{A6D547E6-3D35-4967-9F71-B6B1317F5141}" type="parTrans" cxnId="{38CCF149-7C4F-420A-BC56-2CEC4E1F0F4A}">
      <dgm:prSet/>
      <dgm:spPr/>
      <dgm:t>
        <a:bodyPr/>
        <a:lstStyle/>
        <a:p>
          <a:endParaRPr lang="en-NL"/>
        </a:p>
      </dgm:t>
    </dgm:pt>
    <dgm:pt modelId="{1DC61EC6-99AE-43FE-AD5F-796CDC4F49A2}" type="sibTrans" cxnId="{38CCF149-7C4F-420A-BC56-2CEC4E1F0F4A}">
      <dgm:prSet/>
      <dgm:spPr/>
      <dgm:t>
        <a:bodyPr/>
        <a:lstStyle/>
        <a:p>
          <a:endParaRPr lang="en-NL"/>
        </a:p>
      </dgm:t>
    </dgm:pt>
    <dgm:pt modelId="{A621BD24-F8F3-4482-9FC7-AFB7102CD0FA}" type="pres">
      <dgm:prSet presAssocID="{66F310D7-B61C-4AC4-A140-7917EDF7FCA4}" presName="linearFlow" presStyleCnt="0">
        <dgm:presLayoutVars>
          <dgm:dir/>
          <dgm:animLvl val="lvl"/>
          <dgm:resizeHandles val="exact"/>
        </dgm:presLayoutVars>
      </dgm:prSet>
      <dgm:spPr/>
    </dgm:pt>
    <dgm:pt modelId="{6CDF5F67-5461-4BF8-9A34-5B6B01710A6B}" type="pres">
      <dgm:prSet presAssocID="{67A9602D-A7E3-4578-A8C4-A07B06F6CA1D}" presName="composite" presStyleCnt="0"/>
      <dgm:spPr/>
    </dgm:pt>
    <dgm:pt modelId="{7DD48ED1-F7CD-43DA-8250-8EB3B7F9B2DB}" type="pres">
      <dgm:prSet presAssocID="{67A9602D-A7E3-4578-A8C4-A07B06F6CA1D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BD73487B-5EF6-43B8-913B-8BF8FC0AE3F7}" type="pres">
      <dgm:prSet presAssocID="{67A9602D-A7E3-4578-A8C4-A07B06F6CA1D}" presName="descendantText" presStyleLbl="alignAcc1" presStyleIdx="0" presStyleCnt="6">
        <dgm:presLayoutVars>
          <dgm:bulletEnabled val="1"/>
        </dgm:presLayoutVars>
      </dgm:prSet>
      <dgm:spPr/>
    </dgm:pt>
    <dgm:pt modelId="{B822263A-8B32-4FCB-BB85-4DA567E73F55}" type="pres">
      <dgm:prSet presAssocID="{F554EEA8-0705-4C52-BE81-EF33A41CF233}" presName="sp" presStyleCnt="0"/>
      <dgm:spPr/>
    </dgm:pt>
    <dgm:pt modelId="{C0FF30D3-153F-4A14-8893-114E6F036A4D}" type="pres">
      <dgm:prSet presAssocID="{B769606F-9DAB-4087-9632-E550C41E68A6}" presName="composite" presStyleCnt="0"/>
      <dgm:spPr/>
    </dgm:pt>
    <dgm:pt modelId="{0543152A-5A12-42F9-AB30-F84ECB71A080}" type="pres">
      <dgm:prSet presAssocID="{B769606F-9DAB-4087-9632-E550C41E68A6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27F58C47-5A0F-4468-B365-3A1B3F37B4BB}" type="pres">
      <dgm:prSet presAssocID="{B769606F-9DAB-4087-9632-E550C41E68A6}" presName="descendantText" presStyleLbl="alignAcc1" presStyleIdx="1" presStyleCnt="6">
        <dgm:presLayoutVars>
          <dgm:bulletEnabled val="1"/>
        </dgm:presLayoutVars>
      </dgm:prSet>
      <dgm:spPr/>
    </dgm:pt>
    <dgm:pt modelId="{823947B4-3B36-4AFA-8B77-68457F33FAC9}" type="pres">
      <dgm:prSet presAssocID="{B2F3A878-80CD-4623-ABF9-F8326C8A9376}" presName="sp" presStyleCnt="0"/>
      <dgm:spPr/>
    </dgm:pt>
    <dgm:pt modelId="{71C2F30C-0D65-477E-83D8-49224D601DBB}" type="pres">
      <dgm:prSet presAssocID="{DF929096-D69D-438A-BE29-68F4E4765BF4}" presName="composite" presStyleCnt="0"/>
      <dgm:spPr/>
    </dgm:pt>
    <dgm:pt modelId="{26461592-DE45-4CDB-890D-4E2A4D07212F}" type="pres">
      <dgm:prSet presAssocID="{DF929096-D69D-438A-BE29-68F4E4765BF4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130C7F4D-3171-41DC-BE7F-CC9DDB47F5B1}" type="pres">
      <dgm:prSet presAssocID="{DF929096-D69D-438A-BE29-68F4E4765BF4}" presName="descendantText" presStyleLbl="alignAcc1" presStyleIdx="2" presStyleCnt="6">
        <dgm:presLayoutVars>
          <dgm:bulletEnabled val="1"/>
        </dgm:presLayoutVars>
      </dgm:prSet>
      <dgm:spPr/>
    </dgm:pt>
    <dgm:pt modelId="{39FBF146-CDBF-4F82-A7D5-66B567E79282}" type="pres">
      <dgm:prSet presAssocID="{FB3B5C97-851D-4780-A6F5-10820E0B29B5}" presName="sp" presStyleCnt="0"/>
      <dgm:spPr/>
    </dgm:pt>
    <dgm:pt modelId="{F4D9E4DF-551D-422D-970A-1ED3044B0564}" type="pres">
      <dgm:prSet presAssocID="{3490E4DF-0198-429A-9DC6-5BF21D092A40}" presName="composite" presStyleCnt="0"/>
      <dgm:spPr/>
    </dgm:pt>
    <dgm:pt modelId="{5339A0E8-2AFB-4051-9903-B29AAD4274D3}" type="pres">
      <dgm:prSet presAssocID="{3490E4DF-0198-429A-9DC6-5BF21D092A40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93CCED07-4E7B-4F9A-A9B7-36D94D9E0AB0}" type="pres">
      <dgm:prSet presAssocID="{3490E4DF-0198-429A-9DC6-5BF21D092A40}" presName="descendantText" presStyleLbl="alignAcc1" presStyleIdx="3" presStyleCnt="6" custLinFactNeighborY="0">
        <dgm:presLayoutVars>
          <dgm:bulletEnabled val="1"/>
        </dgm:presLayoutVars>
      </dgm:prSet>
      <dgm:spPr/>
    </dgm:pt>
    <dgm:pt modelId="{A234C224-E7FC-4A3A-AD15-0038675E7242}" type="pres">
      <dgm:prSet presAssocID="{249F7046-E65D-426F-AF1A-BA5658A6320F}" presName="sp" presStyleCnt="0"/>
      <dgm:spPr/>
    </dgm:pt>
    <dgm:pt modelId="{BADD8852-9277-4588-B080-CFF0F429F20A}" type="pres">
      <dgm:prSet presAssocID="{EC938802-91D8-4DDE-98BB-E9D97C122569}" presName="composite" presStyleCnt="0"/>
      <dgm:spPr/>
    </dgm:pt>
    <dgm:pt modelId="{1CACC952-B4C1-48DE-BE6B-29D026AC2930}" type="pres">
      <dgm:prSet presAssocID="{EC938802-91D8-4DDE-98BB-E9D97C122569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D0206100-188C-4806-B8E4-869486BB2CD2}" type="pres">
      <dgm:prSet presAssocID="{EC938802-91D8-4DDE-98BB-E9D97C122569}" presName="descendantText" presStyleLbl="alignAcc1" presStyleIdx="4" presStyleCnt="6">
        <dgm:presLayoutVars>
          <dgm:bulletEnabled val="1"/>
        </dgm:presLayoutVars>
      </dgm:prSet>
      <dgm:spPr/>
    </dgm:pt>
    <dgm:pt modelId="{E814C849-C007-4984-B45A-C5AD2ED68E56}" type="pres">
      <dgm:prSet presAssocID="{C63722AD-C668-4B69-9D81-528F3517453B}" presName="sp" presStyleCnt="0"/>
      <dgm:spPr/>
    </dgm:pt>
    <dgm:pt modelId="{B218E2D2-9DAB-472F-835E-239D5EAB0546}" type="pres">
      <dgm:prSet presAssocID="{FFAF8698-5BB3-4CDE-8798-8721324D9C20}" presName="composite" presStyleCnt="0"/>
      <dgm:spPr/>
    </dgm:pt>
    <dgm:pt modelId="{ACD6142E-B0D4-4941-87C0-1DB219F68460}" type="pres">
      <dgm:prSet presAssocID="{FFAF8698-5BB3-4CDE-8798-8721324D9C20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C0E11FEB-DA05-4E6D-A634-6BC3E5DC6470}" type="pres">
      <dgm:prSet presAssocID="{FFAF8698-5BB3-4CDE-8798-8721324D9C20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99777F27-BF1C-4766-9971-F1FAF0A2C6D0}" srcId="{66F310D7-B61C-4AC4-A140-7917EDF7FCA4}" destId="{DF929096-D69D-438A-BE29-68F4E4765BF4}" srcOrd="2" destOrd="0" parTransId="{422CE593-13EB-4841-B524-6269461D5BDB}" sibTransId="{FB3B5C97-851D-4780-A6F5-10820E0B29B5}"/>
    <dgm:cxn modelId="{5390BF29-78B8-411D-9883-ACA5F151CB7D}" srcId="{66F310D7-B61C-4AC4-A140-7917EDF7FCA4}" destId="{FFAF8698-5BB3-4CDE-8798-8721324D9C20}" srcOrd="5" destOrd="0" parTransId="{BF6D8C97-4155-48B2-84C8-EF80D4B4BD28}" sibTransId="{DDEF5936-D945-4418-B955-869AE4F6406D}"/>
    <dgm:cxn modelId="{AF37BB35-8791-43CB-94DD-DBED011BB551}" srcId="{67A9602D-A7E3-4578-A8C4-A07B06F6CA1D}" destId="{901F7AAC-7131-468B-A4CE-F9284FB64A49}" srcOrd="0" destOrd="0" parTransId="{7C484788-1E4C-4F32-83A0-80CF4337A956}" sibTransId="{DCCE604E-6E85-41AB-B7F9-0069A06FA895}"/>
    <dgm:cxn modelId="{251ED139-37C5-4F21-9668-A64CC3D26C4D}" type="presOf" srcId="{3681173D-86D4-4BE2-9604-5BDE3ECAD012}" destId="{130C7F4D-3171-41DC-BE7F-CC9DDB47F5B1}" srcOrd="0" destOrd="0" presId="urn:microsoft.com/office/officeart/2005/8/layout/chevron2"/>
    <dgm:cxn modelId="{AD768848-BE0E-48CB-9374-69101D9A8FC8}" type="presOf" srcId="{901F7AAC-7131-468B-A4CE-F9284FB64A49}" destId="{BD73487B-5EF6-43B8-913B-8BF8FC0AE3F7}" srcOrd="0" destOrd="0" presId="urn:microsoft.com/office/officeart/2005/8/layout/chevron2"/>
    <dgm:cxn modelId="{38CCF149-7C4F-420A-BC56-2CEC4E1F0F4A}" srcId="{FFAF8698-5BB3-4CDE-8798-8721324D9C20}" destId="{830363B6-13BB-45D5-8E82-D71090BC9107}" srcOrd="0" destOrd="0" parTransId="{A6D547E6-3D35-4967-9F71-B6B1317F5141}" sibTransId="{1DC61EC6-99AE-43FE-AD5F-796CDC4F49A2}"/>
    <dgm:cxn modelId="{204D1074-4B1D-4FF8-B734-2171DD1CE18E}" srcId="{EC938802-91D8-4DDE-98BB-E9D97C122569}" destId="{EE6B42BB-D400-4FEF-BFC9-CEDA5D4BFDF0}" srcOrd="0" destOrd="0" parTransId="{95119E88-65CB-4513-886A-6FAB5E0AF972}" sibTransId="{52B9D890-E684-4BEA-BCDD-7EBBBC58DC0C}"/>
    <dgm:cxn modelId="{D5F17084-83CF-4B62-B75D-3194AEDBE774}" type="presOf" srcId="{B769606F-9DAB-4087-9632-E550C41E68A6}" destId="{0543152A-5A12-42F9-AB30-F84ECB71A080}" srcOrd="0" destOrd="0" presId="urn:microsoft.com/office/officeart/2005/8/layout/chevron2"/>
    <dgm:cxn modelId="{F2B96E87-C5A0-427F-8944-E65A115EDB0A}" type="presOf" srcId="{EC938802-91D8-4DDE-98BB-E9D97C122569}" destId="{1CACC952-B4C1-48DE-BE6B-29D026AC2930}" srcOrd="0" destOrd="0" presId="urn:microsoft.com/office/officeart/2005/8/layout/chevron2"/>
    <dgm:cxn modelId="{EE8AC389-BDC8-4842-A381-11CF3AD2A3A7}" srcId="{66F310D7-B61C-4AC4-A140-7917EDF7FCA4}" destId="{EC938802-91D8-4DDE-98BB-E9D97C122569}" srcOrd="4" destOrd="0" parTransId="{403FE1D5-CB82-4A7D-B603-67F1C190EAAB}" sibTransId="{C63722AD-C668-4B69-9D81-528F3517453B}"/>
    <dgm:cxn modelId="{81B6648F-1C9B-4D32-942B-A89980E6BB15}" srcId="{DF929096-D69D-438A-BE29-68F4E4765BF4}" destId="{3681173D-86D4-4BE2-9604-5BDE3ECAD012}" srcOrd="0" destOrd="0" parTransId="{87A2A392-F072-45BF-984B-57B3B32723DD}" sibTransId="{71DDE32B-A2D6-48FC-A024-7C4F26634728}"/>
    <dgm:cxn modelId="{AEE3E48F-AEAC-431B-BD36-4882022D1E67}" type="presOf" srcId="{FFAF8698-5BB3-4CDE-8798-8721324D9C20}" destId="{ACD6142E-B0D4-4941-87C0-1DB219F68460}" srcOrd="0" destOrd="0" presId="urn:microsoft.com/office/officeart/2005/8/layout/chevron2"/>
    <dgm:cxn modelId="{B41E329B-432C-4BCB-BF5E-CA7482AE9AC5}" type="presOf" srcId="{3490E4DF-0198-429A-9DC6-5BF21D092A40}" destId="{5339A0E8-2AFB-4051-9903-B29AAD4274D3}" srcOrd="0" destOrd="0" presId="urn:microsoft.com/office/officeart/2005/8/layout/chevron2"/>
    <dgm:cxn modelId="{659712A0-28A8-4302-8803-1D825FD98726}" srcId="{66F310D7-B61C-4AC4-A140-7917EDF7FCA4}" destId="{3490E4DF-0198-429A-9DC6-5BF21D092A40}" srcOrd="3" destOrd="0" parTransId="{71EAF53E-68D8-4FE9-BFFB-F9E584F4B5F7}" sibTransId="{249F7046-E65D-426F-AF1A-BA5658A6320F}"/>
    <dgm:cxn modelId="{4550EEAA-FEA0-45BF-A703-95165EC023CA}" type="presOf" srcId="{8BE2C2F4-98CF-4B60-AAB9-6930BE4926C9}" destId="{93CCED07-4E7B-4F9A-A9B7-36D94D9E0AB0}" srcOrd="0" destOrd="0" presId="urn:microsoft.com/office/officeart/2005/8/layout/chevron2"/>
    <dgm:cxn modelId="{127B41C2-AF25-4DD5-B8BF-E3E55A018A73}" type="presOf" srcId="{DF929096-D69D-438A-BE29-68F4E4765BF4}" destId="{26461592-DE45-4CDB-890D-4E2A4D07212F}" srcOrd="0" destOrd="0" presId="urn:microsoft.com/office/officeart/2005/8/layout/chevron2"/>
    <dgm:cxn modelId="{BB16CCC5-8F12-4ECB-AB88-2DE938AFAA2F}" type="presOf" srcId="{66F310D7-B61C-4AC4-A140-7917EDF7FCA4}" destId="{A621BD24-F8F3-4482-9FC7-AFB7102CD0FA}" srcOrd="0" destOrd="0" presId="urn:microsoft.com/office/officeart/2005/8/layout/chevron2"/>
    <dgm:cxn modelId="{E6E61BCD-F994-45F0-80F5-062ED644FF5E}" srcId="{B769606F-9DAB-4087-9632-E550C41E68A6}" destId="{A5F4839A-F0A1-466F-9D47-A69D96585332}" srcOrd="0" destOrd="0" parTransId="{39C69AEE-B236-4090-810C-7F3B4F67EA66}" sibTransId="{809B3C7D-A006-4747-9B5B-466F37B50D66}"/>
    <dgm:cxn modelId="{870C6ED0-EAD7-4D0B-AD29-D249DC0AB6AA}" type="presOf" srcId="{A5F4839A-F0A1-466F-9D47-A69D96585332}" destId="{27F58C47-5A0F-4468-B365-3A1B3F37B4BB}" srcOrd="0" destOrd="0" presId="urn:microsoft.com/office/officeart/2005/8/layout/chevron2"/>
    <dgm:cxn modelId="{626191D5-E8F9-49D8-B64A-5543B87907AB}" srcId="{66F310D7-B61C-4AC4-A140-7917EDF7FCA4}" destId="{B769606F-9DAB-4087-9632-E550C41E68A6}" srcOrd="1" destOrd="0" parTransId="{EBE45DEE-08E4-4477-9ABA-1F478A844154}" sibTransId="{B2F3A878-80CD-4623-ABF9-F8326C8A9376}"/>
    <dgm:cxn modelId="{8B23D0D7-10ED-47B9-825A-5262E5DDB560}" type="presOf" srcId="{EE6B42BB-D400-4FEF-BFC9-CEDA5D4BFDF0}" destId="{D0206100-188C-4806-B8E4-869486BB2CD2}" srcOrd="0" destOrd="0" presId="urn:microsoft.com/office/officeart/2005/8/layout/chevron2"/>
    <dgm:cxn modelId="{438391DE-D0E1-43E9-9098-3D7031D351BF}" srcId="{3490E4DF-0198-429A-9DC6-5BF21D092A40}" destId="{8BE2C2F4-98CF-4B60-AAB9-6930BE4926C9}" srcOrd="0" destOrd="0" parTransId="{4E8E0AE6-378A-4D41-AD7D-4D12411C726A}" sibTransId="{821D0553-0899-42F5-9BC9-9D57B108CA40}"/>
    <dgm:cxn modelId="{EFA0C1ED-B85E-4752-B539-DF5C7A28551B}" srcId="{66F310D7-B61C-4AC4-A140-7917EDF7FCA4}" destId="{67A9602D-A7E3-4578-A8C4-A07B06F6CA1D}" srcOrd="0" destOrd="0" parTransId="{8AB958AD-849C-4C80-89A3-60333EE2E8D9}" sibTransId="{F554EEA8-0705-4C52-BE81-EF33A41CF233}"/>
    <dgm:cxn modelId="{D525C3ED-A392-429D-8E19-A6B4DC3A15C0}" type="presOf" srcId="{67A9602D-A7E3-4578-A8C4-A07B06F6CA1D}" destId="{7DD48ED1-F7CD-43DA-8250-8EB3B7F9B2DB}" srcOrd="0" destOrd="0" presId="urn:microsoft.com/office/officeart/2005/8/layout/chevron2"/>
    <dgm:cxn modelId="{F402CBF8-05B3-4E54-849F-8766D94C7AC8}" type="presOf" srcId="{830363B6-13BB-45D5-8E82-D71090BC9107}" destId="{C0E11FEB-DA05-4E6D-A634-6BC3E5DC6470}" srcOrd="0" destOrd="0" presId="urn:microsoft.com/office/officeart/2005/8/layout/chevron2"/>
    <dgm:cxn modelId="{C8FCD37D-2F4A-4E6C-8C42-51E828401742}" type="presParOf" srcId="{A621BD24-F8F3-4482-9FC7-AFB7102CD0FA}" destId="{6CDF5F67-5461-4BF8-9A34-5B6B01710A6B}" srcOrd="0" destOrd="0" presId="urn:microsoft.com/office/officeart/2005/8/layout/chevron2"/>
    <dgm:cxn modelId="{CC9B6B3A-73DE-4F0A-AEA0-036F309A60CE}" type="presParOf" srcId="{6CDF5F67-5461-4BF8-9A34-5B6B01710A6B}" destId="{7DD48ED1-F7CD-43DA-8250-8EB3B7F9B2DB}" srcOrd="0" destOrd="0" presId="urn:microsoft.com/office/officeart/2005/8/layout/chevron2"/>
    <dgm:cxn modelId="{B8841E49-BB20-498B-BC1D-04C3ACCEDD05}" type="presParOf" srcId="{6CDF5F67-5461-4BF8-9A34-5B6B01710A6B}" destId="{BD73487B-5EF6-43B8-913B-8BF8FC0AE3F7}" srcOrd="1" destOrd="0" presId="urn:microsoft.com/office/officeart/2005/8/layout/chevron2"/>
    <dgm:cxn modelId="{166AF18F-237B-48C0-8C85-93181B7F8DC5}" type="presParOf" srcId="{A621BD24-F8F3-4482-9FC7-AFB7102CD0FA}" destId="{B822263A-8B32-4FCB-BB85-4DA567E73F55}" srcOrd="1" destOrd="0" presId="urn:microsoft.com/office/officeart/2005/8/layout/chevron2"/>
    <dgm:cxn modelId="{713BD231-BF85-4DFA-B6C7-ADBA9640B3B4}" type="presParOf" srcId="{A621BD24-F8F3-4482-9FC7-AFB7102CD0FA}" destId="{C0FF30D3-153F-4A14-8893-114E6F036A4D}" srcOrd="2" destOrd="0" presId="urn:microsoft.com/office/officeart/2005/8/layout/chevron2"/>
    <dgm:cxn modelId="{4AAFC630-80A2-4355-8558-E044565BB036}" type="presParOf" srcId="{C0FF30D3-153F-4A14-8893-114E6F036A4D}" destId="{0543152A-5A12-42F9-AB30-F84ECB71A080}" srcOrd="0" destOrd="0" presId="urn:microsoft.com/office/officeart/2005/8/layout/chevron2"/>
    <dgm:cxn modelId="{EF5C5ACD-8861-481D-9D69-9E94DA7E5DDD}" type="presParOf" srcId="{C0FF30D3-153F-4A14-8893-114E6F036A4D}" destId="{27F58C47-5A0F-4468-B365-3A1B3F37B4BB}" srcOrd="1" destOrd="0" presId="urn:microsoft.com/office/officeart/2005/8/layout/chevron2"/>
    <dgm:cxn modelId="{F49F2C0D-0675-4F82-9248-FC169F70E528}" type="presParOf" srcId="{A621BD24-F8F3-4482-9FC7-AFB7102CD0FA}" destId="{823947B4-3B36-4AFA-8B77-68457F33FAC9}" srcOrd="3" destOrd="0" presId="urn:microsoft.com/office/officeart/2005/8/layout/chevron2"/>
    <dgm:cxn modelId="{2BF6A47C-78D7-48DA-B283-770BD795908B}" type="presParOf" srcId="{A621BD24-F8F3-4482-9FC7-AFB7102CD0FA}" destId="{71C2F30C-0D65-477E-83D8-49224D601DBB}" srcOrd="4" destOrd="0" presId="urn:microsoft.com/office/officeart/2005/8/layout/chevron2"/>
    <dgm:cxn modelId="{338B1915-5E61-4031-8BF4-19F3F350B2BC}" type="presParOf" srcId="{71C2F30C-0D65-477E-83D8-49224D601DBB}" destId="{26461592-DE45-4CDB-890D-4E2A4D07212F}" srcOrd="0" destOrd="0" presId="urn:microsoft.com/office/officeart/2005/8/layout/chevron2"/>
    <dgm:cxn modelId="{B5D45AE1-4559-4B51-A2B1-3DEB58BE9E24}" type="presParOf" srcId="{71C2F30C-0D65-477E-83D8-49224D601DBB}" destId="{130C7F4D-3171-41DC-BE7F-CC9DDB47F5B1}" srcOrd="1" destOrd="0" presId="urn:microsoft.com/office/officeart/2005/8/layout/chevron2"/>
    <dgm:cxn modelId="{9C7759CE-236A-49EE-A467-A4FCABF58D4A}" type="presParOf" srcId="{A621BD24-F8F3-4482-9FC7-AFB7102CD0FA}" destId="{39FBF146-CDBF-4F82-A7D5-66B567E79282}" srcOrd="5" destOrd="0" presId="urn:microsoft.com/office/officeart/2005/8/layout/chevron2"/>
    <dgm:cxn modelId="{4B698CFF-F275-42A7-9E01-A0ECD8A823B4}" type="presParOf" srcId="{A621BD24-F8F3-4482-9FC7-AFB7102CD0FA}" destId="{F4D9E4DF-551D-422D-970A-1ED3044B0564}" srcOrd="6" destOrd="0" presId="urn:microsoft.com/office/officeart/2005/8/layout/chevron2"/>
    <dgm:cxn modelId="{BB80F19E-B6EE-4358-9634-202E728194FC}" type="presParOf" srcId="{F4D9E4DF-551D-422D-970A-1ED3044B0564}" destId="{5339A0E8-2AFB-4051-9903-B29AAD4274D3}" srcOrd="0" destOrd="0" presId="urn:microsoft.com/office/officeart/2005/8/layout/chevron2"/>
    <dgm:cxn modelId="{75CBF9B4-E23D-45D7-A7FC-C22C21C64328}" type="presParOf" srcId="{F4D9E4DF-551D-422D-970A-1ED3044B0564}" destId="{93CCED07-4E7B-4F9A-A9B7-36D94D9E0AB0}" srcOrd="1" destOrd="0" presId="urn:microsoft.com/office/officeart/2005/8/layout/chevron2"/>
    <dgm:cxn modelId="{A328A404-1347-4A43-A746-9F496D4A5D56}" type="presParOf" srcId="{A621BD24-F8F3-4482-9FC7-AFB7102CD0FA}" destId="{A234C224-E7FC-4A3A-AD15-0038675E7242}" srcOrd="7" destOrd="0" presId="urn:microsoft.com/office/officeart/2005/8/layout/chevron2"/>
    <dgm:cxn modelId="{F2FA52CA-13AB-478F-914E-B463963D159C}" type="presParOf" srcId="{A621BD24-F8F3-4482-9FC7-AFB7102CD0FA}" destId="{BADD8852-9277-4588-B080-CFF0F429F20A}" srcOrd="8" destOrd="0" presId="urn:microsoft.com/office/officeart/2005/8/layout/chevron2"/>
    <dgm:cxn modelId="{C2D90C9F-DB3D-45D9-AAE1-D002D84AAE6B}" type="presParOf" srcId="{BADD8852-9277-4588-B080-CFF0F429F20A}" destId="{1CACC952-B4C1-48DE-BE6B-29D026AC2930}" srcOrd="0" destOrd="0" presId="urn:microsoft.com/office/officeart/2005/8/layout/chevron2"/>
    <dgm:cxn modelId="{A21E2DC0-3991-43BE-BEEF-63DC2790DE58}" type="presParOf" srcId="{BADD8852-9277-4588-B080-CFF0F429F20A}" destId="{D0206100-188C-4806-B8E4-869486BB2CD2}" srcOrd="1" destOrd="0" presId="urn:microsoft.com/office/officeart/2005/8/layout/chevron2"/>
    <dgm:cxn modelId="{CE8860D8-0B3F-48E7-B135-5E128C92BC62}" type="presParOf" srcId="{A621BD24-F8F3-4482-9FC7-AFB7102CD0FA}" destId="{E814C849-C007-4984-B45A-C5AD2ED68E56}" srcOrd="9" destOrd="0" presId="urn:microsoft.com/office/officeart/2005/8/layout/chevron2"/>
    <dgm:cxn modelId="{41D9603C-31D0-4B9F-95BA-DB0DC589B498}" type="presParOf" srcId="{A621BD24-F8F3-4482-9FC7-AFB7102CD0FA}" destId="{B218E2D2-9DAB-472F-835E-239D5EAB0546}" srcOrd="10" destOrd="0" presId="urn:microsoft.com/office/officeart/2005/8/layout/chevron2"/>
    <dgm:cxn modelId="{1926E86D-012B-48AA-889F-1737C9A786FF}" type="presParOf" srcId="{B218E2D2-9DAB-472F-835E-239D5EAB0546}" destId="{ACD6142E-B0D4-4941-87C0-1DB219F68460}" srcOrd="0" destOrd="0" presId="urn:microsoft.com/office/officeart/2005/8/layout/chevron2"/>
    <dgm:cxn modelId="{85E4B833-8468-4E50-BE8C-53E4BFE35108}" type="presParOf" srcId="{B218E2D2-9DAB-472F-835E-239D5EAB0546}" destId="{C0E11FEB-DA05-4E6D-A634-6BC3E5DC647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F310D7-B61C-4AC4-A140-7917EDF7FCA4}" type="doc">
      <dgm:prSet loTypeId="urn:microsoft.com/office/officeart/2005/8/layout/chevron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NL"/>
        </a:p>
      </dgm:t>
    </dgm:pt>
    <dgm:pt modelId="{67A9602D-A7E3-4578-A8C4-A07B06F6CA1D}">
      <dgm:prSet phldrT="[Tekst]"/>
      <dgm:spPr/>
      <dgm:t>
        <a:bodyPr/>
        <a:lstStyle/>
        <a:p>
          <a:r>
            <a:rPr lang="en-US" dirty="0"/>
            <a:t>Initial</a:t>
          </a:r>
          <a:endParaRPr lang="en-NL" dirty="0"/>
        </a:p>
      </dgm:t>
    </dgm:pt>
    <dgm:pt modelId="{8AB958AD-849C-4C80-89A3-60333EE2E8D9}" type="parTrans" cxnId="{EFA0C1ED-B85E-4752-B539-DF5C7A28551B}">
      <dgm:prSet/>
      <dgm:spPr/>
      <dgm:t>
        <a:bodyPr/>
        <a:lstStyle/>
        <a:p>
          <a:endParaRPr lang="en-NL"/>
        </a:p>
      </dgm:t>
    </dgm:pt>
    <dgm:pt modelId="{F554EEA8-0705-4C52-BE81-EF33A41CF233}" type="sibTrans" cxnId="{EFA0C1ED-B85E-4752-B539-DF5C7A28551B}">
      <dgm:prSet/>
      <dgm:spPr/>
      <dgm:t>
        <a:bodyPr/>
        <a:lstStyle/>
        <a:p>
          <a:endParaRPr lang="en-NL"/>
        </a:p>
      </dgm:t>
    </dgm:pt>
    <dgm:pt modelId="{901F7AAC-7131-468B-A4CE-F9284FB64A49}">
      <dgm:prSet phldrT="[Tekst]"/>
      <dgm:spPr/>
      <dgm:t>
        <a:bodyPr/>
        <a:lstStyle/>
        <a:p>
          <a:r>
            <a:rPr lang="en-US" dirty="0"/>
            <a:t>Investigate and describe idea</a:t>
          </a:r>
          <a:endParaRPr lang="en-NL" dirty="0"/>
        </a:p>
      </dgm:t>
    </dgm:pt>
    <dgm:pt modelId="{7C484788-1E4C-4F32-83A0-80CF4337A956}" type="parTrans" cxnId="{AF37BB35-8791-43CB-94DD-DBED011BB551}">
      <dgm:prSet/>
      <dgm:spPr/>
      <dgm:t>
        <a:bodyPr/>
        <a:lstStyle/>
        <a:p>
          <a:endParaRPr lang="en-NL"/>
        </a:p>
      </dgm:t>
    </dgm:pt>
    <dgm:pt modelId="{DCCE604E-6E85-41AB-B7F9-0069A06FA895}" type="sibTrans" cxnId="{AF37BB35-8791-43CB-94DD-DBED011BB551}">
      <dgm:prSet/>
      <dgm:spPr/>
      <dgm:t>
        <a:bodyPr/>
        <a:lstStyle/>
        <a:p>
          <a:endParaRPr lang="en-NL"/>
        </a:p>
      </dgm:t>
    </dgm:pt>
    <dgm:pt modelId="{B769606F-9DAB-4087-9632-E550C41E68A6}">
      <dgm:prSet phldrT="[Tekst]"/>
      <dgm:spPr/>
      <dgm:t>
        <a:bodyPr/>
        <a:lstStyle/>
        <a:p>
          <a:r>
            <a:rPr lang="en-US" dirty="0"/>
            <a:t>Definition</a:t>
          </a:r>
          <a:endParaRPr lang="en-NL" dirty="0"/>
        </a:p>
      </dgm:t>
    </dgm:pt>
    <dgm:pt modelId="{EBE45DEE-08E4-4477-9ABA-1F478A844154}" type="parTrans" cxnId="{626191D5-E8F9-49D8-B64A-5543B87907AB}">
      <dgm:prSet/>
      <dgm:spPr/>
      <dgm:t>
        <a:bodyPr/>
        <a:lstStyle/>
        <a:p>
          <a:endParaRPr lang="en-NL"/>
        </a:p>
      </dgm:t>
    </dgm:pt>
    <dgm:pt modelId="{B2F3A878-80CD-4623-ABF9-F8326C8A9376}" type="sibTrans" cxnId="{626191D5-E8F9-49D8-B64A-5543B87907AB}">
      <dgm:prSet/>
      <dgm:spPr/>
      <dgm:t>
        <a:bodyPr/>
        <a:lstStyle/>
        <a:p>
          <a:endParaRPr lang="en-NL"/>
        </a:p>
      </dgm:t>
    </dgm:pt>
    <dgm:pt modelId="{A5F4839A-F0A1-466F-9D47-A69D96585332}">
      <dgm:prSet phldrT="[Tekst]"/>
      <dgm:spPr/>
      <dgm:t>
        <a:bodyPr/>
        <a:lstStyle/>
        <a:p>
          <a:r>
            <a:rPr lang="en-US" dirty="0"/>
            <a:t>Define requirements and wishes</a:t>
          </a:r>
          <a:endParaRPr lang="en-NL" dirty="0"/>
        </a:p>
      </dgm:t>
    </dgm:pt>
    <dgm:pt modelId="{39C69AEE-B236-4090-810C-7F3B4F67EA66}" type="parTrans" cxnId="{E6E61BCD-F994-45F0-80F5-062ED644FF5E}">
      <dgm:prSet/>
      <dgm:spPr/>
      <dgm:t>
        <a:bodyPr/>
        <a:lstStyle/>
        <a:p>
          <a:endParaRPr lang="en-NL"/>
        </a:p>
      </dgm:t>
    </dgm:pt>
    <dgm:pt modelId="{809B3C7D-A006-4747-9B5B-466F37B50D66}" type="sibTrans" cxnId="{E6E61BCD-F994-45F0-80F5-062ED644FF5E}">
      <dgm:prSet/>
      <dgm:spPr/>
      <dgm:t>
        <a:bodyPr/>
        <a:lstStyle/>
        <a:p>
          <a:endParaRPr lang="en-NL"/>
        </a:p>
      </dgm:t>
    </dgm:pt>
    <dgm:pt modelId="{DF929096-D69D-438A-BE29-68F4E4765BF4}">
      <dgm:prSet phldrT="[Tekst]"/>
      <dgm:spPr/>
      <dgm:t>
        <a:bodyPr/>
        <a:lstStyle/>
        <a:p>
          <a:r>
            <a:rPr lang="en-US" dirty="0"/>
            <a:t>Design</a:t>
          </a:r>
          <a:endParaRPr lang="en-NL" dirty="0"/>
        </a:p>
      </dgm:t>
    </dgm:pt>
    <dgm:pt modelId="{422CE593-13EB-4841-B524-6269461D5BDB}" type="parTrans" cxnId="{99777F27-BF1C-4766-9971-F1FAF0A2C6D0}">
      <dgm:prSet/>
      <dgm:spPr/>
      <dgm:t>
        <a:bodyPr/>
        <a:lstStyle/>
        <a:p>
          <a:endParaRPr lang="en-NL"/>
        </a:p>
      </dgm:t>
    </dgm:pt>
    <dgm:pt modelId="{FB3B5C97-851D-4780-A6F5-10820E0B29B5}" type="sibTrans" cxnId="{99777F27-BF1C-4766-9971-F1FAF0A2C6D0}">
      <dgm:prSet/>
      <dgm:spPr/>
      <dgm:t>
        <a:bodyPr/>
        <a:lstStyle/>
        <a:p>
          <a:endParaRPr lang="en-NL"/>
        </a:p>
      </dgm:t>
    </dgm:pt>
    <dgm:pt modelId="{3681173D-86D4-4BE2-9604-5BDE3ECAD012}">
      <dgm:prSet phldrT="[Tekst]"/>
      <dgm:spPr/>
      <dgm:t>
        <a:bodyPr/>
        <a:lstStyle/>
        <a:p>
          <a:r>
            <a:rPr lang="en-US" dirty="0"/>
            <a:t>Design a solution </a:t>
          </a:r>
          <a:endParaRPr lang="en-NL" dirty="0"/>
        </a:p>
      </dgm:t>
    </dgm:pt>
    <dgm:pt modelId="{87A2A392-F072-45BF-984B-57B3B32723DD}" type="parTrans" cxnId="{81B6648F-1C9B-4D32-942B-A89980E6BB15}">
      <dgm:prSet/>
      <dgm:spPr/>
      <dgm:t>
        <a:bodyPr/>
        <a:lstStyle/>
        <a:p>
          <a:endParaRPr lang="en-NL"/>
        </a:p>
      </dgm:t>
    </dgm:pt>
    <dgm:pt modelId="{71DDE32B-A2D6-48FC-A024-7C4F26634728}" type="sibTrans" cxnId="{81B6648F-1C9B-4D32-942B-A89980E6BB15}">
      <dgm:prSet/>
      <dgm:spPr/>
      <dgm:t>
        <a:bodyPr/>
        <a:lstStyle/>
        <a:p>
          <a:endParaRPr lang="en-NL"/>
        </a:p>
      </dgm:t>
    </dgm:pt>
    <dgm:pt modelId="{3490E4DF-0198-429A-9DC6-5BF21D092A40}">
      <dgm:prSet phldrT="[Tekst]"/>
      <dgm:spPr/>
      <dgm:t>
        <a:bodyPr/>
        <a:lstStyle/>
        <a:p>
          <a:r>
            <a:rPr lang="en-US" dirty="0"/>
            <a:t>Preparation</a:t>
          </a:r>
          <a:endParaRPr lang="en-NL" dirty="0"/>
        </a:p>
      </dgm:t>
    </dgm:pt>
    <dgm:pt modelId="{71EAF53E-68D8-4FE9-BFFB-F9E584F4B5F7}" type="parTrans" cxnId="{659712A0-28A8-4302-8803-1D825FD98726}">
      <dgm:prSet/>
      <dgm:spPr/>
      <dgm:t>
        <a:bodyPr/>
        <a:lstStyle/>
        <a:p>
          <a:endParaRPr lang="en-NL"/>
        </a:p>
      </dgm:t>
    </dgm:pt>
    <dgm:pt modelId="{249F7046-E65D-426F-AF1A-BA5658A6320F}" type="sibTrans" cxnId="{659712A0-28A8-4302-8803-1D825FD98726}">
      <dgm:prSet/>
      <dgm:spPr/>
      <dgm:t>
        <a:bodyPr/>
        <a:lstStyle/>
        <a:p>
          <a:endParaRPr lang="en-NL"/>
        </a:p>
      </dgm:t>
    </dgm:pt>
    <dgm:pt modelId="{EC938802-91D8-4DDE-98BB-E9D97C122569}">
      <dgm:prSet phldrT="[Tekst]"/>
      <dgm:spPr/>
      <dgm:t>
        <a:bodyPr/>
        <a:lstStyle/>
        <a:p>
          <a:r>
            <a:rPr lang="en-US" dirty="0"/>
            <a:t>Realization</a:t>
          </a:r>
          <a:endParaRPr lang="en-NL" dirty="0"/>
        </a:p>
      </dgm:t>
    </dgm:pt>
    <dgm:pt modelId="{403FE1D5-CB82-4A7D-B603-67F1C190EAAB}" type="parTrans" cxnId="{EE8AC389-BDC8-4842-A381-11CF3AD2A3A7}">
      <dgm:prSet/>
      <dgm:spPr/>
      <dgm:t>
        <a:bodyPr/>
        <a:lstStyle/>
        <a:p>
          <a:endParaRPr lang="en-NL"/>
        </a:p>
      </dgm:t>
    </dgm:pt>
    <dgm:pt modelId="{C63722AD-C668-4B69-9D81-528F3517453B}" type="sibTrans" cxnId="{EE8AC389-BDC8-4842-A381-11CF3AD2A3A7}">
      <dgm:prSet/>
      <dgm:spPr/>
      <dgm:t>
        <a:bodyPr/>
        <a:lstStyle/>
        <a:p>
          <a:endParaRPr lang="en-NL"/>
        </a:p>
      </dgm:t>
    </dgm:pt>
    <dgm:pt modelId="{FFAF8698-5BB3-4CDE-8798-8721324D9C20}">
      <dgm:prSet phldrT="[Tekst]"/>
      <dgm:spPr/>
      <dgm:t>
        <a:bodyPr/>
        <a:lstStyle/>
        <a:p>
          <a:r>
            <a:rPr lang="en-US" dirty="0"/>
            <a:t>Aftercare</a:t>
          </a:r>
          <a:endParaRPr lang="en-NL" dirty="0"/>
        </a:p>
      </dgm:t>
    </dgm:pt>
    <dgm:pt modelId="{BF6D8C97-4155-48B2-84C8-EF80D4B4BD28}" type="parTrans" cxnId="{5390BF29-78B8-411D-9883-ACA5F151CB7D}">
      <dgm:prSet/>
      <dgm:spPr/>
      <dgm:t>
        <a:bodyPr/>
        <a:lstStyle/>
        <a:p>
          <a:endParaRPr lang="en-NL"/>
        </a:p>
      </dgm:t>
    </dgm:pt>
    <dgm:pt modelId="{DDEF5936-D945-4418-B955-869AE4F6406D}" type="sibTrans" cxnId="{5390BF29-78B8-411D-9883-ACA5F151CB7D}">
      <dgm:prSet/>
      <dgm:spPr/>
      <dgm:t>
        <a:bodyPr/>
        <a:lstStyle/>
        <a:p>
          <a:endParaRPr lang="en-NL"/>
        </a:p>
      </dgm:t>
    </dgm:pt>
    <dgm:pt modelId="{8BE2C2F4-98CF-4B60-AAB9-6930BE4926C9}">
      <dgm:prSet phldrT="[Tekst]"/>
      <dgm:spPr/>
      <dgm:t>
        <a:bodyPr/>
        <a:lstStyle/>
        <a:p>
          <a:r>
            <a:rPr lang="en-US" dirty="0"/>
            <a:t>Prepare for execution</a:t>
          </a:r>
          <a:endParaRPr lang="en-NL" dirty="0"/>
        </a:p>
      </dgm:t>
    </dgm:pt>
    <dgm:pt modelId="{4E8E0AE6-378A-4D41-AD7D-4D12411C726A}" type="parTrans" cxnId="{438391DE-D0E1-43E9-9098-3D7031D351BF}">
      <dgm:prSet/>
      <dgm:spPr/>
      <dgm:t>
        <a:bodyPr/>
        <a:lstStyle/>
        <a:p>
          <a:endParaRPr lang="en-NL"/>
        </a:p>
      </dgm:t>
    </dgm:pt>
    <dgm:pt modelId="{821D0553-0899-42F5-9BC9-9D57B108CA40}" type="sibTrans" cxnId="{438391DE-D0E1-43E9-9098-3D7031D351BF}">
      <dgm:prSet/>
      <dgm:spPr/>
      <dgm:t>
        <a:bodyPr/>
        <a:lstStyle/>
        <a:p>
          <a:endParaRPr lang="en-NL"/>
        </a:p>
      </dgm:t>
    </dgm:pt>
    <dgm:pt modelId="{EE6B42BB-D400-4FEF-BFC9-CEDA5D4BFDF0}">
      <dgm:prSet phldrT="[Tekst]"/>
      <dgm:spPr/>
      <dgm:t>
        <a:bodyPr/>
        <a:lstStyle/>
        <a:p>
          <a:r>
            <a:rPr lang="en-US" dirty="0"/>
            <a:t>Build the solution</a:t>
          </a:r>
          <a:endParaRPr lang="en-NL" dirty="0"/>
        </a:p>
      </dgm:t>
    </dgm:pt>
    <dgm:pt modelId="{95119E88-65CB-4513-886A-6FAB5E0AF972}" type="parTrans" cxnId="{204D1074-4B1D-4FF8-B734-2171DD1CE18E}">
      <dgm:prSet/>
      <dgm:spPr/>
      <dgm:t>
        <a:bodyPr/>
        <a:lstStyle/>
        <a:p>
          <a:endParaRPr lang="en-NL"/>
        </a:p>
      </dgm:t>
    </dgm:pt>
    <dgm:pt modelId="{52B9D890-E684-4BEA-BCDD-7EBBBC58DC0C}" type="sibTrans" cxnId="{204D1074-4B1D-4FF8-B734-2171DD1CE18E}">
      <dgm:prSet/>
      <dgm:spPr/>
      <dgm:t>
        <a:bodyPr/>
        <a:lstStyle/>
        <a:p>
          <a:endParaRPr lang="en-NL"/>
        </a:p>
      </dgm:t>
    </dgm:pt>
    <dgm:pt modelId="{830363B6-13BB-45D5-8E82-D71090BC9107}">
      <dgm:prSet phldrT="[Tekst]"/>
      <dgm:spPr/>
      <dgm:t>
        <a:bodyPr/>
        <a:lstStyle/>
        <a:p>
          <a:r>
            <a:rPr lang="en-US" dirty="0"/>
            <a:t>Sustain results</a:t>
          </a:r>
          <a:endParaRPr lang="en-NL" dirty="0"/>
        </a:p>
      </dgm:t>
    </dgm:pt>
    <dgm:pt modelId="{A6D547E6-3D35-4967-9F71-B6B1317F5141}" type="parTrans" cxnId="{38CCF149-7C4F-420A-BC56-2CEC4E1F0F4A}">
      <dgm:prSet/>
      <dgm:spPr/>
      <dgm:t>
        <a:bodyPr/>
        <a:lstStyle/>
        <a:p>
          <a:endParaRPr lang="en-NL"/>
        </a:p>
      </dgm:t>
    </dgm:pt>
    <dgm:pt modelId="{1DC61EC6-99AE-43FE-AD5F-796CDC4F49A2}" type="sibTrans" cxnId="{38CCF149-7C4F-420A-BC56-2CEC4E1F0F4A}">
      <dgm:prSet/>
      <dgm:spPr/>
      <dgm:t>
        <a:bodyPr/>
        <a:lstStyle/>
        <a:p>
          <a:endParaRPr lang="en-NL"/>
        </a:p>
      </dgm:t>
    </dgm:pt>
    <dgm:pt modelId="{A621BD24-F8F3-4482-9FC7-AFB7102CD0FA}" type="pres">
      <dgm:prSet presAssocID="{66F310D7-B61C-4AC4-A140-7917EDF7FCA4}" presName="linearFlow" presStyleCnt="0">
        <dgm:presLayoutVars>
          <dgm:dir/>
          <dgm:animLvl val="lvl"/>
          <dgm:resizeHandles val="exact"/>
        </dgm:presLayoutVars>
      </dgm:prSet>
      <dgm:spPr/>
    </dgm:pt>
    <dgm:pt modelId="{6CDF5F67-5461-4BF8-9A34-5B6B01710A6B}" type="pres">
      <dgm:prSet presAssocID="{67A9602D-A7E3-4578-A8C4-A07B06F6CA1D}" presName="composite" presStyleCnt="0"/>
      <dgm:spPr/>
    </dgm:pt>
    <dgm:pt modelId="{7DD48ED1-F7CD-43DA-8250-8EB3B7F9B2DB}" type="pres">
      <dgm:prSet presAssocID="{67A9602D-A7E3-4578-A8C4-A07B06F6CA1D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BD73487B-5EF6-43B8-913B-8BF8FC0AE3F7}" type="pres">
      <dgm:prSet presAssocID="{67A9602D-A7E3-4578-A8C4-A07B06F6CA1D}" presName="descendantText" presStyleLbl="alignAcc1" presStyleIdx="0" presStyleCnt="6">
        <dgm:presLayoutVars>
          <dgm:bulletEnabled val="1"/>
        </dgm:presLayoutVars>
      </dgm:prSet>
      <dgm:spPr/>
    </dgm:pt>
    <dgm:pt modelId="{B822263A-8B32-4FCB-BB85-4DA567E73F55}" type="pres">
      <dgm:prSet presAssocID="{F554EEA8-0705-4C52-BE81-EF33A41CF233}" presName="sp" presStyleCnt="0"/>
      <dgm:spPr/>
    </dgm:pt>
    <dgm:pt modelId="{C0FF30D3-153F-4A14-8893-114E6F036A4D}" type="pres">
      <dgm:prSet presAssocID="{B769606F-9DAB-4087-9632-E550C41E68A6}" presName="composite" presStyleCnt="0"/>
      <dgm:spPr/>
    </dgm:pt>
    <dgm:pt modelId="{0543152A-5A12-42F9-AB30-F84ECB71A080}" type="pres">
      <dgm:prSet presAssocID="{B769606F-9DAB-4087-9632-E550C41E68A6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27F58C47-5A0F-4468-B365-3A1B3F37B4BB}" type="pres">
      <dgm:prSet presAssocID="{B769606F-9DAB-4087-9632-E550C41E68A6}" presName="descendantText" presStyleLbl="alignAcc1" presStyleIdx="1" presStyleCnt="6">
        <dgm:presLayoutVars>
          <dgm:bulletEnabled val="1"/>
        </dgm:presLayoutVars>
      </dgm:prSet>
      <dgm:spPr/>
    </dgm:pt>
    <dgm:pt modelId="{823947B4-3B36-4AFA-8B77-68457F33FAC9}" type="pres">
      <dgm:prSet presAssocID="{B2F3A878-80CD-4623-ABF9-F8326C8A9376}" presName="sp" presStyleCnt="0"/>
      <dgm:spPr/>
    </dgm:pt>
    <dgm:pt modelId="{71C2F30C-0D65-477E-83D8-49224D601DBB}" type="pres">
      <dgm:prSet presAssocID="{DF929096-D69D-438A-BE29-68F4E4765BF4}" presName="composite" presStyleCnt="0"/>
      <dgm:spPr/>
    </dgm:pt>
    <dgm:pt modelId="{26461592-DE45-4CDB-890D-4E2A4D07212F}" type="pres">
      <dgm:prSet presAssocID="{DF929096-D69D-438A-BE29-68F4E4765BF4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130C7F4D-3171-41DC-BE7F-CC9DDB47F5B1}" type="pres">
      <dgm:prSet presAssocID="{DF929096-D69D-438A-BE29-68F4E4765BF4}" presName="descendantText" presStyleLbl="alignAcc1" presStyleIdx="2" presStyleCnt="6">
        <dgm:presLayoutVars>
          <dgm:bulletEnabled val="1"/>
        </dgm:presLayoutVars>
      </dgm:prSet>
      <dgm:spPr/>
    </dgm:pt>
    <dgm:pt modelId="{39FBF146-CDBF-4F82-A7D5-66B567E79282}" type="pres">
      <dgm:prSet presAssocID="{FB3B5C97-851D-4780-A6F5-10820E0B29B5}" presName="sp" presStyleCnt="0"/>
      <dgm:spPr/>
    </dgm:pt>
    <dgm:pt modelId="{F4D9E4DF-551D-422D-970A-1ED3044B0564}" type="pres">
      <dgm:prSet presAssocID="{3490E4DF-0198-429A-9DC6-5BF21D092A40}" presName="composite" presStyleCnt="0"/>
      <dgm:spPr/>
    </dgm:pt>
    <dgm:pt modelId="{5339A0E8-2AFB-4051-9903-B29AAD4274D3}" type="pres">
      <dgm:prSet presAssocID="{3490E4DF-0198-429A-9DC6-5BF21D092A40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93CCED07-4E7B-4F9A-A9B7-36D94D9E0AB0}" type="pres">
      <dgm:prSet presAssocID="{3490E4DF-0198-429A-9DC6-5BF21D092A40}" presName="descendantText" presStyleLbl="alignAcc1" presStyleIdx="3" presStyleCnt="6" custLinFactNeighborY="0">
        <dgm:presLayoutVars>
          <dgm:bulletEnabled val="1"/>
        </dgm:presLayoutVars>
      </dgm:prSet>
      <dgm:spPr/>
    </dgm:pt>
    <dgm:pt modelId="{A234C224-E7FC-4A3A-AD15-0038675E7242}" type="pres">
      <dgm:prSet presAssocID="{249F7046-E65D-426F-AF1A-BA5658A6320F}" presName="sp" presStyleCnt="0"/>
      <dgm:spPr/>
    </dgm:pt>
    <dgm:pt modelId="{BADD8852-9277-4588-B080-CFF0F429F20A}" type="pres">
      <dgm:prSet presAssocID="{EC938802-91D8-4DDE-98BB-E9D97C122569}" presName="composite" presStyleCnt="0"/>
      <dgm:spPr/>
    </dgm:pt>
    <dgm:pt modelId="{1CACC952-B4C1-48DE-BE6B-29D026AC2930}" type="pres">
      <dgm:prSet presAssocID="{EC938802-91D8-4DDE-98BB-E9D97C122569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D0206100-188C-4806-B8E4-869486BB2CD2}" type="pres">
      <dgm:prSet presAssocID="{EC938802-91D8-4DDE-98BB-E9D97C122569}" presName="descendantText" presStyleLbl="alignAcc1" presStyleIdx="4" presStyleCnt="6">
        <dgm:presLayoutVars>
          <dgm:bulletEnabled val="1"/>
        </dgm:presLayoutVars>
      </dgm:prSet>
      <dgm:spPr/>
    </dgm:pt>
    <dgm:pt modelId="{E814C849-C007-4984-B45A-C5AD2ED68E56}" type="pres">
      <dgm:prSet presAssocID="{C63722AD-C668-4B69-9D81-528F3517453B}" presName="sp" presStyleCnt="0"/>
      <dgm:spPr/>
    </dgm:pt>
    <dgm:pt modelId="{B218E2D2-9DAB-472F-835E-239D5EAB0546}" type="pres">
      <dgm:prSet presAssocID="{FFAF8698-5BB3-4CDE-8798-8721324D9C20}" presName="composite" presStyleCnt="0"/>
      <dgm:spPr/>
    </dgm:pt>
    <dgm:pt modelId="{ACD6142E-B0D4-4941-87C0-1DB219F68460}" type="pres">
      <dgm:prSet presAssocID="{FFAF8698-5BB3-4CDE-8798-8721324D9C20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C0E11FEB-DA05-4E6D-A634-6BC3E5DC6470}" type="pres">
      <dgm:prSet presAssocID="{FFAF8698-5BB3-4CDE-8798-8721324D9C20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99777F27-BF1C-4766-9971-F1FAF0A2C6D0}" srcId="{66F310D7-B61C-4AC4-A140-7917EDF7FCA4}" destId="{DF929096-D69D-438A-BE29-68F4E4765BF4}" srcOrd="2" destOrd="0" parTransId="{422CE593-13EB-4841-B524-6269461D5BDB}" sibTransId="{FB3B5C97-851D-4780-A6F5-10820E0B29B5}"/>
    <dgm:cxn modelId="{5390BF29-78B8-411D-9883-ACA5F151CB7D}" srcId="{66F310D7-B61C-4AC4-A140-7917EDF7FCA4}" destId="{FFAF8698-5BB3-4CDE-8798-8721324D9C20}" srcOrd="5" destOrd="0" parTransId="{BF6D8C97-4155-48B2-84C8-EF80D4B4BD28}" sibTransId="{DDEF5936-D945-4418-B955-869AE4F6406D}"/>
    <dgm:cxn modelId="{AF37BB35-8791-43CB-94DD-DBED011BB551}" srcId="{67A9602D-A7E3-4578-A8C4-A07B06F6CA1D}" destId="{901F7AAC-7131-468B-A4CE-F9284FB64A49}" srcOrd="0" destOrd="0" parTransId="{7C484788-1E4C-4F32-83A0-80CF4337A956}" sibTransId="{DCCE604E-6E85-41AB-B7F9-0069A06FA895}"/>
    <dgm:cxn modelId="{251ED139-37C5-4F21-9668-A64CC3D26C4D}" type="presOf" srcId="{3681173D-86D4-4BE2-9604-5BDE3ECAD012}" destId="{130C7F4D-3171-41DC-BE7F-CC9DDB47F5B1}" srcOrd="0" destOrd="0" presId="urn:microsoft.com/office/officeart/2005/8/layout/chevron2"/>
    <dgm:cxn modelId="{AD768848-BE0E-48CB-9374-69101D9A8FC8}" type="presOf" srcId="{901F7AAC-7131-468B-A4CE-F9284FB64A49}" destId="{BD73487B-5EF6-43B8-913B-8BF8FC0AE3F7}" srcOrd="0" destOrd="0" presId="urn:microsoft.com/office/officeart/2005/8/layout/chevron2"/>
    <dgm:cxn modelId="{38CCF149-7C4F-420A-BC56-2CEC4E1F0F4A}" srcId="{FFAF8698-5BB3-4CDE-8798-8721324D9C20}" destId="{830363B6-13BB-45D5-8E82-D71090BC9107}" srcOrd="0" destOrd="0" parTransId="{A6D547E6-3D35-4967-9F71-B6B1317F5141}" sibTransId="{1DC61EC6-99AE-43FE-AD5F-796CDC4F49A2}"/>
    <dgm:cxn modelId="{204D1074-4B1D-4FF8-B734-2171DD1CE18E}" srcId="{EC938802-91D8-4DDE-98BB-E9D97C122569}" destId="{EE6B42BB-D400-4FEF-BFC9-CEDA5D4BFDF0}" srcOrd="0" destOrd="0" parTransId="{95119E88-65CB-4513-886A-6FAB5E0AF972}" sibTransId="{52B9D890-E684-4BEA-BCDD-7EBBBC58DC0C}"/>
    <dgm:cxn modelId="{D5F17084-83CF-4B62-B75D-3194AEDBE774}" type="presOf" srcId="{B769606F-9DAB-4087-9632-E550C41E68A6}" destId="{0543152A-5A12-42F9-AB30-F84ECB71A080}" srcOrd="0" destOrd="0" presId="urn:microsoft.com/office/officeart/2005/8/layout/chevron2"/>
    <dgm:cxn modelId="{F2B96E87-C5A0-427F-8944-E65A115EDB0A}" type="presOf" srcId="{EC938802-91D8-4DDE-98BB-E9D97C122569}" destId="{1CACC952-B4C1-48DE-BE6B-29D026AC2930}" srcOrd="0" destOrd="0" presId="urn:microsoft.com/office/officeart/2005/8/layout/chevron2"/>
    <dgm:cxn modelId="{EE8AC389-BDC8-4842-A381-11CF3AD2A3A7}" srcId="{66F310D7-B61C-4AC4-A140-7917EDF7FCA4}" destId="{EC938802-91D8-4DDE-98BB-E9D97C122569}" srcOrd="4" destOrd="0" parTransId="{403FE1D5-CB82-4A7D-B603-67F1C190EAAB}" sibTransId="{C63722AD-C668-4B69-9D81-528F3517453B}"/>
    <dgm:cxn modelId="{81B6648F-1C9B-4D32-942B-A89980E6BB15}" srcId="{DF929096-D69D-438A-BE29-68F4E4765BF4}" destId="{3681173D-86D4-4BE2-9604-5BDE3ECAD012}" srcOrd="0" destOrd="0" parTransId="{87A2A392-F072-45BF-984B-57B3B32723DD}" sibTransId="{71DDE32B-A2D6-48FC-A024-7C4F26634728}"/>
    <dgm:cxn modelId="{AEE3E48F-AEAC-431B-BD36-4882022D1E67}" type="presOf" srcId="{FFAF8698-5BB3-4CDE-8798-8721324D9C20}" destId="{ACD6142E-B0D4-4941-87C0-1DB219F68460}" srcOrd="0" destOrd="0" presId="urn:microsoft.com/office/officeart/2005/8/layout/chevron2"/>
    <dgm:cxn modelId="{B41E329B-432C-4BCB-BF5E-CA7482AE9AC5}" type="presOf" srcId="{3490E4DF-0198-429A-9DC6-5BF21D092A40}" destId="{5339A0E8-2AFB-4051-9903-B29AAD4274D3}" srcOrd="0" destOrd="0" presId="urn:microsoft.com/office/officeart/2005/8/layout/chevron2"/>
    <dgm:cxn modelId="{659712A0-28A8-4302-8803-1D825FD98726}" srcId="{66F310D7-B61C-4AC4-A140-7917EDF7FCA4}" destId="{3490E4DF-0198-429A-9DC6-5BF21D092A40}" srcOrd="3" destOrd="0" parTransId="{71EAF53E-68D8-4FE9-BFFB-F9E584F4B5F7}" sibTransId="{249F7046-E65D-426F-AF1A-BA5658A6320F}"/>
    <dgm:cxn modelId="{4550EEAA-FEA0-45BF-A703-95165EC023CA}" type="presOf" srcId="{8BE2C2F4-98CF-4B60-AAB9-6930BE4926C9}" destId="{93CCED07-4E7B-4F9A-A9B7-36D94D9E0AB0}" srcOrd="0" destOrd="0" presId="urn:microsoft.com/office/officeart/2005/8/layout/chevron2"/>
    <dgm:cxn modelId="{127B41C2-AF25-4DD5-B8BF-E3E55A018A73}" type="presOf" srcId="{DF929096-D69D-438A-BE29-68F4E4765BF4}" destId="{26461592-DE45-4CDB-890D-4E2A4D07212F}" srcOrd="0" destOrd="0" presId="urn:microsoft.com/office/officeart/2005/8/layout/chevron2"/>
    <dgm:cxn modelId="{BB16CCC5-8F12-4ECB-AB88-2DE938AFAA2F}" type="presOf" srcId="{66F310D7-B61C-4AC4-A140-7917EDF7FCA4}" destId="{A621BD24-F8F3-4482-9FC7-AFB7102CD0FA}" srcOrd="0" destOrd="0" presId="urn:microsoft.com/office/officeart/2005/8/layout/chevron2"/>
    <dgm:cxn modelId="{E6E61BCD-F994-45F0-80F5-062ED644FF5E}" srcId="{B769606F-9DAB-4087-9632-E550C41E68A6}" destId="{A5F4839A-F0A1-466F-9D47-A69D96585332}" srcOrd="0" destOrd="0" parTransId="{39C69AEE-B236-4090-810C-7F3B4F67EA66}" sibTransId="{809B3C7D-A006-4747-9B5B-466F37B50D66}"/>
    <dgm:cxn modelId="{870C6ED0-EAD7-4D0B-AD29-D249DC0AB6AA}" type="presOf" srcId="{A5F4839A-F0A1-466F-9D47-A69D96585332}" destId="{27F58C47-5A0F-4468-B365-3A1B3F37B4BB}" srcOrd="0" destOrd="0" presId="urn:microsoft.com/office/officeart/2005/8/layout/chevron2"/>
    <dgm:cxn modelId="{626191D5-E8F9-49D8-B64A-5543B87907AB}" srcId="{66F310D7-B61C-4AC4-A140-7917EDF7FCA4}" destId="{B769606F-9DAB-4087-9632-E550C41E68A6}" srcOrd="1" destOrd="0" parTransId="{EBE45DEE-08E4-4477-9ABA-1F478A844154}" sibTransId="{B2F3A878-80CD-4623-ABF9-F8326C8A9376}"/>
    <dgm:cxn modelId="{8B23D0D7-10ED-47B9-825A-5262E5DDB560}" type="presOf" srcId="{EE6B42BB-D400-4FEF-BFC9-CEDA5D4BFDF0}" destId="{D0206100-188C-4806-B8E4-869486BB2CD2}" srcOrd="0" destOrd="0" presId="urn:microsoft.com/office/officeart/2005/8/layout/chevron2"/>
    <dgm:cxn modelId="{438391DE-D0E1-43E9-9098-3D7031D351BF}" srcId="{3490E4DF-0198-429A-9DC6-5BF21D092A40}" destId="{8BE2C2F4-98CF-4B60-AAB9-6930BE4926C9}" srcOrd="0" destOrd="0" parTransId="{4E8E0AE6-378A-4D41-AD7D-4D12411C726A}" sibTransId="{821D0553-0899-42F5-9BC9-9D57B108CA40}"/>
    <dgm:cxn modelId="{EFA0C1ED-B85E-4752-B539-DF5C7A28551B}" srcId="{66F310D7-B61C-4AC4-A140-7917EDF7FCA4}" destId="{67A9602D-A7E3-4578-A8C4-A07B06F6CA1D}" srcOrd="0" destOrd="0" parTransId="{8AB958AD-849C-4C80-89A3-60333EE2E8D9}" sibTransId="{F554EEA8-0705-4C52-BE81-EF33A41CF233}"/>
    <dgm:cxn modelId="{D525C3ED-A392-429D-8E19-A6B4DC3A15C0}" type="presOf" srcId="{67A9602D-A7E3-4578-A8C4-A07B06F6CA1D}" destId="{7DD48ED1-F7CD-43DA-8250-8EB3B7F9B2DB}" srcOrd="0" destOrd="0" presId="urn:microsoft.com/office/officeart/2005/8/layout/chevron2"/>
    <dgm:cxn modelId="{F402CBF8-05B3-4E54-849F-8766D94C7AC8}" type="presOf" srcId="{830363B6-13BB-45D5-8E82-D71090BC9107}" destId="{C0E11FEB-DA05-4E6D-A634-6BC3E5DC6470}" srcOrd="0" destOrd="0" presId="urn:microsoft.com/office/officeart/2005/8/layout/chevron2"/>
    <dgm:cxn modelId="{C8FCD37D-2F4A-4E6C-8C42-51E828401742}" type="presParOf" srcId="{A621BD24-F8F3-4482-9FC7-AFB7102CD0FA}" destId="{6CDF5F67-5461-4BF8-9A34-5B6B01710A6B}" srcOrd="0" destOrd="0" presId="urn:microsoft.com/office/officeart/2005/8/layout/chevron2"/>
    <dgm:cxn modelId="{CC9B6B3A-73DE-4F0A-AEA0-036F309A60CE}" type="presParOf" srcId="{6CDF5F67-5461-4BF8-9A34-5B6B01710A6B}" destId="{7DD48ED1-F7CD-43DA-8250-8EB3B7F9B2DB}" srcOrd="0" destOrd="0" presId="urn:microsoft.com/office/officeart/2005/8/layout/chevron2"/>
    <dgm:cxn modelId="{B8841E49-BB20-498B-BC1D-04C3ACCEDD05}" type="presParOf" srcId="{6CDF5F67-5461-4BF8-9A34-5B6B01710A6B}" destId="{BD73487B-5EF6-43B8-913B-8BF8FC0AE3F7}" srcOrd="1" destOrd="0" presId="urn:microsoft.com/office/officeart/2005/8/layout/chevron2"/>
    <dgm:cxn modelId="{166AF18F-237B-48C0-8C85-93181B7F8DC5}" type="presParOf" srcId="{A621BD24-F8F3-4482-9FC7-AFB7102CD0FA}" destId="{B822263A-8B32-4FCB-BB85-4DA567E73F55}" srcOrd="1" destOrd="0" presId="urn:microsoft.com/office/officeart/2005/8/layout/chevron2"/>
    <dgm:cxn modelId="{713BD231-BF85-4DFA-B6C7-ADBA9640B3B4}" type="presParOf" srcId="{A621BD24-F8F3-4482-9FC7-AFB7102CD0FA}" destId="{C0FF30D3-153F-4A14-8893-114E6F036A4D}" srcOrd="2" destOrd="0" presId="urn:microsoft.com/office/officeart/2005/8/layout/chevron2"/>
    <dgm:cxn modelId="{4AAFC630-80A2-4355-8558-E044565BB036}" type="presParOf" srcId="{C0FF30D3-153F-4A14-8893-114E6F036A4D}" destId="{0543152A-5A12-42F9-AB30-F84ECB71A080}" srcOrd="0" destOrd="0" presId="urn:microsoft.com/office/officeart/2005/8/layout/chevron2"/>
    <dgm:cxn modelId="{EF5C5ACD-8861-481D-9D69-9E94DA7E5DDD}" type="presParOf" srcId="{C0FF30D3-153F-4A14-8893-114E6F036A4D}" destId="{27F58C47-5A0F-4468-B365-3A1B3F37B4BB}" srcOrd="1" destOrd="0" presId="urn:microsoft.com/office/officeart/2005/8/layout/chevron2"/>
    <dgm:cxn modelId="{F49F2C0D-0675-4F82-9248-FC169F70E528}" type="presParOf" srcId="{A621BD24-F8F3-4482-9FC7-AFB7102CD0FA}" destId="{823947B4-3B36-4AFA-8B77-68457F33FAC9}" srcOrd="3" destOrd="0" presId="urn:microsoft.com/office/officeart/2005/8/layout/chevron2"/>
    <dgm:cxn modelId="{2BF6A47C-78D7-48DA-B283-770BD795908B}" type="presParOf" srcId="{A621BD24-F8F3-4482-9FC7-AFB7102CD0FA}" destId="{71C2F30C-0D65-477E-83D8-49224D601DBB}" srcOrd="4" destOrd="0" presId="urn:microsoft.com/office/officeart/2005/8/layout/chevron2"/>
    <dgm:cxn modelId="{338B1915-5E61-4031-8BF4-19F3F350B2BC}" type="presParOf" srcId="{71C2F30C-0D65-477E-83D8-49224D601DBB}" destId="{26461592-DE45-4CDB-890D-4E2A4D07212F}" srcOrd="0" destOrd="0" presId="urn:microsoft.com/office/officeart/2005/8/layout/chevron2"/>
    <dgm:cxn modelId="{B5D45AE1-4559-4B51-A2B1-3DEB58BE9E24}" type="presParOf" srcId="{71C2F30C-0D65-477E-83D8-49224D601DBB}" destId="{130C7F4D-3171-41DC-BE7F-CC9DDB47F5B1}" srcOrd="1" destOrd="0" presId="urn:microsoft.com/office/officeart/2005/8/layout/chevron2"/>
    <dgm:cxn modelId="{9C7759CE-236A-49EE-A467-A4FCABF58D4A}" type="presParOf" srcId="{A621BD24-F8F3-4482-9FC7-AFB7102CD0FA}" destId="{39FBF146-CDBF-4F82-A7D5-66B567E79282}" srcOrd="5" destOrd="0" presId="urn:microsoft.com/office/officeart/2005/8/layout/chevron2"/>
    <dgm:cxn modelId="{4B698CFF-F275-42A7-9E01-A0ECD8A823B4}" type="presParOf" srcId="{A621BD24-F8F3-4482-9FC7-AFB7102CD0FA}" destId="{F4D9E4DF-551D-422D-970A-1ED3044B0564}" srcOrd="6" destOrd="0" presId="urn:microsoft.com/office/officeart/2005/8/layout/chevron2"/>
    <dgm:cxn modelId="{BB80F19E-B6EE-4358-9634-202E728194FC}" type="presParOf" srcId="{F4D9E4DF-551D-422D-970A-1ED3044B0564}" destId="{5339A0E8-2AFB-4051-9903-B29AAD4274D3}" srcOrd="0" destOrd="0" presId="urn:microsoft.com/office/officeart/2005/8/layout/chevron2"/>
    <dgm:cxn modelId="{75CBF9B4-E23D-45D7-A7FC-C22C21C64328}" type="presParOf" srcId="{F4D9E4DF-551D-422D-970A-1ED3044B0564}" destId="{93CCED07-4E7B-4F9A-A9B7-36D94D9E0AB0}" srcOrd="1" destOrd="0" presId="urn:microsoft.com/office/officeart/2005/8/layout/chevron2"/>
    <dgm:cxn modelId="{A328A404-1347-4A43-A746-9F496D4A5D56}" type="presParOf" srcId="{A621BD24-F8F3-4482-9FC7-AFB7102CD0FA}" destId="{A234C224-E7FC-4A3A-AD15-0038675E7242}" srcOrd="7" destOrd="0" presId="urn:microsoft.com/office/officeart/2005/8/layout/chevron2"/>
    <dgm:cxn modelId="{F2FA52CA-13AB-478F-914E-B463963D159C}" type="presParOf" srcId="{A621BD24-F8F3-4482-9FC7-AFB7102CD0FA}" destId="{BADD8852-9277-4588-B080-CFF0F429F20A}" srcOrd="8" destOrd="0" presId="urn:microsoft.com/office/officeart/2005/8/layout/chevron2"/>
    <dgm:cxn modelId="{C2D90C9F-DB3D-45D9-AAE1-D002D84AAE6B}" type="presParOf" srcId="{BADD8852-9277-4588-B080-CFF0F429F20A}" destId="{1CACC952-B4C1-48DE-BE6B-29D026AC2930}" srcOrd="0" destOrd="0" presId="urn:microsoft.com/office/officeart/2005/8/layout/chevron2"/>
    <dgm:cxn modelId="{A21E2DC0-3991-43BE-BEEF-63DC2790DE58}" type="presParOf" srcId="{BADD8852-9277-4588-B080-CFF0F429F20A}" destId="{D0206100-188C-4806-B8E4-869486BB2CD2}" srcOrd="1" destOrd="0" presId="urn:microsoft.com/office/officeart/2005/8/layout/chevron2"/>
    <dgm:cxn modelId="{CE8860D8-0B3F-48E7-B135-5E128C92BC62}" type="presParOf" srcId="{A621BD24-F8F3-4482-9FC7-AFB7102CD0FA}" destId="{E814C849-C007-4984-B45A-C5AD2ED68E56}" srcOrd="9" destOrd="0" presId="urn:microsoft.com/office/officeart/2005/8/layout/chevron2"/>
    <dgm:cxn modelId="{41D9603C-31D0-4B9F-95BA-DB0DC589B498}" type="presParOf" srcId="{A621BD24-F8F3-4482-9FC7-AFB7102CD0FA}" destId="{B218E2D2-9DAB-472F-835E-239D5EAB0546}" srcOrd="10" destOrd="0" presId="urn:microsoft.com/office/officeart/2005/8/layout/chevron2"/>
    <dgm:cxn modelId="{1926E86D-012B-48AA-889F-1737C9A786FF}" type="presParOf" srcId="{B218E2D2-9DAB-472F-835E-239D5EAB0546}" destId="{ACD6142E-B0D4-4941-87C0-1DB219F68460}" srcOrd="0" destOrd="0" presId="urn:microsoft.com/office/officeart/2005/8/layout/chevron2"/>
    <dgm:cxn modelId="{85E4B833-8468-4E50-BE8C-53E4BFE35108}" type="presParOf" srcId="{B218E2D2-9DAB-472F-835E-239D5EAB0546}" destId="{C0E11FEB-DA05-4E6D-A634-6BC3E5DC647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D48ED1-F7CD-43DA-8250-8EB3B7F9B2DB}">
      <dsp:nvSpPr>
        <dsp:cNvPr id="0" name=""/>
        <dsp:cNvSpPr/>
      </dsp:nvSpPr>
      <dsp:spPr>
        <a:xfrm rot="5400000">
          <a:off x="-139668" y="140245"/>
          <a:ext cx="931123" cy="65178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Initial</a:t>
          </a:r>
          <a:endParaRPr lang="en-NL" sz="1000" kern="1200" dirty="0"/>
        </a:p>
      </dsp:txBody>
      <dsp:txXfrm rot="-5400000">
        <a:off x="1" y="326469"/>
        <a:ext cx="651786" cy="279337"/>
      </dsp:txXfrm>
    </dsp:sp>
    <dsp:sp modelId="{BD73487B-5EF6-43B8-913B-8BF8FC0AE3F7}">
      <dsp:nvSpPr>
        <dsp:cNvPr id="0" name=""/>
        <dsp:cNvSpPr/>
      </dsp:nvSpPr>
      <dsp:spPr>
        <a:xfrm rot="5400000">
          <a:off x="2416124" y="-1763760"/>
          <a:ext cx="605230" cy="41339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Investigate and describe idea</a:t>
          </a:r>
          <a:endParaRPr lang="en-NL" sz="2100" kern="1200" dirty="0"/>
        </a:p>
      </dsp:txBody>
      <dsp:txXfrm rot="-5400000">
        <a:off x="651787" y="30122"/>
        <a:ext cx="4104360" cy="546140"/>
      </dsp:txXfrm>
    </dsp:sp>
    <dsp:sp modelId="{0543152A-5A12-42F9-AB30-F84ECB71A080}">
      <dsp:nvSpPr>
        <dsp:cNvPr id="0" name=""/>
        <dsp:cNvSpPr/>
      </dsp:nvSpPr>
      <dsp:spPr>
        <a:xfrm rot="5400000">
          <a:off x="-139668" y="973544"/>
          <a:ext cx="931123" cy="65178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Definition</a:t>
          </a:r>
          <a:endParaRPr lang="en-NL" sz="1000" kern="1200" dirty="0"/>
        </a:p>
      </dsp:txBody>
      <dsp:txXfrm rot="-5400000">
        <a:off x="1" y="1159768"/>
        <a:ext cx="651786" cy="279337"/>
      </dsp:txXfrm>
    </dsp:sp>
    <dsp:sp modelId="{27F58C47-5A0F-4468-B365-3A1B3F37B4BB}">
      <dsp:nvSpPr>
        <dsp:cNvPr id="0" name=""/>
        <dsp:cNvSpPr/>
      </dsp:nvSpPr>
      <dsp:spPr>
        <a:xfrm rot="5400000">
          <a:off x="2416124" y="-930461"/>
          <a:ext cx="605230" cy="41339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Define requirements and wishes</a:t>
          </a:r>
          <a:endParaRPr lang="en-NL" sz="2100" kern="1200" dirty="0"/>
        </a:p>
      </dsp:txBody>
      <dsp:txXfrm rot="-5400000">
        <a:off x="651787" y="863421"/>
        <a:ext cx="4104360" cy="546140"/>
      </dsp:txXfrm>
    </dsp:sp>
    <dsp:sp modelId="{26461592-DE45-4CDB-890D-4E2A4D07212F}">
      <dsp:nvSpPr>
        <dsp:cNvPr id="0" name=""/>
        <dsp:cNvSpPr/>
      </dsp:nvSpPr>
      <dsp:spPr>
        <a:xfrm rot="5400000">
          <a:off x="-139668" y="1806843"/>
          <a:ext cx="931123" cy="65178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Design</a:t>
          </a:r>
          <a:endParaRPr lang="en-NL" sz="1000" kern="1200" dirty="0"/>
        </a:p>
      </dsp:txBody>
      <dsp:txXfrm rot="-5400000">
        <a:off x="1" y="1993067"/>
        <a:ext cx="651786" cy="279337"/>
      </dsp:txXfrm>
    </dsp:sp>
    <dsp:sp modelId="{130C7F4D-3171-41DC-BE7F-CC9DDB47F5B1}">
      <dsp:nvSpPr>
        <dsp:cNvPr id="0" name=""/>
        <dsp:cNvSpPr/>
      </dsp:nvSpPr>
      <dsp:spPr>
        <a:xfrm rot="5400000">
          <a:off x="2416124" y="-97162"/>
          <a:ext cx="605230" cy="41339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Design a solution </a:t>
          </a:r>
          <a:endParaRPr lang="en-NL" sz="2100" kern="1200" dirty="0"/>
        </a:p>
      </dsp:txBody>
      <dsp:txXfrm rot="-5400000">
        <a:off x="651787" y="1696720"/>
        <a:ext cx="4104360" cy="546140"/>
      </dsp:txXfrm>
    </dsp:sp>
    <dsp:sp modelId="{5339A0E8-2AFB-4051-9903-B29AAD4274D3}">
      <dsp:nvSpPr>
        <dsp:cNvPr id="0" name=""/>
        <dsp:cNvSpPr/>
      </dsp:nvSpPr>
      <dsp:spPr>
        <a:xfrm rot="5400000">
          <a:off x="-139668" y="2640143"/>
          <a:ext cx="931123" cy="65178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Preparation</a:t>
          </a:r>
          <a:endParaRPr lang="en-NL" sz="1000" kern="1200" dirty="0"/>
        </a:p>
      </dsp:txBody>
      <dsp:txXfrm rot="-5400000">
        <a:off x="1" y="2826367"/>
        <a:ext cx="651786" cy="279337"/>
      </dsp:txXfrm>
    </dsp:sp>
    <dsp:sp modelId="{93CCED07-4E7B-4F9A-A9B7-36D94D9E0AB0}">
      <dsp:nvSpPr>
        <dsp:cNvPr id="0" name=""/>
        <dsp:cNvSpPr/>
      </dsp:nvSpPr>
      <dsp:spPr>
        <a:xfrm rot="5400000">
          <a:off x="2416124" y="736137"/>
          <a:ext cx="605230" cy="41339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Prepare for execution</a:t>
          </a:r>
          <a:endParaRPr lang="en-NL" sz="2100" kern="1200" dirty="0"/>
        </a:p>
      </dsp:txBody>
      <dsp:txXfrm rot="-5400000">
        <a:off x="651787" y="2530020"/>
        <a:ext cx="4104360" cy="546140"/>
      </dsp:txXfrm>
    </dsp:sp>
    <dsp:sp modelId="{1CACC952-B4C1-48DE-BE6B-29D026AC2930}">
      <dsp:nvSpPr>
        <dsp:cNvPr id="0" name=""/>
        <dsp:cNvSpPr/>
      </dsp:nvSpPr>
      <dsp:spPr>
        <a:xfrm rot="5400000">
          <a:off x="-139668" y="3473442"/>
          <a:ext cx="931123" cy="65178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Realization</a:t>
          </a:r>
          <a:endParaRPr lang="en-NL" sz="1000" kern="1200" dirty="0"/>
        </a:p>
      </dsp:txBody>
      <dsp:txXfrm rot="-5400000">
        <a:off x="1" y="3659666"/>
        <a:ext cx="651786" cy="279337"/>
      </dsp:txXfrm>
    </dsp:sp>
    <dsp:sp modelId="{D0206100-188C-4806-B8E4-869486BB2CD2}">
      <dsp:nvSpPr>
        <dsp:cNvPr id="0" name=""/>
        <dsp:cNvSpPr/>
      </dsp:nvSpPr>
      <dsp:spPr>
        <a:xfrm rot="5400000">
          <a:off x="2416124" y="1569436"/>
          <a:ext cx="605230" cy="41339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Build the solution</a:t>
          </a:r>
          <a:endParaRPr lang="en-NL" sz="2100" kern="1200" dirty="0"/>
        </a:p>
      </dsp:txBody>
      <dsp:txXfrm rot="-5400000">
        <a:off x="651787" y="3363319"/>
        <a:ext cx="4104360" cy="546140"/>
      </dsp:txXfrm>
    </dsp:sp>
    <dsp:sp modelId="{ACD6142E-B0D4-4941-87C0-1DB219F68460}">
      <dsp:nvSpPr>
        <dsp:cNvPr id="0" name=""/>
        <dsp:cNvSpPr/>
      </dsp:nvSpPr>
      <dsp:spPr>
        <a:xfrm rot="5400000">
          <a:off x="-139668" y="4306742"/>
          <a:ext cx="931123" cy="65178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Aftercare</a:t>
          </a:r>
          <a:endParaRPr lang="en-NL" sz="1000" kern="1200" dirty="0"/>
        </a:p>
      </dsp:txBody>
      <dsp:txXfrm rot="-5400000">
        <a:off x="1" y="4492966"/>
        <a:ext cx="651786" cy="279337"/>
      </dsp:txXfrm>
    </dsp:sp>
    <dsp:sp modelId="{C0E11FEB-DA05-4E6D-A634-6BC3E5DC6470}">
      <dsp:nvSpPr>
        <dsp:cNvPr id="0" name=""/>
        <dsp:cNvSpPr/>
      </dsp:nvSpPr>
      <dsp:spPr>
        <a:xfrm rot="5400000">
          <a:off x="2416124" y="2402736"/>
          <a:ext cx="605230" cy="41339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Sustain results</a:t>
          </a:r>
          <a:endParaRPr lang="en-NL" sz="2100" kern="1200" dirty="0"/>
        </a:p>
      </dsp:txBody>
      <dsp:txXfrm rot="-5400000">
        <a:off x="651787" y="4196619"/>
        <a:ext cx="4104360" cy="5461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D48ED1-F7CD-43DA-8250-8EB3B7F9B2DB}">
      <dsp:nvSpPr>
        <dsp:cNvPr id="0" name=""/>
        <dsp:cNvSpPr/>
      </dsp:nvSpPr>
      <dsp:spPr>
        <a:xfrm rot="5400000">
          <a:off x="-139668" y="140245"/>
          <a:ext cx="931123" cy="65178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Initial</a:t>
          </a:r>
          <a:endParaRPr lang="en-NL" sz="1000" kern="1200" dirty="0"/>
        </a:p>
      </dsp:txBody>
      <dsp:txXfrm rot="-5400000">
        <a:off x="1" y="326469"/>
        <a:ext cx="651786" cy="279337"/>
      </dsp:txXfrm>
    </dsp:sp>
    <dsp:sp modelId="{BD73487B-5EF6-43B8-913B-8BF8FC0AE3F7}">
      <dsp:nvSpPr>
        <dsp:cNvPr id="0" name=""/>
        <dsp:cNvSpPr/>
      </dsp:nvSpPr>
      <dsp:spPr>
        <a:xfrm rot="5400000">
          <a:off x="2416124" y="-1763760"/>
          <a:ext cx="605230" cy="41339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Investigate and describe idea</a:t>
          </a:r>
          <a:endParaRPr lang="en-NL" sz="2100" kern="1200" dirty="0"/>
        </a:p>
      </dsp:txBody>
      <dsp:txXfrm rot="-5400000">
        <a:off x="651787" y="30122"/>
        <a:ext cx="4104360" cy="546140"/>
      </dsp:txXfrm>
    </dsp:sp>
    <dsp:sp modelId="{0543152A-5A12-42F9-AB30-F84ECB71A080}">
      <dsp:nvSpPr>
        <dsp:cNvPr id="0" name=""/>
        <dsp:cNvSpPr/>
      </dsp:nvSpPr>
      <dsp:spPr>
        <a:xfrm rot="5400000">
          <a:off x="-139668" y="973544"/>
          <a:ext cx="931123" cy="65178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Definition</a:t>
          </a:r>
          <a:endParaRPr lang="en-NL" sz="1000" kern="1200" dirty="0"/>
        </a:p>
      </dsp:txBody>
      <dsp:txXfrm rot="-5400000">
        <a:off x="1" y="1159768"/>
        <a:ext cx="651786" cy="279337"/>
      </dsp:txXfrm>
    </dsp:sp>
    <dsp:sp modelId="{27F58C47-5A0F-4468-B365-3A1B3F37B4BB}">
      <dsp:nvSpPr>
        <dsp:cNvPr id="0" name=""/>
        <dsp:cNvSpPr/>
      </dsp:nvSpPr>
      <dsp:spPr>
        <a:xfrm rot="5400000">
          <a:off x="2416124" y="-930461"/>
          <a:ext cx="605230" cy="41339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Define requirements and wishes</a:t>
          </a:r>
          <a:endParaRPr lang="en-NL" sz="2100" kern="1200" dirty="0"/>
        </a:p>
      </dsp:txBody>
      <dsp:txXfrm rot="-5400000">
        <a:off x="651787" y="863421"/>
        <a:ext cx="4104360" cy="546140"/>
      </dsp:txXfrm>
    </dsp:sp>
    <dsp:sp modelId="{26461592-DE45-4CDB-890D-4E2A4D07212F}">
      <dsp:nvSpPr>
        <dsp:cNvPr id="0" name=""/>
        <dsp:cNvSpPr/>
      </dsp:nvSpPr>
      <dsp:spPr>
        <a:xfrm rot="5400000">
          <a:off x="-139668" y="1806843"/>
          <a:ext cx="931123" cy="65178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Design</a:t>
          </a:r>
          <a:endParaRPr lang="en-NL" sz="1000" kern="1200" dirty="0"/>
        </a:p>
      </dsp:txBody>
      <dsp:txXfrm rot="-5400000">
        <a:off x="1" y="1993067"/>
        <a:ext cx="651786" cy="279337"/>
      </dsp:txXfrm>
    </dsp:sp>
    <dsp:sp modelId="{130C7F4D-3171-41DC-BE7F-CC9DDB47F5B1}">
      <dsp:nvSpPr>
        <dsp:cNvPr id="0" name=""/>
        <dsp:cNvSpPr/>
      </dsp:nvSpPr>
      <dsp:spPr>
        <a:xfrm rot="5400000">
          <a:off x="2416124" y="-97162"/>
          <a:ext cx="605230" cy="41339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Design a solution </a:t>
          </a:r>
          <a:endParaRPr lang="en-NL" sz="2100" kern="1200" dirty="0"/>
        </a:p>
      </dsp:txBody>
      <dsp:txXfrm rot="-5400000">
        <a:off x="651787" y="1696720"/>
        <a:ext cx="4104360" cy="546140"/>
      </dsp:txXfrm>
    </dsp:sp>
    <dsp:sp modelId="{5339A0E8-2AFB-4051-9903-B29AAD4274D3}">
      <dsp:nvSpPr>
        <dsp:cNvPr id="0" name=""/>
        <dsp:cNvSpPr/>
      </dsp:nvSpPr>
      <dsp:spPr>
        <a:xfrm rot="5400000">
          <a:off x="-139668" y="2640143"/>
          <a:ext cx="931123" cy="65178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Preparation</a:t>
          </a:r>
          <a:endParaRPr lang="en-NL" sz="1000" kern="1200" dirty="0"/>
        </a:p>
      </dsp:txBody>
      <dsp:txXfrm rot="-5400000">
        <a:off x="1" y="2826367"/>
        <a:ext cx="651786" cy="279337"/>
      </dsp:txXfrm>
    </dsp:sp>
    <dsp:sp modelId="{93CCED07-4E7B-4F9A-A9B7-36D94D9E0AB0}">
      <dsp:nvSpPr>
        <dsp:cNvPr id="0" name=""/>
        <dsp:cNvSpPr/>
      </dsp:nvSpPr>
      <dsp:spPr>
        <a:xfrm rot="5400000">
          <a:off x="2416124" y="736137"/>
          <a:ext cx="605230" cy="41339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Prepare for execution</a:t>
          </a:r>
          <a:endParaRPr lang="en-NL" sz="2100" kern="1200" dirty="0"/>
        </a:p>
      </dsp:txBody>
      <dsp:txXfrm rot="-5400000">
        <a:off x="651787" y="2530020"/>
        <a:ext cx="4104360" cy="546140"/>
      </dsp:txXfrm>
    </dsp:sp>
    <dsp:sp modelId="{1CACC952-B4C1-48DE-BE6B-29D026AC2930}">
      <dsp:nvSpPr>
        <dsp:cNvPr id="0" name=""/>
        <dsp:cNvSpPr/>
      </dsp:nvSpPr>
      <dsp:spPr>
        <a:xfrm rot="5400000">
          <a:off x="-139668" y="3473442"/>
          <a:ext cx="931123" cy="65178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Realization</a:t>
          </a:r>
          <a:endParaRPr lang="en-NL" sz="1000" kern="1200" dirty="0"/>
        </a:p>
      </dsp:txBody>
      <dsp:txXfrm rot="-5400000">
        <a:off x="1" y="3659666"/>
        <a:ext cx="651786" cy="279337"/>
      </dsp:txXfrm>
    </dsp:sp>
    <dsp:sp modelId="{D0206100-188C-4806-B8E4-869486BB2CD2}">
      <dsp:nvSpPr>
        <dsp:cNvPr id="0" name=""/>
        <dsp:cNvSpPr/>
      </dsp:nvSpPr>
      <dsp:spPr>
        <a:xfrm rot="5400000">
          <a:off x="2416124" y="1569436"/>
          <a:ext cx="605230" cy="41339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Build the solution</a:t>
          </a:r>
          <a:endParaRPr lang="en-NL" sz="2100" kern="1200" dirty="0"/>
        </a:p>
      </dsp:txBody>
      <dsp:txXfrm rot="-5400000">
        <a:off x="651787" y="3363319"/>
        <a:ext cx="4104360" cy="546140"/>
      </dsp:txXfrm>
    </dsp:sp>
    <dsp:sp modelId="{ACD6142E-B0D4-4941-87C0-1DB219F68460}">
      <dsp:nvSpPr>
        <dsp:cNvPr id="0" name=""/>
        <dsp:cNvSpPr/>
      </dsp:nvSpPr>
      <dsp:spPr>
        <a:xfrm rot="5400000">
          <a:off x="-139668" y="4306742"/>
          <a:ext cx="931123" cy="65178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Aftercare</a:t>
          </a:r>
          <a:endParaRPr lang="en-NL" sz="1000" kern="1200" dirty="0"/>
        </a:p>
      </dsp:txBody>
      <dsp:txXfrm rot="-5400000">
        <a:off x="1" y="4492966"/>
        <a:ext cx="651786" cy="279337"/>
      </dsp:txXfrm>
    </dsp:sp>
    <dsp:sp modelId="{C0E11FEB-DA05-4E6D-A634-6BC3E5DC6470}">
      <dsp:nvSpPr>
        <dsp:cNvPr id="0" name=""/>
        <dsp:cNvSpPr/>
      </dsp:nvSpPr>
      <dsp:spPr>
        <a:xfrm rot="5400000">
          <a:off x="2416124" y="2402736"/>
          <a:ext cx="605230" cy="41339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Sustain results</a:t>
          </a:r>
          <a:endParaRPr lang="en-NL" sz="2100" kern="1200" dirty="0"/>
        </a:p>
      </dsp:txBody>
      <dsp:txXfrm rot="-5400000">
        <a:off x="651787" y="4196619"/>
        <a:ext cx="4104360" cy="546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8BC56-392D-42E8-B04A-64ABE4A3CD10}" type="datetimeFigureOut">
              <a:rPr lang="en-NL" smtClean="0"/>
              <a:t>06/11/2025</a:t>
            </a:fld>
            <a:endParaRPr lang="en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A4674-74EE-49BD-AD94-8CD2555C2B8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39056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A4674-74EE-49BD-AD94-8CD2555C2B83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57495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A4674-74EE-49BD-AD94-8CD2555C2B83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24041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FD75-F66A-4849-8F04-1D4BCBEA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3760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FDA3F-E1B8-40BD-8CBB-3BE733B7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4240"/>
            <a:ext cx="9144000" cy="5435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13D7-779E-4E56-AAA8-196B6D23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56F3-B404-4155-829A-16CCD590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715F-5DAA-42CE-ADD5-D4D62E9E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3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2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54" y="1690688"/>
            <a:ext cx="47319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654" y="3184071"/>
            <a:ext cx="4751615" cy="20769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kstvak 10">
            <a:extLst>
              <a:ext uri="{FF2B5EF4-FFF2-40B4-BE49-F238E27FC236}">
                <a16:creationId xmlns:a16="http://schemas.microsoft.com/office/drawing/2014/main" id="{8BBDB083-0221-48BC-BC76-B17DA3BC317D}"/>
              </a:ext>
            </a:extLst>
          </p:cNvPr>
          <p:cNvSpPr txBox="1"/>
          <p:nvPr userDrawn="1"/>
        </p:nvSpPr>
        <p:spPr>
          <a:xfrm>
            <a:off x="7425549" y="1807862"/>
            <a:ext cx="37017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b="1">
                <a:latin typeface="Assistant" pitchFamily="2" charset="-79"/>
                <a:cs typeface="Assistant" pitchFamily="2" charset="-79"/>
              </a:rPr>
              <a:t>Lorem Ipsum</a:t>
            </a:r>
          </a:p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 </a:t>
            </a:r>
            <a:r>
              <a:rPr lang="nl-NL" sz="1600" err="1">
                <a:latin typeface="Assistant" pitchFamily="2" charset="-79"/>
                <a:cs typeface="Assistant" pitchFamily="2" charset="-79"/>
              </a:rPr>
              <a:t>Surname</a:t>
            </a:r>
            <a:endParaRPr lang="nl-NL" sz="1600">
              <a:latin typeface="Assistant" pitchFamily="2" charset="-79"/>
              <a:cs typeface="Assistant" pitchFamily="2" charset="-79"/>
            </a:endParaRPr>
          </a:p>
          <a:p>
            <a:endParaRPr lang="nl-NL" sz="1600">
              <a:latin typeface="Assistant" pitchFamily="2" charset="-79"/>
              <a:cs typeface="Assistant" pitchFamily="2" charset="-79"/>
            </a:endParaRPr>
          </a:p>
          <a:p>
            <a:r>
              <a:rPr lang="nl-NL" sz="1600" b="1">
                <a:latin typeface="Assistant" pitchFamily="2" charset="-79"/>
                <a:cs typeface="Assistant" pitchFamily="2" charset="-79"/>
              </a:rPr>
              <a:t>Lorem Ipsum</a:t>
            </a:r>
          </a:p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 </a:t>
            </a:r>
            <a:r>
              <a:rPr lang="nl-NL" sz="1600" err="1">
                <a:latin typeface="Assistant" pitchFamily="2" charset="-79"/>
                <a:cs typeface="Assistant" pitchFamily="2" charset="-79"/>
              </a:rPr>
              <a:t>Surname</a:t>
            </a:r>
            <a:endParaRPr lang="nl-NL" sz="1600">
              <a:latin typeface="Assistant" pitchFamily="2" charset="-79"/>
              <a:cs typeface="Assistant" pitchFamily="2" charset="-79"/>
            </a:endParaRPr>
          </a:p>
          <a:p>
            <a:endParaRPr lang="nl-NL" sz="1600">
              <a:latin typeface="Assistant" pitchFamily="2" charset="-79"/>
              <a:cs typeface="Assistant" pitchFamily="2" charset="-79"/>
            </a:endParaRPr>
          </a:p>
          <a:p>
            <a:r>
              <a:rPr lang="nl-NL" sz="1600" b="1">
                <a:latin typeface="Assistant" pitchFamily="2" charset="-79"/>
                <a:cs typeface="Assistant" pitchFamily="2" charset="-79"/>
              </a:rPr>
              <a:t>Lorem Ipsum</a:t>
            </a:r>
          </a:p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 </a:t>
            </a:r>
            <a:r>
              <a:rPr lang="nl-NL" sz="1600" err="1">
                <a:latin typeface="Assistant" pitchFamily="2" charset="-79"/>
                <a:cs typeface="Assistant" pitchFamily="2" charset="-79"/>
              </a:rPr>
              <a:t>Surname</a:t>
            </a:r>
            <a:endParaRPr lang="nl-NL" sz="1600">
              <a:latin typeface="Assistant" pitchFamily="2" charset="-79"/>
              <a:cs typeface="Assistant" pitchFamily="2" charset="-79"/>
            </a:endParaRPr>
          </a:p>
          <a:p>
            <a:endParaRPr lang="nl-NL" sz="1600">
              <a:latin typeface="Assistant" pitchFamily="2" charset="-79"/>
              <a:cs typeface="Assistant" pitchFamily="2" charset="-79"/>
            </a:endParaRPr>
          </a:p>
          <a:p>
            <a:r>
              <a:rPr lang="nl-NL" sz="1600" b="1">
                <a:latin typeface="Assistant" pitchFamily="2" charset="-79"/>
                <a:cs typeface="Assistant" pitchFamily="2" charset="-79"/>
              </a:rPr>
              <a:t>Lorem Ipsum</a:t>
            </a:r>
          </a:p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 </a:t>
            </a:r>
            <a:r>
              <a:rPr lang="nl-NL" sz="1600" err="1">
                <a:latin typeface="Assistant" pitchFamily="2" charset="-79"/>
                <a:cs typeface="Assistant" pitchFamily="2" charset="-79"/>
              </a:rPr>
              <a:t>Surname</a:t>
            </a:r>
            <a:endParaRPr lang="nl-NL" sz="1600">
              <a:latin typeface="Assistant" pitchFamily="2" charset="-79"/>
              <a:cs typeface="Assistant" pitchFamily="2" charset="-79"/>
            </a:endParaRPr>
          </a:p>
          <a:p>
            <a:endParaRPr lang="nl-NL" sz="1600">
              <a:latin typeface="Assistant" pitchFamily="2" charset="-79"/>
              <a:cs typeface="Assistant" pitchFamily="2" charset="-79"/>
            </a:endParaRPr>
          </a:p>
          <a:p>
            <a:r>
              <a:rPr lang="nl-NL" sz="1600" b="1">
                <a:latin typeface="Assistant" pitchFamily="2" charset="-79"/>
                <a:cs typeface="Assistant" pitchFamily="2" charset="-79"/>
              </a:rPr>
              <a:t>Lorem Ipsum</a:t>
            </a:r>
          </a:p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 </a:t>
            </a:r>
            <a:r>
              <a:rPr lang="nl-NL" sz="1600" err="1">
                <a:latin typeface="Assistant" pitchFamily="2" charset="-79"/>
                <a:cs typeface="Assistant" pitchFamily="2" charset="-79"/>
              </a:rPr>
              <a:t>Surname</a:t>
            </a:r>
            <a:endParaRPr lang="nl-NL" sz="1600">
              <a:latin typeface="Assistant" pitchFamily="2" charset="-79"/>
              <a:cs typeface="Assistant" pitchFamily="2" charset="-79"/>
            </a:endParaRPr>
          </a:p>
          <a:p>
            <a:endParaRPr lang="nl-NL" sz="1600">
              <a:latin typeface="Assistant" pitchFamily="2" charset="-79"/>
              <a:cs typeface="Assistan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88582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670" y="2022475"/>
            <a:ext cx="460248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kstvak 6">
            <a:extLst>
              <a:ext uri="{FF2B5EF4-FFF2-40B4-BE49-F238E27FC236}">
                <a16:creationId xmlns:a16="http://schemas.microsoft.com/office/drawing/2014/main" id="{3538DAB4-22F9-4882-8E20-AE7B1B1B5B64}"/>
              </a:ext>
            </a:extLst>
          </p:cNvPr>
          <p:cNvSpPr txBox="1"/>
          <p:nvPr userDrawn="1"/>
        </p:nvSpPr>
        <p:spPr>
          <a:xfrm>
            <a:off x="6336501" y="1807862"/>
            <a:ext cx="4862210" cy="844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GB" sz="1400" b="1">
                <a:solidFill>
                  <a:srgbClr val="479EDB"/>
                </a:solidFill>
                <a:latin typeface="Assistant" pitchFamily="2" charset="-79"/>
                <a:cs typeface="Assistant" pitchFamily="2" charset="-79"/>
              </a:rPr>
              <a:t>Lorem ipsum </a:t>
            </a:r>
            <a:r>
              <a:rPr lang="en-GB" sz="1400" b="1" err="1">
                <a:solidFill>
                  <a:srgbClr val="479EDB"/>
                </a:solidFill>
                <a:latin typeface="Assistant" pitchFamily="2" charset="-79"/>
                <a:cs typeface="Assistant" pitchFamily="2" charset="-79"/>
              </a:rPr>
              <a:t>dolor</a:t>
            </a:r>
            <a:endParaRPr lang="en-GB" sz="1400" b="1">
              <a:solidFill>
                <a:srgbClr val="479EDB"/>
              </a:solidFill>
              <a:latin typeface="Assistant" pitchFamily="2" charset="-79"/>
              <a:cs typeface="Assistant" pitchFamily="2" charset="-79"/>
            </a:endParaRPr>
          </a:p>
          <a:p>
            <a:pPr>
              <a:lnSpc>
                <a:spcPts val="2000"/>
              </a:lnSpc>
            </a:pPr>
            <a:r>
              <a:rPr lang="en-GB" sz="1400">
                <a:latin typeface="Assistant" pitchFamily="2" charset="-79"/>
                <a:cs typeface="Assistant" pitchFamily="2" charset="-79"/>
              </a:rPr>
              <a:t>Sit amet,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consectetuer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adipiscing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elit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,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sed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diam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nommy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nibh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euismod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tincidunt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ut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laoreet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dolore magna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aliquam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volutpat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. </a:t>
            </a:r>
          </a:p>
        </p:txBody>
      </p:sp>
      <p:sp>
        <p:nvSpPr>
          <p:cNvPr id="10" name="Tekstvak 7">
            <a:extLst>
              <a:ext uri="{FF2B5EF4-FFF2-40B4-BE49-F238E27FC236}">
                <a16:creationId xmlns:a16="http://schemas.microsoft.com/office/drawing/2014/main" id="{22190590-CB5D-408C-8271-28FB03940804}"/>
              </a:ext>
            </a:extLst>
          </p:cNvPr>
          <p:cNvSpPr txBox="1"/>
          <p:nvPr userDrawn="1"/>
        </p:nvSpPr>
        <p:spPr>
          <a:xfrm>
            <a:off x="6336501" y="3074863"/>
            <a:ext cx="4862210" cy="844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GB" sz="1400" b="1">
                <a:solidFill>
                  <a:srgbClr val="479EDB"/>
                </a:solidFill>
                <a:latin typeface="Assistant" pitchFamily="2" charset="-79"/>
                <a:cs typeface="Assistant" pitchFamily="2" charset="-79"/>
              </a:rPr>
              <a:t>Lorem ipsum </a:t>
            </a:r>
            <a:r>
              <a:rPr lang="en-GB" sz="1400" b="1" err="1">
                <a:solidFill>
                  <a:srgbClr val="479EDB"/>
                </a:solidFill>
                <a:latin typeface="Assistant" pitchFamily="2" charset="-79"/>
                <a:cs typeface="Assistant" pitchFamily="2" charset="-79"/>
              </a:rPr>
              <a:t>dolor</a:t>
            </a:r>
            <a:endParaRPr lang="en-GB" sz="1400" b="1">
              <a:solidFill>
                <a:srgbClr val="479EDB"/>
              </a:solidFill>
              <a:latin typeface="Assistant" pitchFamily="2" charset="-79"/>
              <a:cs typeface="Assistant" pitchFamily="2" charset="-79"/>
            </a:endParaRPr>
          </a:p>
          <a:p>
            <a:pPr>
              <a:lnSpc>
                <a:spcPts val="2000"/>
              </a:lnSpc>
            </a:pPr>
            <a:r>
              <a:rPr lang="en-GB" sz="1400">
                <a:latin typeface="Assistant" pitchFamily="2" charset="-79"/>
                <a:cs typeface="Assistant" pitchFamily="2" charset="-79"/>
              </a:rPr>
              <a:t>Sit amet,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consectetuer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adipiscing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elit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,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sed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diam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nommy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nibh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euismod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tincidunt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ut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laoreet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dolore magna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aliquam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volutpat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. </a:t>
            </a:r>
          </a:p>
        </p:txBody>
      </p:sp>
      <p:sp>
        <p:nvSpPr>
          <p:cNvPr id="11" name="Tekstvak 8">
            <a:extLst>
              <a:ext uri="{FF2B5EF4-FFF2-40B4-BE49-F238E27FC236}">
                <a16:creationId xmlns:a16="http://schemas.microsoft.com/office/drawing/2014/main" id="{42EA234D-7D0F-41AA-A41A-BA750B534F8D}"/>
              </a:ext>
            </a:extLst>
          </p:cNvPr>
          <p:cNvSpPr txBox="1"/>
          <p:nvPr userDrawn="1"/>
        </p:nvSpPr>
        <p:spPr>
          <a:xfrm>
            <a:off x="6336501" y="4325152"/>
            <a:ext cx="4862210" cy="844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GB" sz="1400" b="1">
                <a:solidFill>
                  <a:srgbClr val="479EDB"/>
                </a:solidFill>
                <a:latin typeface="Assistant" pitchFamily="2" charset="-79"/>
                <a:cs typeface="Assistant" pitchFamily="2" charset="-79"/>
              </a:rPr>
              <a:t>Lorem ipsum </a:t>
            </a:r>
            <a:r>
              <a:rPr lang="en-GB" sz="1400" b="1" err="1">
                <a:solidFill>
                  <a:srgbClr val="479EDB"/>
                </a:solidFill>
                <a:latin typeface="Assistant" pitchFamily="2" charset="-79"/>
                <a:cs typeface="Assistant" pitchFamily="2" charset="-79"/>
              </a:rPr>
              <a:t>dolor</a:t>
            </a:r>
            <a:endParaRPr lang="en-GB" sz="1400" b="1">
              <a:solidFill>
                <a:srgbClr val="479EDB"/>
              </a:solidFill>
              <a:latin typeface="Assistant" pitchFamily="2" charset="-79"/>
              <a:cs typeface="Assistant" pitchFamily="2" charset="-79"/>
            </a:endParaRPr>
          </a:p>
          <a:p>
            <a:pPr>
              <a:lnSpc>
                <a:spcPts val="2000"/>
              </a:lnSpc>
            </a:pPr>
            <a:r>
              <a:rPr lang="en-GB" sz="1400">
                <a:latin typeface="Assistant" pitchFamily="2" charset="-79"/>
                <a:cs typeface="Assistant" pitchFamily="2" charset="-79"/>
              </a:rPr>
              <a:t>Sit amet,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consectetuer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adipiscing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elit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,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sed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diam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nommy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nibh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euismod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tincidunt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ut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laoreet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dolore magna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aliquam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volutpat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. </a:t>
            </a:r>
          </a:p>
        </p:txBody>
      </p:sp>
      <p:pic>
        <p:nvPicPr>
          <p:cNvPr id="12" name="Afbeelding 1">
            <a:extLst>
              <a:ext uri="{FF2B5EF4-FFF2-40B4-BE49-F238E27FC236}">
                <a16:creationId xmlns:a16="http://schemas.microsoft.com/office/drawing/2014/main" id="{071BA0D4-0B93-479D-85E8-08D60C5174D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71044" y="1925617"/>
            <a:ext cx="191697" cy="191697"/>
          </a:xfrm>
          <a:prstGeom prst="rect">
            <a:avLst/>
          </a:prstGeom>
        </p:spPr>
      </p:pic>
      <p:pic>
        <p:nvPicPr>
          <p:cNvPr id="13" name="Afbeelding 11">
            <a:extLst>
              <a:ext uri="{FF2B5EF4-FFF2-40B4-BE49-F238E27FC236}">
                <a16:creationId xmlns:a16="http://schemas.microsoft.com/office/drawing/2014/main" id="{FA5003EA-07F9-4F25-A16B-DD53E728F81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71044" y="3162746"/>
            <a:ext cx="191697" cy="191697"/>
          </a:xfrm>
          <a:prstGeom prst="rect">
            <a:avLst/>
          </a:prstGeom>
        </p:spPr>
      </p:pic>
      <p:pic>
        <p:nvPicPr>
          <p:cNvPr id="14" name="Afbeelding 12">
            <a:extLst>
              <a:ext uri="{FF2B5EF4-FFF2-40B4-BE49-F238E27FC236}">
                <a16:creationId xmlns:a16="http://schemas.microsoft.com/office/drawing/2014/main" id="{EA323091-C82C-4E4C-90C9-DB5E85A1AC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71044" y="4389118"/>
            <a:ext cx="191697" cy="19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88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CDD82BE-D135-C544-8C46-204EE67B6B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60963" y="1543050"/>
            <a:ext cx="5938837" cy="3602038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980864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D6DCD4-D09A-424D-BCF1-10D9CEB3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81BBE-0237-4A1F-BA6E-13DF7555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C6D35-11CD-4922-8A60-58D2E1AB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6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FD75-F66A-4849-8F04-1D4BCBEA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3760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FDA3F-E1B8-40BD-8CBB-3BE733B7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4240"/>
            <a:ext cx="9144000" cy="5435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13D7-779E-4E56-AAA8-196B6D23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56F3-B404-4155-829A-16CCD590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715F-5DAA-42CE-ADD5-D4D62E9E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6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54" y="1690688"/>
            <a:ext cx="47319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654" y="3184071"/>
            <a:ext cx="4751615" cy="20769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kstvak 10">
            <a:extLst>
              <a:ext uri="{FF2B5EF4-FFF2-40B4-BE49-F238E27FC236}">
                <a16:creationId xmlns:a16="http://schemas.microsoft.com/office/drawing/2014/main" id="{2361BA08-5D63-425D-AF01-964BF01C0FC9}"/>
              </a:ext>
            </a:extLst>
          </p:cNvPr>
          <p:cNvSpPr txBox="1"/>
          <p:nvPr userDrawn="1"/>
        </p:nvSpPr>
        <p:spPr>
          <a:xfrm>
            <a:off x="7425549" y="2126754"/>
            <a:ext cx="370179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b="1" err="1">
                <a:latin typeface="Assistant" pitchFamily="2" charset="-79"/>
                <a:cs typeface="Assistant" pitchFamily="2" charset="-79"/>
              </a:rPr>
              <a:t>Principal</a:t>
            </a:r>
            <a:r>
              <a:rPr lang="nl-NL" sz="1600" b="1">
                <a:latin typeface="Assistant" pitchFamily="2" charset="-79"/>
                <a:cs typeface="Assistant" pitchFamily="2" charset="-79"/>
              </a:rPr>
              <a:t> investigator</a:t>
            </a:r>
          </a:p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</a:t>
            </a:r>
          </a:p>
          <a:p>
            <a:r>
              <a:rPr lang="nl-NL" sz="1600" err="1">
                <a:latin typeface="Assistant" pitchFamily="2" charset="-79"/>
                <a:cs typeface="Assistant" pitchFamily="2" charset="-79"/>
              </a:rPr>
              <a:t>Affiliation</a:t>
            </a:r>
            <a:endParaRPr lang="nl-NL" sz="1600">
              <a:latin typeface="Assistant" pitchFamily="2" charset="-79"/>
              <a:cs typeface="Assistant" pitchFamily="2" charset="-79"/>
            </a:endParaRPr>
          </a:p>
          <a:p>
            <a:endParaRPr lang="nl-NL" sz="1600">
              <a:latin typeface="Assistant" pitchFamily="2" charset="-79"/>
              <a:cs typeface="Assistant" pitchFamily="2" charset="-79"/>
            </a:endParaRPr>
          </a:p>
          <a:p>
            <a:r>
              <a:rPr lang="nl-NL" sz="1600" b="1" err="1">
                <a:latin typeface="Assistant" pitchFamily="2" charset="-79"/>
                <a:cs typeface="Assistant" pitchFamily="2" charset="-79"/>
              </a:rPr>
              <a:t>eScience</a:t>
            </a:r>
            <a:r>
              <a:rPr lang="nl-NL" sz="1600" b="1">
                <a:latin typeface="Assistant" pitchFamily="2" charset="-79"/>
                <a:cs typeface="Assistant" pitchFamily="2" charset="-79"/>
              </a:rPr>
              <a:t> Research </a:t>
            </a:r>
            <a:r>
              <a:rPr lang="nl-NL" sz="1600" b="1" err="1">
                <a:latin typeface="Assistant" pitchFamily="2" charset="-79"/>
                <a:cs typeface="Assistant" pitchFamily="2" charset="-79"/>
              </a:rPr>
              <a:t>Coordinator</a:t>
            </a:r>
            <a:endParaRPr lang="nl-NL" sz="1600" b="1">
              <a:latin typeface="Assistant" pitchFamily="2" charset="-79"/>
              <a:cs typeface="Assistant" pitchFamily="2" charset="-79"/>
            </a:endParaRPr>
          </a:p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</a:t>
            </a:r>
          </a:p>
          <a:p>
            <a:endParaRPr lang="nl-NL" sz="1600">
              <a:latin typeface="Assistant" pitchFamily="2" charset="-79"/>
              <a:cs typeface="Assistant" pitchFamily="2" charset="-79"/>
            </a:endParaRPr>
          </a:p>
          <a:p>
            <a:r>
              <a:rPr lang="nl-NL" sz="1600" b="1" err="1">
                <a:latin typeface="Assistant" pitchFamily="2" charset="-79"/>
                <a:cs typeface="Assistant" pitchFamily="2" charset="-79"/>
              </a:rPr>
              <a:t>eScience</a:t>
            </a:r>
            <a:endParaRPr lang="nl-NL" sz="1600" b="1">
              <a:latin typeface="Assistant" pitchFamily="2" charset="-79"/>
              <a:cs typeface="Assistant" pitchFamily="2" charset="-79"/>
            </a:endParaRPr>
          </a:p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</a:t>
            </a:r>
          </a:p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</a:t>
            </a:r>
          </a:p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90766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54" y="1690688"/>
            <a:ext cx="47319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654" y="3184071"/>
            <a:ext cx="4751615" cy="20769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kstvak 10">
            <a:extLst>
              <a:ext uri="{FF2B5EF4-FFF2-40B4-BE49-F238E27FC236}">
                <a16:creationId xmlns:a16="http://schemas.microsoft.com/office/drawing/2014/main" id="{2361BA08-5D63-425D-AF01-964BF01C0FC9}"/>
              </a:ext>
            </a:extLst>
          </p:cNvPr>
          <p:cNvSpPr txBox="1"/>
          <p:nvPr userDrawn="1"/>
        </p:nvSpPr>
        <p:spPr>
          <a:xfrm>
            <a:off x="7425549" y="2126754"/>
            <a:ext cx="370179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b="1" err="1">
                <a:latin typeface="Assistant" pitchFamily="2" charset="-79"/>
                <a:cs typeface="Assistant" pitchFamily="2" charset="-79"/>
              </a:rPr>
              <a:t>Principal</a:t>
            </a:r>
            <a:r>
              <a:rPr lang="nl-NL" sz="1600" b="1">
                <a:latin typeface="Assistant" pitchFamily="2" charset="-79"/>
                <a:cs typeface="Assistant" pitchFamily="2" charset="-79"/>
              </a:rPr>
              <a:t> investigator</a:t>
            </a:r>
          </a:p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</a:t>
            </a:r>
          </a:p>
          <a:p>
            <a:r>
              <a:rPr lang="nl-NL" sz="1600" err="1">
                <a:latin typeface="Assistant" pitchFamily="2" charset="-79"/>
                <a:cs typeface="Assistant" pitchFamily="2" charset="-79"/>
              </a:rPr>
              <a:t>Affiliation</a:t>
            </a:r>
            <a:endParaRPr lang="nl-NL" sz="1600">
              <a:latin typeface="Assistant" pitchFamily="2" charset="-79"/>
              <a:cs typeface="Assistant" pitchFamily="2" charset="-79"/>
            </a:endParaRPr>
          </a:p>
          <a:p>
            <a:endParaRPr lang="nl-NL" sz="1600">
              <a:latin typeface="Assistant" pitchFamily="2" charset="-79"/>
              <a:cs typeface="Assistant" pitchFamily="2" charset="-79"/>
            </a:endParaRPr>
          </a:p>
          <a:p>
            <a:r>
              <a:rPr lang="nl-NL" sz="1600" b="1" err="1">
                <a:latin typeface="Assistant" pitchFamily="2" charset="-79"/>
                <a:cs typeface="Assistant" pitchFamily="2" charset="-79"/>
              </a:rPr>
              <a:t>eScience</a:t>
            </a:r>
            <a:r>
              <a:rPr lang="nl-NL" sz="1600" b="1">
                <a:latin typeface="Assistant" pitchFamily="2" charset="-79"/>
                <a:cs typeface="Assistant" pitchFamily="2" charset="-79"/>
              </a:rPr>
              <a:t> Research </a:t>
            </a:r>
            <a:r>
              <a:rPr lang="nl-NL" sz="1600" b="1" err="1">
                <a:latin typeface="Assistant" pitchFamily="2" charset="-79"/>
                <a:cs typeface="Assistant" pitchFamily="2" charset="-79"/>
              </a:rPr>
              <a:t>Coordinator</a:t>
            </a:r>
            <a:endParaRPr lang="nl-NL" sz="1600" b="1">
              <a:latin typeface="Assistant" pitchFamily="2" charset="-79"/>
              <a:cs typeface="Assistant" pitchFamily="2" charset="-79"/>
            </a:endParaRPr>
          </a:p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</a:t>
            </a:r>
          </a:p>
          <a:p>
            <a:endParaRPr lang="nl-NL" sz="1600">
              <a:latin typeface="Assistant" pitchFamily="2" charset="-79"/>
              <a:cs typeface="Assistant" pitchFamily="2" charset="-79"/>
            </a:endParaRPr>
          </a:p>
          <a:p>
            <a:r>
              <a:rPr lang="nl-NL" sz="1600" b="1" err="1">
                <a:latin typeface="Assistant" pitchFamily="2" charset="-79"/>
                <a:cs typeface="Assistant" pitchFamily="2" charset="-79"/>
              </a:rPr>
              <a:t>eScience</a:t>
            </a:r>
            <a:endParaRPr lang="nl-NL" sz="1600" b="1">
              <a:latin typeface="Assistant" pitchFamily="2" charset="-79"/>
              <a:cs typeface="Assistant" pitchFamily="2" charset="-79"/>
            </a:endParaRPr>
          </a:p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</a:t>
            </a:r>
          </a:p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</a:t>
            </a:r>
          </a:p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150416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1054" y="2457485"/>
            <a:ext cx="5172860" cy="52511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1054" y="2988125"/>
            <a:ext cx="5172860" cy="538843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accent3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al 1">
            <a:extLst>
              <a:ext uri="{FF2B5EF4-FFF2-40B4-BE49-F238E27FC236}">
                <a16:creationId xmlns:a16="http://schemas.microsoft.com/office/drawing/2014/main" id="{5CC9E004-97E0-4615-A14A-133AC6C39587}"/>
              </a:ext>
            </a:extLst>
          </p:cNvPr>
          <p:cNvSpPr/>
          <p:nvPr userDrawn="1"/>
        </p:nvSpPr>
        <p:spPr>
          <a:xfrm>
            <a:off x="6635098" y="4112371"/>
            <a:ext cx="1169959" cy="1169959"/>
          </a:xfrm>
          <a:prstGeom prst="ellipse">
            <a:avLst/>
          </a:prstGeom>
          <a:blipFill dpi="0"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kstvak 2">
            <a:extLst>
              <a:ext uri="{FF2B5EF4-FFF2-40B4-BE49-F238E27FC236}">
                <a16:creationId xmlns:a16="http://schemas.microsoft.com/office/drawing/2014/main" id="{E097A287-6819-46EF-A4A1-E5978F20F448}"/>
              </a:ext>
            </a:extLst>
          </p:cNvPr>
          <p:cNvSpPr txBox="1"/>
          <p:nvPr userDrawn="1"/>
        </p:nvSpPr>
        <p:spPr>
          <a:xfrm>
            <a:off x="6482698" y="3626536"/>
            <a:ext cx="2672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>
                <a:latin typeface="Assistant" pitchFamily="2" charset="-79"/>
                <a:cs typeface="Assistant" pitchFamily="2" charset="-79"/>
              </a:rPr>
              <a:t>Contact person</a:t>
            </a:r>
          </a:p>
        </p:txBody>
      </p:sp>
      <p:sp>
        <p:nvSpPr>
          <p:cNvPr id="10" name="Tekstvak 10">
            <a:extLst>
              <a:ext uri="{FF2B5EF4-FFF2-40B4-BE49-F238E27FC236}">
                <a16:creationId xmlns:a16="http://schemas.microsoft.com/office/drawing/2014/main" id="{434E4565-08BA-4536-9BBF-2A2765E921E8}"/>
              </a:ext>
            </a:extLst>
          </p:cNvPr>
          <p:cNvSpPr txBox="1"/>
          <p:nvPr userDrawn="1"/>
        </p:nvSpPr>
        <p:spPr>
          <a:xfrm>
            <a:off x="7848146" y="4349419"/>
            <a:ext cx="2076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 of person</a:t>
            </a:r>
          </a:p>
        </p:txBody>
      </p:sp>
      <p:sp>
        <p:nvSpPr>
          <p:cNvPr id="11" name="Tekstvak 11">
            <a:extLst>
              <a:ext uri="{FF2B5EF4-FFF2-40B4-BE49-F238E27FC236}">
                <a16:creationId xmlns:a16="http://schemas.microsoft.com/office/drawing/2014/main" id="{C94B086D-54B9-4094-9C40-9363E370174F}"/>
              </a:ext>
            </a:extLst>
          </p:cNvPr>
          <p:cNvSpPr txBox="1"/>
          <p:nvPr userDrawn="1"/>
        </p:nvSpPr>
        <p:spPr>
          <a:xfrm>
            <a:off x="7848145" y="4650977"/>
            <a:ext cx="2076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err="1">
                <a:latin typeface="Assistant" pitchFamily="2" charset="-79"/>
                <a:cs typeface="Assistant" pitchFamily="2" charset="-79"/>
              </a:rPr>
              <a:t>Organisation</a:t>
            </a:r>
            <a:endParaRPr lang="nl-NL" sz="1600">
              <a:latin typeface="Assistant" pitchFamily="2" charset="-79"/>
              <a:cs typeface="Assistan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1548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9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0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8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953DF0-B3E3-4CA0-901B-3E9940F70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7C2B6-AE5B-4C95-AFBB-4E4C0CAEA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9343F-3D17-496B-B837-C1FFB896E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30EFB-AB28-4A68-9CF2-24FEA7CF3D98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C3BB4-6034-4D3F-9DBD-013180527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1F1FB-D371-4F1E-A37C-3BD40CF8F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0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7" r:id="rId4"/>
    <p:sldLayoutId id="2147483663" r:id="rId5"/>
    <p:sldLayoutId id="2147483650" r:id="rId6"/>
    <p:sldLayoutId id="2147483671" r:id="rId7"/>
    <p:sldLayoutId id="2147483670" r:id="rId8"/>
    <p:sldLayoutId id="2147483661" r:id="rId9"/>
    <p:sldLayoutId id="2147483664" r:id="rId10"/>
    <p:sldLayoutId id="2147483668" r:id="rId11"/>
    <p:sldLayoutId id="2147483665" r:id="rId12"/>
    <p:sldLayoutId id="2147483669" r:id="rId13"/>
    <p:sldLayoutId id="214748366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D5B28-127B-ED49-9A36-ACDB077425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Project management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B0C25BD-626E-7645-8979-9474FF641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Dafne van Kuppevelt , 2021-09-30</a:t>
            </a:r>
          </a:p>
          <a:p>
            <a:r>
              <a:rPr lang="nl-NL" dirty="0"/>
              <a:t>Soft </a:t>
            </a:r>
            <a:r>
              <a:rPr lang="nl-NL" dirty="0" err="1"/>
              <a:t>Skill</a:t>
            </a:r>
            <a:r>
              <a:rPr lang="nl-NL" dirty="0"/>
              <a:t> SIG / Team </a:t>
            </a:r>
            <a:r>
              <a:rPr lang="nl-NL" dirty="0" err="1"/>
              <a:t>work</a:t>
            </a:r>
            <a:r>
              <a:rPr lang="nl-NL" dirty="0"/>
              <a:t> SIG</a:t>
            </a:r>
          </a:p>
        </p:txBody>
      </p:sp>
    </p:spTree>
    <p:extLst>
      <p:ext uri="{BB962C8B-B14F-4D97-AF65-F5344CB8AC3E}">
        <p14:creationId xmlns:p14="http://schemas.microsoft.com/office/powerpoint/2010/main" val="89151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FA6C9-2727-4652-A748-25D037906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and steering</a:t>
            </a:r>
            <a:endParaRPr lang="en-NL" dirty="0"/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1D9A396C-489A-4F2D-AD16-A180276B56DC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567776"/>
          <a:ext cx="10958895" cy="2489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34540">
                  <a:extLst>
                    <a:ext uri="{9D8B030D-6E8A-4147-A177-3AD203B41FA5}">
                      <a16:colId xmlns:a16="http://schemas.microsoft.com/office/drawing/2014/main" val="2162746367"/>
                    </a:ext>
                  </a:extLst>
                </a:gridCol>
                <a:gridCol w="4094019">
                  <a:extLst>
                    <a:ext uri="{9D8B030D-6E8A-4147-A177-3AD203B41FA5}">
                      <a16:colId xmlns:a16="http://schemas.microsoft.com/office/drawing/2014/main" val="4039874066"/>
                    </a:ext>
                  </a:extLst>
                </a:gridCol>
                <a:gridCol w="3730336">
                  <a:extLst>
                    <a:ext uri="{9D8B030D-6E8A-4147-A177-3AD203B41FA5}">
                      <a16:colId xmlns:a16="http://schemas.microsoft.com/office/drawing/2014/main" val="25509866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Steering point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Tools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33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Budget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Estimated costs vs budgeted costs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534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Gantt chart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661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Organization and information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 clear agreements on meetings and information flow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10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Risks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Risk score = probability x impact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737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Quality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quality criteria for deliverables 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91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919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FA6C9-2727-4652-A748-25D037906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and steering</a:t>
            </a:r>
            <a:endParaRPr lang="en-NL" dirty="0"/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1D9A396C-489A-4F2D-AD16-A180276B56DC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567776"/>
          <a:ext cx="10958895" cy="2489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34540">
                  <a:extLst>
                    <a:ext uri="{9D8B030D-6E8A-4147-A177-3AD203B41FA5}">
                      <a16:colId xmlns:a16="http://schemas.microsoft.com/office/drawing/2014/main" val="2162746367"/>
                    </a:ext>
                  </a:extLst>
                </a:gridCol>
                <a:gridCol w="4094019">
                  <a:extLst>
                    <a:ext uri="{9D8B030D-6E8A-4147-A177-3AD203B41FA5}">
                      <a16:colId xmlns:a16="http://schemas.microsoft.com/office/drawing/2014/main" val="4039874066"/>
                    </a:ext>
                  </a:extLst>
                </a:gridCol>
                <a:gridCol w="3730336">
                  <a:extLst>
                    <a:ext uri="{9D8B030D-6E8A-4147-A177-3AD203B41FA5}">
                      <a16:colId xmlns:a16="http://schemas.microsoft.com/office/drawing/2014/main" val="25509866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Steering point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Tools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eScience example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33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Budget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Estimated costs vs budgeted costs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Hour administration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534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Gantt chart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 project proposal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661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Organization and information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 clear agreements on meetings and information flow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Agreements made in kick-off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10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Risks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Risk score = probability x impact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See project proposal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737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Quality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quality criteria for deliverables 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 quality checklist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9100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259D153-D436-4438-B8D3-A3AEF7356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91" y="4145542"/>
            <a:ext cx="4779385" cy="25904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5C7B12-C15D-4DCF-8878-867ADB81C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182" y="4145542"/>
            <a:ext cx="3494810" cy="264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843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9A82F-2C62-4A4A-9934-DE4E17BF1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maturity organization</a:t>
            </a:r>
            <a:endParaRPr lang="en-NL" dirty="0"/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4EF1A44B-DC42-43D3-96A5-5C9C54ACAB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5955020"/>
              </p:ext>
            </p:extLst>
          </p:nvPr>
        </p:nvGraphicFramePr>
        <p:xfrm>
          <a:off x="838200" y="1825625"/>
          <a:ext cx="10515600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8387">
                  <a:extLst>
                    <a:ext uri="{9D8B030D-6E8A-4147-A177-3AD203B41FA5}">
                      <a16:colId xmlns:a16="http://schemas.microsoft.com/office/drawing/2014/main" val="3583449090"/>
                    </a:ext>
                  </a:extLst>
                </a:gridCol>
                <a:gridCol w="8347213">
                  <a:extLst>
                    <a:ext uri="{9D8B030D-6E8A-4147-A177-3AD203B41FA5}">
                      <a16:colId xmlns:a16="http://schemas.microsoft.com/office/drawing/2014/main" val="1246983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project managament methods present, much improvisation, every project works differently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375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Repetitive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Some people work with their own project managament methodologies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89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Embedded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Introduction of common, standardized project management methodology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768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Controlled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Projects are managed integrally from portfolio, clear norms 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64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Self-learning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Organization learns from projects and continues to improve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86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150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ED7D8986-F034-4F3D-B8B2-17F59F90AD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6785" y="2845076"/>
            <a:ext cx="5938837" cy="897007"/>
          </a:xfrm>
        </p:spPr>
        <p:txBody>
          <a:bodyPr/>
          <a:lstStyle/>
          <a:p>
            <a:r>
              <a:rPr lang="en-US" sz="4000" dirty="0"/>
              <a:t>So how useful is this stuff?</a:t>
            </a:r>
            <a:endParaRPr lang="en-NL" sz="4000" dirty="0"/>
          </a:p>
        </p:txBody>
      </p:sp>
    </p:spTree>
    <p:extLst>
      <p:ext uri="{BB962C8B-B14F-4D97-AF65-F5344CB8AC3E}">
        <p14:creationId xmlns:p14="http://schemas.microsoft.com/office/powerpoint/2010/main" val="1233678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771E5F-B604-4B7B-8FAA-479DE91846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72690" y="2852304"/>
            <a:ext cx="5938837" cy="3602038"/>
          </a:xfrm>
        </p:spPr>
        <p:txBody>
          <a:bodyPr/>
          <a:lstStyle/>
          <a:p>
            <a:r>
              <a:rPr lang="en-US" sz="4000" dirty="0">
                <a:latin typeface="+mj-lt"/>
              </a:rPr>
              <a:t>Extra slides</a:t>
            </a:r>
            <a:endParaRPr lang="en-NL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8357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DEA8EA-71D4-4413-A138-E1FE2FD17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listening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37C1D75-7DC2-4663-BFD2-451D02F33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Listen,  Summarize and ask Follow-up questions</a:t>
            </a:r>
          </a:p>
          <a:p>
            <a:r>
              <a:rPr lang="en-US" dirty="0"/>
              <a:t>Don’t judge, assume, fill in</a:t>
            </a:r>
          </a:p>
          <a:p>
            <a:r>
              <a:rPr lang="en-US" dirty="0"/>
              <a:t>Ask many open questions (but closed can be useful too)</a:t>
            </a:r>
          </a:p>
          <a:p>
            <a:r>
              <a:rPr lang="en-US" dirty="0"/>
              <a:t>Keep your own emotions out, but be aware of the other’s feelings</a:t>
            </a:r>
          </a:p>
          <a:p>
            <a:r>
              <a:rPr lang="en-US" dirty="0"/>
              <a:t>Don’t be afraid of silence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110670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8D42C2-BE2C-4B71-A19D-72B3CDD4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listening in first meeting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4865AA-8BB2-401F-B1F3-082F4B2D9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to discuss in first (kick-off) meeting?</a:t>
            </a:r>
          </a:p>
          <a:p>
            <a:r>
              <a:rPr lang="en-US" dirty="0"/>
              <a:t>Goal of project</a:t>
            </a:r>
          </a:p>
          <a:p>
            <a:r>
              <a:rPr lang="en-US" dirty="0"/>
              <a:t>Scope / out of scope </a:t>
            </a:r>
          </a:p>
          <a:p>
            <a:r>
              <a:rPr lang="en-US" dirty="0"/>
              <a:t>Global budget (time, money)</a:t>
            </a:r>
          </a:p>
          <a:p>
            <a:r>
              <a:rPr lang="en-US" dirty="0"/>
              <a:t>Project team</a:t>
            </a:r>
          </a:p>
          <a:p>
            <a:r>
              <a:rPr lang="en-US" dirty="0"/>
              <a:t>Risks</a:t>
            </a:r>
          </a:p>
          <a:p>
            <a:r>
              <a:rPr lang="en-US" dirty="0"/>
              <a:t>How to keep in touch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5810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ADAED0-3FB5-421F-8E8D-C6ACFE55D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phases</a:t>
            </a:r>
            <a:endParaRPr lang="en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F1EEF878-366C-4D00-B2A2-BFEDCE0525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735166"/>
              </p:ext>
            </p:extLst>
          </p:nvPr>
        </p:nvGraphicFramePr>
        <p:xfrm>
          <a:off x="3150704" y="1475961"/>
          <a:ext cx="4785692" cy="5098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6386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ADAED0-3FB5-421F-8E8D-C6ACFE55D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phases</a:t>
            </a:r>
            <a:endParaRPr lang="en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F1EEF878-366C-4D00-B2A2-BFEDCE05259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150704" y="1475961"/>
          <a:ext cx="4785692" cy="5098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Pijl: gekromd links 4">
            <a:extLst>
              <a:ext uri="{FF2B5EF4-FFF2-40B4-BE49-F238E27FC236}">
                <a16:creationId xmlns:a16="http://schemas.microsoft.com/office/drawing/2014/main" id="{83A8409C-A1BE-4538-84DC-31F7A25C5663}"/>
              </a:ext>
            </a:extLst>
          </p:cNvPr>
          <p:cNvSpPr/>
          <p:nvPr/>
        </p:nvSpPr>
        <p:spPr>
          <a:xfrm rot="10800000">
            <a:off x="1794011" y="2430116"/>
            <a:ext cx="1167849" cy="2951921"/>
          </a:xfrm>
          <a:prstGeom prst="curvedLeftArrow">
            <a:avLst>
              <a:gd name="adj1" fmla="val 25000"/>
              <a:gd name="adj2" fmla="val 4741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028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3175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EBCDB5-5A0D-426C-96F8-01EFB33AC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54" y="1690688"/>
            <a:ext cx="4731989" cy="2468838"/>
          </a:xfrm>
        </p:spPr>
        <p:txBody>
          <a:bodyPr/>
          <a:lstStyle/>
          <a:p>
            <a:r>
              <a:rPr lang="en-US" dirty="0"/>
              <a:t>Project managament course</a:t>
            </a:r>
            <a:br>
              <a:rPr lang="en-US" dirty="0"/>
            </a:br>
            <a:r>
              <a:rPr lang="en-US" b="0" dirty="0">
                <a:latin typeface="+mn-lt"/>
              </a:rPr>
              <a:t>6 mornings, online</a:t>
            </a:r>
            <a:endParaRPr lang="en-US" dirty="0"/>
          </a:p>
        </p:txBody>
      </p:sp>
      <p:pic>
        <p:nvPicPr>
          <p:cNvPr id="3" name="Tijdelijke aanduiding voor inhoud 2">
            <a:extLst>
              <a:ext uri="{FF2B5EF4-FFF2-40B4-BE49-F238E27FC236}">
                <a16:creationId xmlns:a16="http://schemas.microsoft.com/office/drawing/2014/main" id="{15ECD854-4C46-41F0-928B-565A7AE2D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531" y="3780210"/>
            <a:ext cx="1384950" cy="1384950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D32F4C25-F724-4E49-A6CC-092C2764E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241" y="1558661"/>
            <a:ext cx="1428750" cy="1143000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7F68D8DC-5A34-41D1-BDAF-A4AB5EF9FF91}"/>
              </a:ext>
            </a:extLst>
          </p:cNvPr>
          <p:cNvSpPr txBox="1"/>
          <p:nvPr/>
        </p:nvSpPr>
        <p:spPr>
          <a:xfrm>
            <a:off x="8285017" y="5299339"/>
            <a:ext cx="1749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Everdien Breken</a:t>
            </a:r>
            <a:endParaRPr lang="en-NL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1097693D-341E-4270-9F6A-BF87A00380C6}"/>
              </a:ext>
            </a:extLst>
          </p:cNvPr>
          <p:cNvSpPr txBox="1"/>
          <p:nvPr/>
        </p:nvSpPr>
        <p:spPr>
          <a:xfrm>
            <a:off x="7283141" y="2884028"/>
            <a:ext cx="375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www.projectmanagement-training.nl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91889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F168BC-749A-4BBD-9E90-352FED93D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83E5064-BCB3-4630-9992-E15477E05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Project phases (“classic” waterfall model)</a:t>
            </a:r>
          </a:p>
          <a:p>
            <a:r>
              <a:rPr lang="en-US" sz="2400" dirty="0"/>
              <a:t>Budgeting and planning</a:t>
            </a:r>
          </a:p>
          <a:p>
            <a:r>
              <a:rPr lang="en-US" sz="2400" dirty="0"/>
              <a:t>Risk and quality assessment</a:t>
            </a:r>
          </a:p>
          <a:p>
            <a:r>
              <a:rPr lang="en-US" sz="2400" dirty="0"/>
              <a:t>Writing a project plan</a:t>
            </a:r>
          </a:p>
          <a:p>
            <a:r>
              <a:rPr lang="en-US" sz="2400" dirty="0"/>
              <a:t>Project and organization</a:t>
            </a:r>
          </a:p>
          <a:p>
            <a:r>
              <a:rPr lang="en-US" sz="2400" dirty="0"/>
              <a:t>Soft skills:</a:t>
            </a:r>
          </a:p>
          <a:p>
            <a:pPr lvl="1"/>
            <a:r>
              <a:rPr lang="en-US" sz="2000" dirty="0"/>
              <a:t>Active Listening</a:t>
            </a:r>
          </a:p>
          <a:p>
            <a:pPr lvl="1"/>
            <a:r>
              <a:rPr lang="en-US" sz="2000" dirty="0"/>
              <a:t>Giving feedback</a:t>
            </a:r>
          </a:p>
          <a:p>
            <a:pPr lvl="1"/>
            <a:r>
              <a:rPr lang="en-US" sz="2000" dirty="0"/>
              <a:t>Teamwork</a:t>
            </a:r>
          </a:p>
          <a:p>
            <a:pPr lvl="1"/>
            <a:r>
              <a:rPr lang="en-US" sz="2000" dirty="0"/>
              <a:t>Personality and role of project manager</a:t>
            </a:r>
          </a:p>
          <a:p>
            <a:pPr lvl="1"/>
            <a:r>
              <a:rPr lang="en-US" sz="2000" dirty="0"/>
              <a:t>Coaching</a:t>
            </a:r>
            <a:endParaRPr lang="en-NL" sz="2000" dirty="0"/>
          </a:p>
        </p:txBody>
      </p:sp>
    </p:spTree>
    <p:extLst>
      <p:ext uri="{BB962C8B-B14F-4D97-AF65-F5344CB8AC3E}">
        <p14:creationId xmlns:p14="http://schemas.microsoft.com/office/powerpoint/2010/main" val="2904946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F168BC-749A-4BBD-9E90-352FED93D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83E5064-BCB3-4630-9992-E15477E05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Project phases (“classic” waterfall model)</a:t>
            </a:r>
          </a:p>
          <a:p>
            <a:r>
              <a:rPr lang="en-US" sz="2400" dirty="0"/>
              <a:t>Budgeting and planning</a:t>
            </a:r>
          </a:p>
          <a:p>
            <a:r>
              <a:rPr lang="en-US" sz="2400" dirty="0"/>
              <a:t>Risk and quality assessment</a:t>
            </a:r>
          </a:p>
          <a:p>
            <a:r>
              <a:rPr lang="en-US" sz="2400" dirty="0"/>
              <a:t>Writing a project plan</a:t>
            </a:r>
          </a:p>
          <a:p>
            <a:r>
              <a:rPr lang="en-US" sz="2400" dirty="0"/>
              <a:t>Project and organization</a:t>
            </a:r>
          </a:p>
          <a:p>
            <a:r>
              <a:rPr lang="en-US" sz="2400" dirty="0"/>
              <a:t>Soft skills:</a:t>
            </a:r>
          </a:p>
          <a:p>
            <a:pPr lvl="1"/>
            <a:r>
              <a:rPr lang="en-US" sz="2000" dirty="0"/>
              <a:t>Active Listening</a:t>
            </a:r>
          </a:p>
          <a:p>
            <a:pPr lvl="1"/>
            <a:r>
              <a:rPr lang="en-US" sz="2000" dirty="0"/>
              <a:t>Giving feedback</a:t>
            </a:r>
          </a:p>
          <a:p>
            <a:pPr lvl="1"/>
            <a:r>
              <a:rPr lang="en-US" sz="2000" dirty="0"/>
              <a:t>Teamwork</a:t>
            </a:r>
          </a:p>
          <a:p>
            <a:pPr lvl="1"/>
            <a:r>
              <a:rPr lang="en-US" sz="2000" dirty="0"/>
              <a:t>Personality and role of project manager</a:t>
            </a:r>
          </a:p>
          <a:p>
            <a:pPr lvl="1"/>
            <a:r>
              <a:rPr lang="en-US" sz="2000" dirty="0"/>
              <a:t>Coaching</a:t>
            </a:r>
            <a:endParaRPr lang="en-NL" sz="2000" dirty="0"/>
          </a:p>
        </p:txBody>
      </p:sp>
      <p:sp>
        <p:nvSpPr>
          <p:cNvPr id="4" name="Pijl: rechts 3">
            <a:extLst>
              <a:ext uri="{FF2B5EF4-FFF2-40B4-BE49-F238E27FC236}">
                <a16:creationId xmlns:a16="http://schemas.microsoft.com/office/drawing/2014/main" id="{DFF46A1F-759A-46F1-B1A8-764131AE984D}"/>
              </a:ext>
            </a:extLst>
          </p:cNvPr>
          <p:cNvSpPr/>
          <p:nvPr/>
        </p:nvSpPr>
        <p:spPr>
          <a:xfrm>
            <a:off x="455541" y="1933887"/>
            <a:ext cx="382657" cy="293204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Pijl: rechts 4">
            <a:extLst>
              <a:ext uri="{FF2B5EF4-FFF2-40B4-BE49-F238E27FC236}">
                <a16:creationId xmlns:a16="http://schemas.microsoft.com/office/drawing/2014/main" id="{5C65CE88-E500-4E8E-9A4B-1E23021F3B79}"/>
              </a:ext>
            </a:extLst>
          </p:cNvPr>
          <p:cNvSpPr/>
          <p:nvPr/>
        </p:nvSpPr>
        <p:spPr>
          <a:xfrm>
            <a:off x="455541" y="2416866"/>
            <a:ext cx="382657" cy="2932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Pijl: rechts 5">
            <a:extLst>
              <a:ext uri="{FF2B5EF4-FFF2-40B4-BE49-F238E27FC236}">
                <a16:creationId xmlns:a16="http://schemas.microsoft.com/office/drawing/2014/main" id="{CB86CF94-F1E9-4B28-A6BD-8C133E252EA2}"/>
              </a:ext>
            </a:extLst>
          </p:cNvPr>
          <p:cNvSpPr/>
          <p:nvPr/>
        </p:nvSpPr>
        <p:spPr>
          <a:xfrm>
            <a:off x="455540" y="3854692"/>
            <a:ext cx="382657" cy="2932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Pijl: rechts 6">
            <a:extLst>
              <a:ext uri="{FF2B5EF4-FFF2-40B4-BE49-F238E27FC236}">
                <a16:creationId xmlns:a16="http://schemas.microsoft.com/office/drawing/2014/main" id="{0CC8370E-BBE4-4EA5-A06E-57463C822DF2}"/>
              </a:ext>
            </a:extLst>
          </p:cNvPr>
          <p:cNvSpPr/>
          <p:nvPr/>
        </p:nvSpPr>
        <p:spPr>
          <a:xfrm>
            <a:off x="935934" y="4739309"/>
            <a:ext cx="382657" cy="293204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4867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7D3E61-FD79-4603-B81D-C6A658F27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project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F9C902D-3052-4D84-BE26-286D429F0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Done by </a:t>
            </a:r>
            <a:r>
              <a:rPr lang="en-US" b="1" dirty="0"/>
              <a:t>group of people</a:t>
            </a:r>
            <a:endParaRPr lang="en-US" dirty="0"/>
          </a:p>
          <a:p>
            <a:r>
              <a:rPr lang="en-US" dirty="0"/>
              <a:t>Temporary nature, with </a:t>
            </a:r>
            <a:r>
              <a:rPr lang="en-US" b="1" dirty="0"/>
              <a:t>clear beginning and end</a:t>
            </a:r>
            <a:endParaRPr lang="en-US" dirty="0"/>
          </a:p>
          <a:p>
            <a:r>
              <a:rPr lang="en-US" dirty="0"/>
              <a:t>Has a </a:t>
            </a:r>
            <a:r>
              <a:rPr lang="en-US" b="1" dirty="0"/>
              <a:t>goal </a:t>
            </a:r>
          </a:p>
          <a:p>
            <a:r>
              <a:rPr lang="en-US" dirty="0"/>
              <a:t>Has </a:t>
            </a:r>
            <a:r>
              <a:rPr lang="en-US" b="1" dirty="0"/>
              <a:t>planned deliverable(s)</a:t>
            </a:r>
          </a:p>
          <a:p>
            <a:r>
              <a:rPr lang="en-US" dirty="0"/>
              <a:t>Has </a:t>
            </a:r>
            <a:r>
              <a:rPr lang="en-US" b="1" dirty="0"/>
              <a:t>constrained resources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34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7D3E61-FD79-4603-B81D-C6A658F27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project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F9C902D-3052-4D84-BE26-286D429F0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Done by </a:t>
            </a:r>
            <a:r>
              <a:rPr lang="en-US" b="1" dirty="0"/>
              <a:t>group of people</a:t>
            </a:r>
            <a:endParaRPr lang="en-US" dirty="0"/>
          </a:p>
          <a:p>
            <a:r>
              <a:rPr lang="en-US" dirty="0"/>
              <a:t>Temporary nature, with </a:t>
            </a:r>
            <a:r>
              <a:rPr lang="en-US" b="1" dirty="0"/>
              <a:t>clear beginning and end</a:t>
            </a:r>
            <a:endParaRPr lang="en-US" dirty="0"/>
          </a:p>
          <a:p>
            <a:r>
              <a:rPr lang="en-US" dirty="0"/>
              <a:t>Has a </a:t>
            </a:r>
            <a:r>
              <a:rPr lang="en-US" b="1" dirty="0"/>
              <a:t>goal </a:t>
            </a:r>
          </a:p>
          <a:p>
            <a:r>
              <a:rPr lang="en-US" dirty="0"/>
              <a:t>Has </a:t>
            </a:r>
            <a:r>
              <a:rPr lang="en-US" b="1" dirty="0"/>
              <a:t>planned deliverable(s)</a:t>
            </a:r>
          </a:p>
          <a:p>
            <a:r>
              <a:rPr lang="en-US" dirty="0"/>
              <a:t>Has </a:t>
            </a:r>
            <a:r>
              <a:rPr lang="en-US" b="1" dirty="0"/>
              <a:t>constrained resources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eScience center project = project!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271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B04351-2771-40B7-ACCB-EA129E04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organization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A8947B-44DC-4222-B801-F8C125BA8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sponsor (“</a:t>
            </a:r>
            <a:r>
              <a:rPr lang="en-US" dirty="0" err="1"/>
              <a:t>opdrachtgever</a:t>
            </a:r>
            <a:r>
              <a:rPr lang="en-US" dirty="0"/>
              <a:t>”): determines goal, budget</a:t>
            </a:r>
          </a:p>
          <a:p>
            <a:r>
              <a:rPr lang="en-US" dirty="0"/>
              <a:t>Project manager: responsible for delivering results</a:t>
            </a:r>
          </a:p>
          <a:p>
            <a:r>
              <a:rPr lang="en-US" dirty="0"/>
              <a:t>Project team: anyone working on project, steered by PM</a:t>
            </a:r>
          </a:p>
          <a:p>
            <a:r>
              <a:rPr lang="en-US" dirty="0"/>
              <a:t>Stakeholders: anyone outside project team who has an interest in the project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32198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B04351-2771-40B7-ACCB-EA129E04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organization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A8947B-44DC-4222-B801-F8C125BA8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sponsor (“</a:t>
            </a:r>
            <a:r>
              <a:rPr lang="en-US" dirty="0" err="1"/>
              <a:t>opdrachtgever</a:t>
            </a:r>
            <a:r>
              <a:rPr lang="en-US" dirty="0"/>
              <a:t>”): determines goal, budget. </a:t>
            </a:r>
            <a:r>
              <a:rPr lang="en-US" b="1" dirty="0">
                <a:solidFill>
                  <a:schemeClr val="accent1"/>
                </a:solidFill>
              </a:rPr>
              <a:t>LA?? Or project funder?</a:t>
            </a:r>
          </a:p>
          <a:p>
            <a:r>
              <a:rPr lang="en-US" dirty="0"/>
              <a:t>Project manager: responsible for delivering results </a:t>
            </a:r>
            <a:r>
              <a:rPr lang="en-US" b="1" dirty="0">
                <a:solidFill>
                  <a:schemeClr val="accent1"/>
                </a:solidFill>
              </a:rPr>
              <a:t>Program manager, lead engineer, LA??</a:t>
            </a:r>
            <a:endParaRPr lang="en-US" dirty="0"/>
          </a:p>
          <a:p>
            <a:r>
              <a:rPr lang="en-US" dirty="0"/>
              <a:t>Project team: anyone working on project, steered by PM </a:t>
            </a:r>
            <a:r>
              <a:rPr lang="en-US" b="1" dirty="0">
                <a:solidFill>
                  <a:schemeClr val="accent1"/>
                </a:solidFill>
              </a:rPr>
              <a:t>RSEs, LA/postdoc/PhD,…</a:t>
            </a:r>
            <a:endParaRPr lang="en-US" dirty="0"/>
          </a:p>
          <a:p>
            <a:r>
              <a:rPr lang="en-US" dirty="0"/>
              <a:t>Stakeholders: anyone outside project team who has an interest in the project </a:t>
            </a:r>
            <a:r>
              <a:rPr lang="en-US" b="1" dirty="0">
                <a:solidFill>
                  <a:schemeClr val="accent1"/>
                </a:solidFill>
              </a:rPr>
              <a:t>Tech leads, DT, Peers of LA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19627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FA6C9-2727-4652-A748-25D037906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and steering</a:t>
            </a:r>
            <a:endParaRPr lang="en-NL" dirty="0"/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1D9A396C-489A-4F2D-AD16-A180276B5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960276"/>
              </p:ext>
            </p:extLst>
          </p:nvPr>
        </p:nvGraphicFramePr>
        <p:xfrm>
          <a:off x="838200" y="1567776"/>
          <a:ext cx="10958895" cy="22199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34540">
                  <a:extLst>
                    <a:ext uri="{9D8B030D-6E8A-4147-A177-3AD203B41FA5}">
                      <a16:colId xmlns:a16="http://schemas.microsoft.com/office/drawing/2014/main" val="2162746367"/>
                    </a:ext>
                  </a:extLst>
                </a:gridCol>
                <a:gridCol w="4094019">
                  <a:extLst>
                    <a:ext uri="{9D8B030D-6E8A-4147-A177-3AD203B41FA5}">
                      <a16:colId xmlns:a16="http://schemas.microsoft.com/office/drawing/2014/main" val="4039874066"/>
                    </a:ext>
                  </a:extLst>
                </a:gridCol>
                <a:gridCol w="3730336">
                  <a:extLst>
                    <a:ext uri="{9D8B030D-6E8A-4147-A177-3AD203B41FA5}">
                      <a16:colId xmlns:a16="http://schemas.microsoft.com/office/drawing/2014/main" val="25509866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Steering point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33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Budget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534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661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Organization and information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10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Risks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737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Quality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91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541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Scienc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Custom 2">
      <a:majorFont>
        <a:latin typeface="Nunito"/>
        <a:ea typeface=""/>
        <a:cs typeface=""/>
      </a:majorFont>
      <a:minorFont>
        <a:latin typeface="Assista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75943d0-1737-420d-abae-750e225a1f6c">
      <Terms xmlns="http://schemas.microsoft.com/office/infopath/2007/PartnerControls"/>
    </lcf76f155ced4ddcb4097134ff3c332f>
    <TaxCatchAll xmlns="dbccc4ca-e175-4642-95d3-c6632d06f78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9242AECD975D4DA7B237C2E1E764BE" ma:contentTypeVersion="13" ma:contentTypeDescription="Create a new document." ma:contentTypeScope="" ma:versionID="219e09b7e3bfe47fefdd8caba046da53">
  <xsd:schema xmlns:xsd="http://www.w3.org/2001/XMLSchema" xmlns:xs="http://www.w3.org/2001/XMLSchema" xmlns:p="http://schemas.microsoft.com/office/2006/metadata/properties" xmlns:ns2="375943d0-1737-420d-abae-750e225a1f6c" xmlns:ns3="dbccc4ca-e175-4642-95d3-c6632d06f78c" targetNamespace="http://schemas.microsoft.com/office/2006/metadata/properties" ma:root="true" ma:fieldsID="41eee3e28aa651b47f88af166406cfec" ns2:_="" ns3:_="">
    <xsd:import namespace="375943d0-1737-420d-abae-750e225a1f6c"/>
    <xsd:import namespace="dbccc4ca-e175-4642-95d3-c6632d06f7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5943d0-1737-420d-abae-750e225a1f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c0ad629c-0c64-4cfd-a7c6-02f1c6e495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ccc4ca-e175-4642-95d3-c6632d06f78c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cb20d449-6735-4fb6-8cb6-681e7758427d}" ma:internalName="TaxCatchAll" ma:showField="CatchAllData" ma:web="dbccc4ca-e175-4642-95d3-c6632d06f7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0FF6FBF-B4F4-49AD-A88B-091F94ABFAFA}">
  <ds:schemaRefs>
    <ds:schemaRef ds:uri="http://schemas.microsoft.com/office/2006/metadata/properties"/>
    <ds:schemaRef ds:uri="http://schemas.microsoft.com/office/infopath/2007/PartnerControls"/>
    <ds:schemaRef ds:uri="375943d0-1737-420d-abae-750e225a1f6c"/>
    <ds:schemaRef ds:uri="dbccc4ca-e175-4642-95d3-c6632d06f78c"/>
  </ds:schemaRefs>
</ds:datastoreItem>
</file>

<file path=customXml/itemProps2.xml><?xml version="1.0" encoding="utf-8"?>
<ds:datastoreItem xmlns:ds="http://schemas.openxmlformats.org/officeDocument/2006/customXml" ds:itemID="{71F5997A-B056-4B97-96B8-0BBD2D6449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5943d0-1737-420d-abae-750e225a1f6c"/>
    <ds:schemaRef ds:uri="dbccc4ca-e175-4642-95d3-c6632d06f7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72CECC3-7DC2-48A3-A34C-CF77ADEDD2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593</Words>
  <Application>Microsoft Office PowerPoint</Application>
  <PresentationFormat>Widescreen</PresentationFormat>
  <Paragraphs>148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Project management</vt:lpstr>
      <vt:lpstr>Project managament course 6 mornings, online</vt:lpstr>
      <vt:lpstr>Topics</vt:lpstr>
      <vt:lpstr>Topics</vt:lpstr>
      <vt:lpstr>Definition of project</vt:lpstr>
      <vt:lpstr>Definition of project</vt:lpstr>
      <vt:lpstr>Project organization</vt:lpstr>
      <vt:lpstr>Project organization</vt:lpstr>
      <vt:lpstr>Planning and steering</vt:lpstr>
      <vt:lpstr>Planning and steering</vt:lpstr>
      <vt:lpstr>Planning and steering</vt:lpstr>
      <vt:lpstr>Project maturity organization</vt:lpstr>
      <vt:lpstr>PowerPoint Presentation</vt:lpstr>
      <vt:lpstr>PowerPoint Presentation</vt:lpstr>
      <vt:lpstr>Active listening</vt:lpstr>
      <vt:lpstr>Active listening in first meeting</vt:lpstr>
      <vt:lpstr>Project phases</vt:lpstr>
      <vt:lpstr>Project phases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Netherlands eScience Center</dc:title>
  <dc:creator>Ben van Werkhoven</dc:creator>
  <cp:lastModifiedBy>Dafne van Kuppevelt</cp:lastModifiedBy>
  <cp:revision>17</cp:revision>
  <dcterms:created xsi:type="dcterms:W3CDTF">2021-07-14T12:30:17Z</dcterms:created>
  <dcterms:modified xsi:type="dcterms:W3CDTF">2025-06-11T08:46:16Z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0x0101008C9242AECD975D4DA7B237C2E1E764BE</vt:lpwstr>
  </property>
  <property fmtid="{D5CDD505-2E9C-101B-9397-08002B2CF9AE}" pid="3" name="Order">
    <vt:r8>22000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