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omments/modernComment_14D_DCA5EC89.xml" ContentType="application/vnd.ms-powerpoint.comments+xml"/>
  <Override PartName="/ppt/comments/modernComment_14F_AC477BE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3"/>
  </p:notesMasterIdLst>
  <p:sldIdLst>
    <p:sldId id="267" r:id="rId5"/>
    <p:sldId id="331" r:id="rId6"/>
    <p:sldId id="338" r:id="rId7"/>
    <p:sldId id="332" r:id="rId8"/>
    <p:sldId id="334" r:id="rId9"/>
    <p:sldId id="333" r:id="rId10"/>
    <p:sldId id="335" r:id="rId11"/>
    <p:sldId id="337" r:id="rId12"/>
  </p:sldIdLst>
  <p:sldSz cx="12192000" cy="6858000"/>
  <p:notesSz cx="6858000" cy="9144000"/>
  <p:embeddedFontLst>
    <p:embeddedFont>
      <p:font typeface="Assistant" pitchFamily="2" charset="-79"/>
      <p:regular r:id="rId14"/>
      <p:bold r:id="rId15"/>
    </p:embeddedFont>
    <p:embeddedFont>
      <p:font typeface="Calibri" panose="020F0502020204030204" pitchFamily="34" charset="0"/>
      <p:regular r:id="rId16"/>
      <p:bold r:id="rId17"/>
      <p:italic r:id="rId18"/>
      <p:boldItalic r:id="rId19"/>
    </p:embeddedFont>
    <p:embeddedFont>
      <p:font typeface="Nunito" pitchFamily="2"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FEAEA0-FA98-EEAE-B432-17EBBB4E3679}" name="Maaike de Jong" initials="MJ" userId="S::m.dejong@esciencecenter.nl::30cf0f99-ebd1-4803-87cb-24187256a66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1CB1B-5BB5-A907-5243-DDFF056F91C0}" v="68" dt="2022-05-18T17:50:19.281"/>
    <p1510:client id="{AEC7C066-3175-5A4E-8B14-09104A04EF5F}" v="421" dt="2022-05-18T15:15:12.970"/>
    <p1510:client id="{E36A935B-EC42-9CEC-EEE1-129161D7C078}" v="91" dt="2022-05-19T10:56:39.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49"/>
    <p:restoredTop sz="94720"/>
  </p:normalViewPr>
  <p:slideViewPr>
    <p:cSldViewPr snapToGrid="0">
      <p:cViewPr varScale="1">
        <p:scale>
          <a:sx n="148" d="100"/>
          <a:sy n="148" d="100"/>
        </p:scale>
        <p:origin x="216" y="1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font" Target="fonts/font10.fnt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aike de Jong" userId="S::m.dejong@esciencecenter.nl::30cf0f99-ebd1-4803-87cb-24187256a666" providerId="AD" clId="Web-{17D1CB1B-5BB5-A907-5243-DDFF056F91C0}"/>
    <pc:docChg chg="mod modSld">
      <pc:chgData name="Maaike de Jong" userId="S::m.dejong@esciencecenter.nl::30cf0f99-ebd1-4803-87cb-24187256a666" providerId="AD" clId="Web-{17D1CB1B-5BB5-A907-5243-DDFF056F91C0}" dt="2022-05-18T17:50:18.999" v="65" actId="20577"/>
      <pc:docMkLst>
        <pc:docMk/>
      </pc:docMkLst>
      <pc:sldChg chg="addCm">
        <pc:chgData name="Maaike de Jong" userId="S::m.dejong@esciencecenter.nl::30cf0f99-ebd1-4803-87cb-24187256a666" providerId="AD" clId="Web-{17D1CB1B-5BB5-A907-5243-DDFF056F91C0}" dt="2022-05-18T17:48:19.511" v="52"/>
        <pc:sldMkLst>
          <pc:docMk/>
          <pc:sldMk cId="3701861513" sldId="333"/>
        </pc:sldMkLst>
      </pc:sldChg>
      <pc:sldChg chg="modSp">
        <pc:chgData name="Maaike de Jong" userId="S::m.dejong@esciencecenter.nl::30cf0f99-ebd1-4803-87cb-24187256a666" providerId="AD" clId="Web-{17D1CB1B-5BB5-A907-5243-DDFF056F91C0}" dt="2022-05-18T17:50:18.999" v="65" actId="20577"/>
        <pc:sldMkLst>
          <pc:docMk/>
          <pc:sldMk cId="1525073102" sldId="334"/>
        </pc:sldMkLst>
        <pc:spChg chg="mod">
          <ac:chgData name="Maaike de Jong" userId="S::m.dejong@esciencecenter.nl::30cf0f99-ebd1-4803-87cb-24187256a666" providerId="AD" clId="Web-{17D1CB1B-5BB5-A907-5243-DDFF056F91C0}" dt="2022-05-18T17:50:18.999" v="65" actId="20577"/>
          <ac:spMkLst>
            <pc:docMk/>
            <pc:sldMk cId="1525073102" sldId="334"/>
            <ac:spMk id="2" creationId="{D96BF702-5091-3542-88A7-A621A4DD234C}"/>
          </ac:spMkLst>
        </pc:spChg>
      </pc:sldChg>
      <pc:sldChg chg="addCm">
        <pc:chgData name="Maaike de Jong" userId="S::m.dejong@esciencecenter.nl::30cf0f99-ebd1-4803-87cb-24187256a666" providerId="AD" clId="Web-{17D1CB1B-5BB5-A907-5243-DDFF056F91C0}" dt="2022-05-18T17:49:26.217" v="53"/>
        <pc:sldMkLst>
          <pc:docMk/>
          <pc:sldMk cId="2890365934" sldId="335"/>
        </pc:sldMkLst>
      </pc:sldChg>
      <pc:sldChg chg="modSp">
        <pc:chgData name="Maaike de Jong" userId="S::m.dejong@esciencecenter.nl::30cf0f99-ebd1-4803-87cb-24187256a666" providerId="AD" clId="Web-{17D1CB1B-5BB5-A907-5243-DDFF056F91C0}" dt="2022-05-18T17:49:45.561" v="57" actId="20577"/>
        <pc:sldMkLst>
          <pc:docMk/>
          <pc:sldMk cId="2493379255" sldId="337"/>
        </pc:sldMkLst>
        <pc:spChg chg="mod">
          <ac:chgData name="Maaike de Jong" userId="S::m.dejong@esciencecenter.nl::30cf0f99-ebd1-4803-87cb-24187256a666" providerId="AD" clId="Web-{17D1CB1B-5BB5-A907-5243-DDFF056F91C0}" dt="2022-05-18T17:49:45.561" v="57" actId="20577"/>
          <ac:spMkLst>
            <pc:docMk/>
            <pc:sldMk cId="2493379255" sldId="337"/>
            <ac:spMk id="5" creationId="{DD71F25F-7EEC-7CA9-9A70-956F49E0AE80}"/>
          </ac:spMkLst>
        </pc:spChg>
      </pc:sldChg>
    </pc:docChg>
  </pc:docChgLst>
  <pc:docChgLst>
    <pc:chgData name="Jaro Camphuijsen" userId="S::j.camphuijsen@esciencecenter.nl::eb35d3cd-cb57-453f-9bde-d9c9a6088a9a" providerId="AD" clId="Web-{20D5272B-47CA-2AEC-A5F4-0450134D85E1}"/>
    <pc:docChg chg="delSld modSld sldOrd">
      <pc:chgData name="Jaro Camphuijsen" userId="S::j.camphuijsen@esciencecenter.nl::eb35d3cd-cb57-453f-9bde-d9c9a6088a9a" providerId="AD" clId="Web-{20D5272B-47CA-2AEC-A5F4-0450134D85E1}" dt="2022-03-17T12:26:59.968" v="7"/>
      <pc:docMkLst>
        <pc:docMk/>
      </pc:docMkLst>
      <pc:sldChg chg="del">
        <pc:chgData name="Jaro Camphuijsen" userId="S::j.camphuijsen@esciencecenter.nl::eb35d3cd-cb57-453f-9bde-d9c9a6088a9a" providerId="AD" clId="Web-{20D5272B-47CA-2AEC-A5F4-0450134D85E1}" dt="2022-03-17T12:05:23.767" v="6"/>
        <pc:sldMkLst>
          <pc:docMk/>
          <pc:sldMk cId="2372184694" sldId="318"/>
        </pc:sldMkLst>
      </pc:sldChg>
      <pc:sldChg chg="ord">
        <pc:chgData name="Jaro Camphuijsen" userId="S::j.camphuijsen@esciencecenter.nl::eb35d3cd-cb57-453f-9bde-d9c9a6088a9a" providerId="AD" clId="Web-{20D5272B-47CA-2AEC-A5F4-0450134D85E1}" dt="2022-03-17T12:26:59.968" v="7"/>
        <pc:sldMkLst>
          <pc:docMk/>
          <pc:sldMk cId="1525073102" sldId="334"/>
        </pc:sldMkLst>
      </pc:sldChg>
      <pc:sldChg chg="modSp">
        <pc:chgData name="Jaro Camphuijsen" userId="S::j.camphuijsen@esciencecenter.nl::eb35d3cd-cb57-453f-9bde-d9c9a6088a9a" providerId="AD" clId="Web-{20D5272B-47CA-2AEC-A5F4-0450134D85E1}" dt="2022-03-17T10:58:19.952" v="5" actId="20577"/>
        <pc:sldMkLst>
          <pc:docMk/>
          <pc:sldMk cId="663863092" sldId="336"/>
        </pc:sldMkLst>
        <pc:spChg chg="mod">
          <ac:chgData name="Jaro Camphuijsen" userId="S::j.camphuijsen@esciencecenter.nl::eb35d3cd-cb57-453f-9bde-d9c9a6088a9a" providerId="AD" clId="Web-{20D5272B-47CA-2AEC-A5F4-0450134D85E1}" dt="2022-03-17T10:58:02.233" v="2" actId="20577"/>
          <ac:spMkLst>
            <pc:docMk/>
            <pc:sldMk cId="663863092" sldId="336"/>
            <ac:spMk id="2" creationId="{D96BF702-5091-3542-88A7-A621A4DD234C}"/>
          </ac:spMkLst>
        </pc:spChg>
        <pc:spChg chg="mod">
          <ac:chgData name="Jaro Camphuijsen" userId="S::j.camphuijsen@esciencecenter.nl::eb35d3cd-cb57-453f-9bde-d9c9a6088a9a" providerId="AD" clId="Web-{20D5272B-47CA-2AEC-A5F4-0450134D85E1}" dt="2022-03-17T10:58:19.952" v="5" actId="20577"/>
          <ac:spMkLst>
            <pc:docMk/>
            <pc:sldMk cId="663863092" sldId="336"/>
            <ac:spMk id="3" creationId="{2F917724-03E2-4ACC-8145-D7E4B0FE8D4A}"/>
          </ac:spMkLst>
        </pc:spChg>
      </pc:sldChg>
    </pc:docChg>
  </pc:docChgLst>
  <pc:docChgLst>
    <pc:chgData name="Jaro Camphuijsen" userId="S::j.camphuijsen@esciencecenter.nl::eb35d3cd-cb57-453f-9bde-d9c9a6088a9a" providerId="AD" clId="Web-{E27622A0-587B-13A0-016C-AA58A5811482}"/>
    <pc:docChg chg="addSld delSld modSld sldOrd">
      <pc:chgData name="Jaro Camphuijsen" userId="S::j.camphuijsen@esciencecenter.nl::eb35d3cd-cb57-453f-9bde-d9c9a6088a9a" providerId="AD" clId="Web-{E27622A0-587B-13A0-016C-AA58A5811482}" dt="2022-03-14T14:27:55.028" v="584"/>
      <pc:docMkLst>
        <pc:docMk/>
      </pc:docMkLst>
      <pc:sldChg chg="addSp delSp modSp">
        <pc:chgData name="Jaro Camphuijsen" userId="S::j.camphuijsen@esciencecenter.nl::eb35d3cd-cb57-453f-9bde-d9c9a6088a9a" providerId="AD" clId="Web-{E27622A0-587B-13A0-016C-AA58A5811482}" dt="2022-03-14T13:29:18.856" v="69" actId="1076"/>
        <pc:sldMkLst>
          <pc:docMk/>
          <pc:sldMk cId="891515687" sldId="267"/>
        </pc:sldMkLst>
        <pc:spChg chg="mod">
          <ac:chgData name="Jaro Camphuijsen" userId="S::j.camphuijsen@esciencecenter.nl::eb35d3cd-cb57-453f-9bde-d9c9a6088a9a" providerId="AD" clId="Web-{E27622A0-587B-13A0-016C-AA58A5811482}" dt="2022-03-14T13:21:23.485" v="1" actId="20577"/>
          <ac:spMkLst>
            <pc:docMk/>
            <pc:sldMk cId="891515687" sldId="267"/>
            <ac:spMk id="2" creationId="{EFBD5B28-127B-ED49-9A36-ACDB0774254D}"/>
          </ac:spMkLst>
        </pc:spChg>
        <pc:spChg chg="add mod">
          <ac:chgData name="Jaro Camphuijsen" userId="S::j.camphuijsen@esciencecenter.nl::eb35d3cd-cb57-453f-9bde-d9c9a6088a9a" providerId="AD" clId="Web-{E27622A0-587B-13A0-016C-AA58A5811482}" dt="2022-03-14T13:23:36.133" v="24" actId="688"/>
          <ac:spMkLst>
            <pc:docMk/>
            <pc:sldMk cId="891515687" sldId="267"/>
            <ac:spMk id="3" creationId="{4A24C1D3-0C65-4A1E-9473-1D66742B4C2C}"/>
          </ac:spMkLst>
        </pc:spChg>
        <pc:spChg chg="mod">
          <ac:chgData name="Jaro Camphuijsen" userId="S::j.camphuijsen@esciencecenter.nl::eb35d3cd-cb57-453f-9bde-d9c9a6088a9a" providerId="AD" clId="Web-{E27622A0-587B-13A0-016C-AA58A5811482}" dt="2022-03-14T13:23:32.023" v="22" actId="1076"/>
          <ac:spMkLst>
            <pc:docMk/>
            <pc:sldMk cId="891515687" sldId="267"/>
            <ac:spMk id="5" creationId="{3F00A9F4-098C-B844-A44E-8570C2B0B49A}"/>
          </ac:spMkLst>
        </pc:spChg>
        <pc:spChg chg="del">
          <ac:chgData name="Jaro Camphuijsen" userId="S::j.camphuijsen@esciencecenter.nl::eb35d3cd-cb57-453f-9bde-d9c9a6088a9a" providerId="AD" clId="Web-{E27622A0-587B-13A0-016C-AA58A5811482}" dt="2022-03-14T13:21:38.673" v="6"/>
          <ac:spMkLst>
            <pc:docMk/>
            <pc:sldMk cId="891515687" sldId="267"/>
            <ac:spMk id="6" creationId="{5F81B410-429E-894E-A0FB-828F5310072B}"/>
          </ac:spMkLst>
        </pc:spChg>
        <pc:spChg chg="mod">
          <ac:chgData name="Jaro Camphuijsen" userId="S::j.camphuijsen@esciencecenter.nl::eb35d3cd-cb57-453f-9bde-d9c9a6088a9a" providerId="AD" clId="Web-{E27622A0-587B-13A0-016C-AA58A5811482}" dt="2022-03-14T13:24:27.417" v="31" actId="1076"/>
          <ac:spMkLst>
            <pc:docMk/>
            <pc:sldMk cId="891515687" sldId="267"/>
            <ac:spMk id="8" creationId="{36D93F0C-C716-1349-9682-ED2E57485DED}"/>
          </ac:spMkLst>
        </pc:spChg>
        <pc:spChg chg="mod">
          <ac:chgData name="Jaro Camphuijsen" userId="S::j.camphuijsen@esciencecenter.nl::eb35d3cd-cb57-453f-9bde-d9c9a6088a9a" providerId="AD" clId="Web-{E27622A0-587B-13A0-016C-AA58A5811482}" dt="2022-03-14T13:29:16.325" v="68" actId="1076"/>
          <ac:spMkLst>
            <pc:docMk/>
            <pc:sldMk cId="891515687" sldId="267"/>
            <ac:spMk id="9" creationId="{44F7B7EC-4AA0-0B48-965F-F4ADAE9F72B7}"/>
          </ac:spMkLst>
        </pc:spChg>
        <pc:spChg chg="mod">
          <ac:chgData name="Jaro Camphuijsen" userId="S::j.camphuijsen@esciencecenter.nl::eb35d3cd-cb57-453f-9bde-d9c9a6088a9a" providerId="AD" clId="Web-{E27622A0-587B-13A0-016C-AA58A5811482}" dt="2022-03-14T13:29:13.606" v="67" actId="1076"/>
          <ac:spMkLst>
            <pc:docMk/>
            <pc:sldMk cId="891515687" sldId="267"/>
            <ac:spMk id="10" creationId="{C0870A7B-5DBC-A547-9A36-324332D28E9D}"/>
          </ac:spMkLst>
        </pc:spChg>
        <pc:spChg chg="del mod">
          <ac:chgData name="Jaro Camphuijsen" userId="S::j.camphuijsen@esciencecenter.nl::eb35d3cd-cb57-453f-9bde-d9c9a6088a9a" providerId="AD" clId="Web-{E27622A0-587B-13A0-016C-AA58A5811482}" dt="2022-03-14T13:25:24.889" v="33"/>
          <ac:spMkLst>
            <pc:docMk/>
            <pc:sldMk cId="891515687" sldId="267"/>
            <ac:spMk id="11" creationId="{21038733-6188-C44A-9CC4-C165A201C98C}"/>
          </ac:spMkLst>
        </pc:spChg>
        <pc:spChg chg="mod">
          <ac:chgData name="Jaro Camphuijsen" userId="S::j.camphuijsen@esciencecenter.nl::eb35d3cd-cb57-453f-9bde-d9c9a6088a9a" providerId="AD" clId="Web-{E27622A0-587B-13A0-016C-AA58A5811482}" dt="2022-03-14T13:24:04.557" v="26" actId="1076"/>
          <ac:spMkLst>
            <pc:docMk/>
            <pc:sldMk cId="891515687" sldId="267"/>
            <ac:spMk id="12" creationId="{A822BE84-7C03-3D4D-9904-FFA71EECD481}"/>
          </ac:spMkLst>
        </pc:spChg>
        <pc:spChg chg="add mod">
          <ac:chgData name="Jaro Camphuijsen" userId="S::j.camphuijsen@esciencecenter.nl::eb35d3cd-cb57-453f-9bde-d9c9a6088a9a" providerId="AD" clId="Web-{E27622A0-587B-13A0-016C-AA58A5811482}" dt="2022-03-14T13:29:18.856" v="69" actId="1076"/>
          <ac:spMkLst>
            <pc:docMk/>
            <pc:sldMk cId="891515687" sldId="267"/>
            <ac:spMk id="13" creationId="{76C4BB89-725E-4F5E-91FE-150AB4A07D6F}"/>
          </ac:spMkLst>
        </pc:spChg>
        <pc:spChg chg="mod">
          <ac:chgData name="Jaro Camphuijsen" userId="S::j.camphuijsen@esciencecenter.nl::eb35d3cd-cb57-453f-9bde-d9c9a6088a9a" providerId="AD" clId="Web-{E27622A0-587B-13A0-016C-AA58A5811482}" dt="2022-03-14T13:21:31.501" v="5" actId="20577"/>
          <ac:spMkLst>
            <pc:docMk/>
            <pc:sldMk cId="891515687" sldId="267"/>
            <ac:spMk id="14" creationId="{98C3C173-C87A-664D-8DF3-9DDC5E646B98}"/>
          </ac:spMkLst>
        </pc:spChg>
        <pc:spChg chg="add del mod">
          <ac:chgData name="Jaro Camphuijsen" userId="S::j.camphuijsen@esciencecenter.nl::eb35d3cd-cb57-453f-9bde-d9c9a6088a9a" providerId="AD" clId="Web-{E27622A0-587B-13A0-016C-AA58A5811482}" dt="2022-03-14T13:28:14.587" v="58"/>
          <ac:spMkLst>
            <pc:docMk/>
            <pc:sldMk cId="891515687" sldId="267"/>
            <ac:spMk id="15" creationId="{7ECB033A-D027-4FAD-AE27-205B666729F9}"/>
          </ac:spMkLst>
        </pc:spChg>
      </pc:sldChg>
      <pc:sldChg chg="modSp">
        <pc:chgData name="Jaro Camphuijsen" userId="S::j.camphuijsen@esciencecenter.nl::eb35d3cd-cb57-453f-9bde-d9c9a6088a9a" providerId="AD" clId="Web-{E27622A0-587B-13A0-016C-AA58A5811482}" dt="2022-03-14T13:57:34.142" v="258" actId="20577"/>
        <pc:sldMkLst>
          <pc:docMk/>
          <pc:sldMk cId="2372184694" sldId="318"/>
        </pc:sldMkLst>
        <pc:spChg chg="mod">
          <ac:chgData name="Jaro Camphuijsen" userId="S::j.camphuijsen@esciencecenter.nl::eb35d3cd-cb57-453f-9bde-d9c9a6088a9a" providerId="AD" clId="Web-{E27622A0-587B-13A0-016C-AA58A5811482}" dt="2022-03-14T13:57:34.142" v="258" actId="20577"/>
          <ac:spMkLst>
            <pc:docMk/>
            <pc:sldMk cId="2372184694" sldId="318"/>
            <ac:spMk id="3" creationId="{DDB4C5F3-E6CB-AA46-9A91-FC4425635E4F}"/>
          </ac:spMkLst>
        </pc:spChg>
      </pc:sldChg>
      <pc:sldChg chg="addSp delSp modSp ord">
        <pc:chgData name="Jaro Camphuijsen" userId="S::j.camphuijsen@esciencecenter.nl::eb35d3cd-cb57-453f-9bde-d9c9a6088a9a" providerId="AD" clId="Web-{E27622A0-587B-13A0-016C-AA58A5811482}" dt="2022-03-14T13:57:20.906" v="256" actId="1076"/>
        <pc:sldMkLst>
          <pc:docMk/>
          <pc:sldMk cId="372344205" sldId="330"/>
        </pc:sldMkLst>
        <pc:spChg chg="mod">
          <ac:chgData name="Jaro Camphuijsen" userId="S::j.camphuijsen@esciencecenter.nl::eb35d3cd-cb57-453f-9bde-d9c9a6088a9a" providerId="AD" clId="Web-{E27622A0-587B-13A0-016C-AA58A5811482}" dt="2022-03-14T13:35:54.676" v="112" actId="20577"/>
          <ac:spMkLst>
            <pc:docMk/>
            <pc:sldMk cId="372344205" sldId="330"/>
            <ac:spMk id="2" creationId="{748BCD90-5943-C64E-82C7-111061B1ECF5}"/>
          </ac:spMkLst>
        </pc:spChg>
        <pc:spChg chg="del">
          <ac:chgData name="Jaro Camphuijsen" userId="S::j.camphuijsen@esciencecenter.nl::eb35d3cd-cb57-453f-9bde-d9c9a6088a9a" providerId="AD" clId="Web-{E27622A0-587B-13A0-016C-AA58A5811482}" dt="2022-03-14T13:33:23.292" v="85"/>
          <ac:spMkLst>
            <pc:docMk/>
            <pc:sldMk cId="372344205" sldId="330"/>
            <ac:spMk id="3" creationId="{2A9A26CB-08CF-7F41-9313-26FD48DD4A26}"/>
          </ac:spMkLst>
        </pc:spChg>
        <pc:spChg chg="del mod">
          <ac:chgData name="Jaro Camphuijsen" userId="S::j.camphuijsen@esciencecenter.nl::eb35d3cd-cb57-453f-9bde-d9c9a6088a9a" providerId="AD" clId="Web-{E27622A0-587B-13A0-016C-AA58A5811482}" dt="2022-03-14T13:33:37.652" v="88"/>
          <ac:spMkLst>
            <pc:docMk/>
            <pc:sldMk cId="372344205" sldId="330"/>
            <ac:spMk id="5" creationId="{1E18E0A6-F531-E74B-8E14-AC35FD5CF9A5}"/>
          </ac:spMkLst>
        </pc:spChg>
        <pc:spChg chg="del">
          <ac:chgData name="Jaro Camphuijsen" userId="S::j.camphuijsen@esciencecenter.nl::eb35d3cd-cb57-453f-9bde-d9c9a6088a9a" providerId="AD" clId="Web-{E27622A0-587B-13A0-016C-AA58A5811482}" dt="2022-03-14T13:33:31.902" v="86"/>
          <ac:spMkLst>
            <pc:docMk/>
            <pc:sldMk cId="372344205" sldId="330"/>
            <ac:spMk id="6" creationId="{45DF0624-ACD8-9B41-8C7D-1F418D232834}"/>
          </ac:spMkLst>
        </pc:spChg>
        <pc:spChg chg="del">
          <ac:chgData name="Jaro Camphuijsen" userId="S::j.camphuijsen@esciencecenter.nl::eb35d3cd-cb57-453f-9bde-d9c9a6088a9a" providerId="AD" clId="Web-{E27622A0-587B-13A0-016C-AA58A5811482}" dt="2022-03-14T13:33:39.574" v="89"/>
          <ac:spMkLst>
            <pc:docMk/>
            <pc:sldMk cId="372344205" sldId="330"/>
            <ac:spMk id="7" creationId="{56F95A4C-0828-CB45-A6DD-7A53C8DA1476}"/>
          </ac:spMkLst>
        </pc:spChg>
        <pc:spChg chg="add del mod">
          <ac:chgData name="Jaro Camphuijsen" userId="S::j.camphuijsen@esciencecenter.nl::eb35d3cd-cb57-453f-9bde-d9c9a6088a9a" providerId="AD" clId="Web-{E27622A0-587B-13A0-016C-AA58A5811482}" dt="2022-03-14T13:35:11.236" v="102"/>
          <ac:spMkLst>
            <pc:docMk/>
            <pc:sldMk cId="372344205" sldId="330"/>
            <ac:spMk id="8" creationId="{BCD8B8A4-9E62-4BCE-BD24-97F4D3C7EBB8}"/>
          </ac:spMkLst>
        </pc:spChg>
        <pc:spChg chg="add mod">
          <ac:chgData name="Jaro Camphuijsen" userId="S::j.camphuijsen@esciencecenter.nl::eb35d3cd-cb57-453f-9bde-d9c9a6088a9a" providerId="AD" clId="Web-{E27622A0-587B-13A0-016C-AA58A5811482}" dt="2022-03-14T13:55:38.807" v="242" actId="14100"/>
          <ac:spMkLst>
            <pc:docMk/>
            <pc:sldMk cId="372344205" sldId="330"/>
            <ac:spMk id="11" creationId="{6CA85B17-9268-4FCF-B207-161EE19DDF25}"/>
          </ac:spMkLst>
        </pc:spChg>
        <pc:spChg chg="add mod">
          <ac:chgData name="Jaro Camphuijsen" userId="S::j.camphuijsen@esciencecenter.nl::eb35d3cd-cb57-453f-9bde-d9c9a6088a9a" providerId="AD" clId="Web-{E27622A0-587B-13A0-016C-AA58A5811482}" dt="2022-03-14T13:57:20.906" v="256" actId="1076"/>
          <ac:spMkLst>
            <pc:docMk/>
            <pc:sldMk cId="372344205" sldId="330"/>
            <ac:spMk id="12" creationId="{29D94089-175F-4860-9A9C-2200CFCEC6B3}"/>
          </ac:spMkLst>
        </pc:spChg>
        <pc:picChg chg="add mod">
          <ac:chgData name="Jaro Camphuijsen" userId="S::j.camphuijsen@esciencecenter.nl::eb35d3cd-cb57-453f-9bde-d9c9a6088a9a" providerId="AD" clId="Web-{E27622A0-587B-13A0-016C-AA58A5811482}" dt="2022-03-14T13:35:53.504" v="111" actId="1076"/>
          <ac:picMkLst>
            <pc:docMk/>
            <pc:sldMk cId="372344205" sldId="330"/>
            <ac:picMk id="9" creationId="{1976B748-A7BA-4A7F-A427-FC7529AB8818}"/>
          </ac:picMkLst>
        </pc:picChg>
        <pc:picChg chg="add mod">
          <ac:chgData name="Jaro Camphuijsen" userId="S::j.camphuijsen@esciencecenter.nl::eb35d3cd-cb57-453f-9bde-d9c9a6088a9a" providerId="AD" clId="Web-{E27622A0-587B-13A0-016C-AA58A5811482}" dt="2022-03-14T13:35:47.238" v="110" actId="1076"/>
          <ac:picMkLst>
            <pc:docMk/>
            <pc:sldMk cId="372344205" sldId="330"/>
            <ac:picMk id="10" creationId="{770265A1-C618-4664-86AF-1F9438B5832B}"/>
          </ac:picMkLst>
        </pc:picChg>
        <pc:picChg chg="del">
          <ac:chgData name="Jaro Camphuijsen" userId="S::j.camphuijsen@esciencecenter.nl::eb35d3cd-cb57-453f-9bde-d9c9a6088a9a" providerId="AD" clId="Web-{E27622A0-587B-13A0-016C-AA58A5811482}" dt="2022-03-14T13:33:21.011" v="84"/>
          <ac:picMkLst>
            <pc:docMk/>
            <pc:sldMk cId="372344205" sldId="330"/>
            <ac:picMk id="1026" creationId="{77BDC944-2F07-A64E-816A-9181367762A5}"/>
          </ac:picMkLst>
        </pc:picChg>
      </pc:sldChg>
      <pc:sldChg chg="addSp delSp modSp">
        <pc:chgData name="Jaro Camphuijsen" userId="S::j.camphuijsen@esciencecenter.nl::eb35d3cd-cb57-453f-9bde-d9c9a6088a9a" providerId="AD" clId="Web-{E27622A0-587B-13A0-016C-AA58A5811482}" dt="2022-03-14T13:44:48.238" v="165" actId="14100"/>
        <pc:sldMkLst>
          <pc:docMk/>
          <pc:sldMk cId="1144853701" sldId="331"/>
        </pc:sldMkLst>
        <pc:spChg chg="add del mod">
          <ac:chgData name="Jaro Camphuijsen" userId="S::j.camphuijsen@esciencecenter.nl::eb35d3cd-cb57-453f-9bde-d9c9a6088a9a" providerId="AD" clId="Web-{E27622A0-587B-13A0-016C-AA58A5811482}" dt="2022-03-14T13:37:33.431" v="135" actId="20577"/>
          <ac:spMkLst>
            <pc:docMk/>
            <pc:sldMk cId="1144853701" sldId="331"/>
            <ac:spMk id="2" creationId="{D96BF702-5091-3542-88A7-A621A4DD234C}"/>
          </ac:spMkLst>
        </pc:spChg>
        <pc:spChg chg="add del">
          <ac:chgData name="Jaro Camphuijsen" userId="S::j.camphuijsen@esciencecenter.nl::eb35d3cd-cb57-453f-9bde-d9c9a6088a9a" providerId="AD" clId="Web-{E27622A0-587B-13A0-016C-AA58A5811482}" dt="2022-03-14T13:37:21.759" v="127"/>
          <ac:spMkLst>
            <pc:docMk/>
            <pc:sldMk cId="1144853701" sldId="331"/>
            <ac:spMk id="3" creationId="{1751AD37-919A-3742-94D0-D9442F5B1867}"/>
          </ac:spMkLst>
        </pc:spChg>
        <pc:spChg chg="add del mod">
          <ac:chgData name="Jaro Camphuijsen" userId="S::j.camphuijsen@esciencecenter.nl::eb35d3cd-cb57-453f-9bde-d9c9a6088a9a" providerId="AD" clId="Web-{E27622A0-587B-13A0-016C-AA58A5811482}" dt="2022-03-14T13:37:10.290" v="125"/>
          <ac:spMkLst>
            <pc:docMk/>
            <pc:sldMk cId="1144853701" sldId="331"/>
            <ac:spMk id="5" creationId="{57476B8D-9047-4407-8629-8C92EDED5627}"/>
          </ac:spMkLst>
        </pc:spChg>
        <pc:spChg chg="add del mod">
          <ac:chgData name="Jaro Camphuijsen" userId="S::j.camphuijsen@esciencecenter.nl::eb35d3cd-cb57-453f-9bde-d9c9a6088a9a" providerId="AD" clId="Web-{E27622A0-587B-13A0-016C-AA58A5811482}" dt="2022-03-14T13:37:08.618" v="124"/>
          <ac:spMkLst>
            <pc:docMk/>
            <pc:sldMk cId="1144853701" sldId="331"/>
            <ac:spMk id="6" creationId="{33EF6B3D-0B68-45B4-AB33-39E28FAA9D07}"/>
          </ac:spMkLst>
        </pc:spChg>
        <pc:spChg chg="add mod">
          <ac:chgData name="Jaro Camphuijsen" userId="S::j.camphuijsen@esciencecenter.nl::eb35d3cd-cb57-453f-9bde-d9c9a6088a9a" providerId="AD" clId="Web-{E27622A0-587B-13A0-016C-AA58A5811482}" dt="2022-03-14T13:44:48.238" v="165" actId="14100"/>
          <ac:spMkLst>
            <pc:docMk/>
            <pc:sldMk cId="1144853701" sldId="331"/>
            <ac:spMk id="7" creationId="{2176B551-B4D1-4D38-9E50-4AD74FF9B9E8}"/>
          </ac:spMkLst>
        </pc:spChg>
      </pc:sldChg>
      <pc:sldChg chg="delSp modSp del">
        <pc:chgData name="Jaro Camphuijsen" userId="S::j.camphuijsen@esciencecenter.nl::eb35d3cd-cb57-453f-9bde-d9c9a6088a9a" providerId="AD" clId="Web-{E27622A0-587B-13A0-016C-AA58A5811482}" dt="2022-03-14T14:27:06.166" v="579"/>
        <pc:sldMkLst>
          <pc:docMk/>
          <pc:sldMk cId="2191158591" sldId="332"/>
        </pc:sldMkLst>
        <pc:spChg chg="mod">
          <ac:chgData name="Jaro Camphuijsen" userId="S::j.camphuijsen@esciencecenter.nl::eb35d3cd-cb57-453f-9bde-d9c9a6088a9a" providerId="AD" clId="Web-{E27622A0-587B-13A0-016C-AA58A5811482}" dt="2022-03-14T14:13:34.431" v="409" actId="14100"/>
          <ac:spMkLst>
            <pc:docMk/>
            <pc:sldMk cId="2191158591" sldId="332"/>
            <ac:spMk id="2" creationId="{C7841D13-B64D-C24B-8895-AB0F921B7427}"/>
          </ac:spMkLst>
        </pc:spChg>
        <pc:spChg chg="mod">
          <ac:chgData name="Jaro Camphuijsen" userId="S::j.camphuijsen@esciencecenter.nl::eb35d3cd-cb57-453f-9bde-d9c9a6088a9a" providerId="AD" clId="Web-{E27622A0-587B-13A0-016C-AA58A5811482}" dt="2022-03-14T14:12:48.101" v="383" actId="1076"/>
          <ac:spMkLst>
            <pc:docMk/>
            <pc:sldMk cId="2191158591" sldId="332"/>
            <ac:spMk id="3" creationId="{F83AF0EA-2B0B-9049-93D2-3E065CA97BC8}"/>
          </ac:spMkLst>
        </pc:spChg>
        <pc:picChg chg="del">
          <ac:chgData name="Jaro Camphuijsen" userId="S::j.camphuijsen@esciencecenter.nl::eb35d3cd-cb57-453f-9bde-d9c9a6088a9a" providerId="AD" clId="Web-{E27622A0-587B-13A0-016C-AA58A5811482}" dt="2022-03-14T13:45:09.802" v="166"/>
          <ac:picMkLst>
            <pc:docMk/>
            <pc:sldMk cId="2191158591" sldId="332"/>
            <ac:picMk id="4" creationId="{7B72C6E4-4711-9F44-A305-22CB0A60BE58}"/>
          </ac:picMkLst>
        </pc:picChg>
      </pc:sldChg>
      <pc:sldChg chg="addSp delSp modSp del">
        <pc:chgData name="Jaro Camphuijsen" userId="S::j.camphuijsen@esciencecenter.nl::eb35d3cd-cb57-453f-9bde-d9c9a6088a9a" providerId="AD" clId="Web-{E27622A0-587B-13A0-016C-AA58A5811482}" dt="2022-03-14T14:27:55.028" v="584"/>
        <pc:sldMkLst>
          <pc:docMk/>
          <pc:sldMk cId="4144207359" sldId="333"/>
        </pc:sldMkLst>
        <pc:spChg chg="mod">
          <ac:chgData name="Jaro Camphuijsen" userId="S::j.camphuijsen@esciencecenter.nl::eb35d3cd-cb57-453f-9bde-d9c9a6088a9a" providerId="AD" clId="Web-{E27622A0-587B-13A0-016C-AA58A5811482}" dt="2022-03-14T14:14:46.264" v="414" actId="20577"/>
          <ac:spMkLst>
            <pc:docMk/>
            <pc:sldMk cId="4144207359" sldId="333"/>
            <ac:spMk id="2" creationId="{4F446DC7-0F11-7843-99F1-931DF7799873}"/>
          </ac:spMkLst>
        </pc:spChg>
        <pc:spChg chg="del mod">
          <ac:chgData name="Jaro Camphuijsen" userId="S::j.camphuijsen@esciencecenter.nl::eb35d3cd-cb57-453f-9bde-d9c9a6088a9a" providerId="AD" clId="Web-{E27622A0-587B-13A0-016C-AA58A5811482}" dt="2022-03-14T14:14:43.482" v="413"/>
          <ac:spMkLst>
            <pc:docMk/>
            <pc:sldMk cId="4144207359" sldId="333"/>
            <ac:spMk id="3" creationId="{5964F266-0665-CD46-97E9-56F6419F466D}"/>
          </ac:spMkLst>
        </pc:spChg>
        <pc:spChg chg="add mod">
          <ac:chgData name="Jaro Camphuijsen" userId="S::j.camphuijsen@esciencecenter.nl::eb35d3cd-cb57-453f-9bde-d9c9a6088a9a" providerId="AD" clId="Web-{E27622A0-587B-13A0-016C-AA58A5811482}" dt="2022-03-14T14:14:43.482" v="413"/>
          <ac:spMkLst>
            <pc:docMk/>
            <pc:sldMk cId="4144207359" sldId="333"/>
            <ac:spMk id="5" creationId="{40A95F85-CEBF-47E7-A344-26C974F0361A}"/>
          </ac:spMkLst>
        </pc:spChg>
      </pc:sldChg>
      <pc:sldChg chg="delSp del">
        <pc:chgData name="Jaro Camphuijsen" userId="S::j.camphuijsen@esciencecenter.nl::eb35d3cd-cb57-453f-9bde-d9c9a6088a9a" providerId="AD" clId="Web-{E27622A0-587B-13A0-016C-AA58A5811482}" dt="2022-03-14T14:27:52.825" v="583"/>
        <pc:sldMkLst>
          <pc:docMk/>
          <pc:sldMk cId="3141412954" sldId="334"/>
        </pc:sldMkLst>
        <pc:picChg chg="del">
          <ac:chgData name="Jaro Camphuijsen" userId="S::j.camphuijsen@esciencecenter.nl::eb35d3cd-cb57-453f-9bde-d9c9a6088a9a" providerId="AD" clId="Web-{E27622A0-587B-13A0-016C-AA58A5811482}" dt="2022-03-14T14:14:28.466" v="410"/>
          <ac:picMkLst>
            <pc:docMk/>
            <pc:sldMk cId="3141412954" sldId="334"/>
            <ac:picMk id="4" creationId="{987C3D7E-0B8B-5B4B-B446-15A87601257F}"/>
          </ac:picMkLst>
        </pc:picChg>
        <pc:picChg chg="del">
          <ac:chgData name="Jaro Camphuijsen" userId="S::j.camphuijsen@esciencecenter.nl::eb35d3cd-cb57-453f-9bde-d9c9a6088a9a" providerId="AD" clId="Web-{E27622A0-587B-13A0-016C-AA58A5811482}" dt="2022-03-14T14:14:30.013" v="411"/>
          <ac:picMkLst>
            <pc:docMk/>
            <pc:sldMk cId="3141412954" sldId="334"/>
            <ac:picMk id="5" creationId="{07B4871E-8F80-4E48-ABCB-0B197C1B8292}"/>
          </ac:picMkLst>
        </pc:picChg>
      </pc:sldChg>
      <pc:sldChg chg="addSp delSp modSp new ord">
        <pc:chgData name="Jaro Camphuijsen" userId="S::j.camphuijsen@esciencecenter.nl::eb35d3cd-cb57-453f-9bde-d9c9a6088a9a" providerId="AD" clId="Web-{E27622A0-587B-13A0-016C-AA58A5811482}" dt="2022-03-14T13:54:11.583" v="235" actId="1076"/>
        <pc:sldMkLst>
          <pc:docMk/>
          <pc:sldMk cId="133929406" sldId="335"/>
        </pc:sldMkLst>
        <pc:spChg chg="del">
          <ac:chgData name="Jaro Camphuijsen" userId="S::j.camphuijsen@esciencecenter.nl::eb35d3cd-cb57-453f-9bde-d9c9a6088a9a" providerId="AD" clId="Web-{E27622A0-587B-13A0-016C-AA58A5811482}" dt="2022-03-14T13:46:45.854" v="184"/>
          <ac:spMkLst>
            <pc:docMk/>
            <pc:sldMk cId="133929406" sldId="335"/>
            <ac:spMk id="2" creationId="{838F0283-7974-48E2-8D2D-1016A365979E}"/>
          </ac:spMkLst>
        </pc:spChg>
        <pc:spChg chg="del">
          <ac:chgData name="Jaro Camphuijsen" userId="S::j.camphuijsen@esciencecenter.nl::eb35d3cd-cb57-453f-9bde-d9c9a6088a9a" providerId="AD" clId="Web-{E27622A0-587B-13A0-016C-AA58A5811482}" dt="2022-03-14T13:46:03.195" v="169"/>
          <ac:spMkLst>
            <pc:docMk/>
            <pc:sldMk cId="133929406" sldId="335"/>
            <ac:spMk id="3" creationId="{D85B8FFD-FAEE-417F-A014-17F13A437707}"/>
          </ac:spMkLst>
        </pc:spChg>
        <pc:spChg chg="add mod">
          <ac:chgData name="Jaro Camphuijsen" userId="S::j.camphuijsen@esciencecenter.nl::eb35d3cd-cb57-453f-9bde-d9c9a6088a9a" providerId="AD" clId="Web-{E27622A0-587B-13A0-016C-AA58A5811482}" dt="2022-03-14T13:54:11.583" v="235" actId="1076"/>
          <ac:spMkLst>
            <pc:docMk/>
            <pc:sldMk cId="133929406" sldId="335"/>
            <ac:spMk id="5" creationId="{68D995E4-A4BA-491B-99D1-4433BEAB54FF}"/>
          </ac:spMkLst>
        </pc:spChg>
        <pc:picChg chg="add mod ord">
          <ac:chgData name="Jaro Camphuijsen" userId="S::j.camphuijsen@esciencecenter.nl::eb35d3cd-cb57-453f-9bde-d9c9a6088a9a" providerId="AD" clId="Web-{E27622A0-587B-13A0-016C-AA58A5811482}" dt="2022-03-14T13:46:19.884" v="171" actId="1076"/>
          <ac:picMkLst>
            <pc:docMk/>
            <pc:sldMk cId="133929406" sldId="335"/>
            <ac:picMk id="4" creationId="{8C595CD8-FD3B-44BD-AC4E-8820B1B756F0}"/>
          </ac:picMkLst>
        </pc:picChg>
      </pc:sldChg>
      <pc:sldChg chg="modSp new">
        <pc:chgData name="Jaro Camphuijsen" userId="S::j.camphuijsen@esciencecenter.nl::eb35d3cd-cb57-453f-9bde-d9c9a6088a9a" providerId="AD" clId="Web-{E27622A0-587B-13A0-016C-AA58A5811482}" dt="2022-03-14T14:12:24.255" v="377" actId="20577"/>
        <pc:sldMkLst>
          <pc:docMk/>
          <pc:sldMk cId="3910330580" sldId="336"/>
        </pc:sldMkLst>
        <pc:spChg chg="mod">
          <ac:chgData name="Jaro Camphuijsen" userId="S::j.camphuijsen@esciencecenter.nl::eb35d3cd-cb57-453f-9bde-d9c9a6088a9a" providerId="AD" clId="Web-{E27622A0-587B-13A0-016C-AA58A5811482}" dt="2022-03-14T14:12:24.255" v="377" actId="20577"/>
          <ac:spMkLst>
            <pc:docMk/>
            <pc:sldMk cId="3910330580" sldId="336"/>
            <ac:spMk id="2" creationId="{BDE8EEAF-09A4-49A7-BDFC-1CB084863A88}"/>
          </ac:spMkLst>
        </pc:spChg>
        <pc:spChg chg="mod">
          <ac:chgData name="Jaro Camphuijsen" userId="S::j.camphuijsen@esciencecenter.nl::eb35d3cd-cb57-453f-9bde-d9c9a6088a9a" providerId="AD" clId="Web-{E27622A0-587B-13A0-016C-AA58A5811482}" dt="2022-03-14T13:52:33.765" v="228" actId="20577"/>
          <ac:spMkLst>
            <pc:docMk/>
            <pc:sldMk cId="3910330580" sldId="336"/>
            <ac:spMk id="3" creationId="{6D3C274C-1089-4B11-9C73-5744FED7E9CE}"/>
          </ac:spMkLst>
        </pc:spChg>
      </pc:sldChg>
      <pc:sldChg chg="addSp delSp modSp add replId">
        <pc:chgData name="Jaro Camphuijsen" userId="S::j.camphuijsen@esciencecenter.nl::eb35d3cd-cb57-453f-9bde-d9c9a6088a9a" providerId="AD" clId="Web-{E27622A0-587B-13A0-016C-AA58A5811482}" dt="2022-03-14T14:27:17.166" v="582" actId="20577"/>
        <pc:sldMkLst>
          <pc:docMk/>
          <pc:sldMk cId="1217873149" sldId="337"/>
        </pc:sldMkLst>
        <pc:spChg chg="mod">
          <ac:chgData name="Jaro Camphuijsen" userId="S::j.camphuijsen@esciencecenter.nl::eb35d3cd-cb57-453f-9bde-d9c9a6088a9a" providerId="AD" clId="Web-{E27622A0-587B-13A0-016C-AA58A5811482}" dt="2022-03-14T14:27:17.166" v="582" actId="20577"/>
          <ac:spMkLst>
            <pc:docMk/>
            <pc:sldMk cId="1217873149" sldId="337"/>
            <ac:spMk id="2" creationId="{D96BF702-5091-3542-88A7-A621A4DD234C}"/>
          </ac:spMkLst>
        </pc:spChg>
        <pc:spChg chg="add mod">
          <ac:chgData name="Jaro Camphuijsen" userId="S::j.camphuijsen@esciencecenter.nl::eb35d3cd-cb57-453f-9bde-d9c9a6088a9a" providerId="AD" clId="Web-{E27622A0-587B-13A0-016C-AA58A5811482}" dt="2022-03-14T14:21:18.880" v="526" actId="1076"/>
          <ac:spMkLst>
            <pc:docMk/>
            <pc:sldMk cId="1217873149" sldId="337"/>
            <ac:spMk id="3" creationId="{09467786-023A-40F4-A02F-98249C12FC3B}"/>
          </ac:spMkLst>
        </pc:spChg>
        <pc:spChg chg="del mod">
          <ac:chgData name="Jaro Camphuijsen" userId="S::j.camphuijsen@esciencecenter.nl::eb35d3cd-cb57-453f-9bde-d9c9a6088a9a" providerId="AD" clId="Web-{E27622A0-587B-13A0-016C-AA58A5811482}" dt="2022-03-14T14:01:04.576" v="299"/>
          <ac:spMkLst>
            <pc:docMk/>
            <pc:sldMk cId="1217873149" sldId="337"/>
            <ac:spMk id="7" creationId="{2176B551-B4D1-4D38-9E50-4AD74FF9B9E8}"/>
          </ac:spMkLst>
        </pc:spChg>
      </pc:sldChg>
      <pc:sldChg chg="modSp add ord replId">
        <pc:chgData name="Jaro Camphuijsen" userId="S::j.camphuijsen@esciencecenter.nl::eb35d3cd-cb57-453f-9bde-d9c9a6088a9a" providerId="AD" clId="Web-{E27622A0-587B-13A0-016C-AA58A5811482}" dt="2022-03-14T14:21:47.882" v="527" actId="14100"/>
        <pc:sldMkLst>
          <pc:docMk/>
          <pc:sldMk cId="2951178062" sldId="338"/>
        </pc:sldMkLst>
        <pc:spChg chg="mod">
          <ac:chgData name="Jaro Camphuijsen" userId="S::j.camphuijsen@esciencecenter.nl::eb35d3cd-cb57-453f-9bde-d9c9a6088a9a" providerId="AD" clId="Web-{E27622A0-587B-13A0-016C-AA58A5811482}" dt="2022-03-14T14:16:47.333" v="448" actId="14100"/>
          <ac:spMkLst>
            <pc:docMk/>
            <pc:sldMk cId="2951178062" sldId="338"/>
            <ac:spMk id="2" creationId="{D96BF702-5091-3542-88A7-A621A4DD234C}"/>
          </ac:spMkLst>
        </pc:spChg>
        <pc:spChg chg="mod">
          <ac:chgData name="Jaro Camphuijsen" userId="S::j.camphuijsen@esciencecenter.nl::eb35d3cd-cb57-453f-9bde-d9c9a6088a9a" providerId="AD" clId="Web-{E27622A0-587B-13A0-016C-AA58A5811482}" dt="2022-03-14T14:21:47.882" v="527" actId="14100"/>
          <ac:spMkLst>
            <pc:docMk/>
            <pc:sldMk cId="2951178062" sldId="338"/>
            <ac:spMk id="3" creationId="{09467786-023A-40F4-A02F-98249C12FC3B}"/>
          </ac:spMkLst>
        </pc:spChg>
      </pc:sldChg>
    </pc:docChg>
  </pc:docChgLst>
  <pc:docChgLst>
    <pc:chgData name="Pablo Lopez-Tarifa" userId="cee9dd59-b929-45f6-b309-b6095fcca39b" providerId="ADAL" clId="{AEC7C066-3175-5A4E-8B14-09104A04EF5F}"/>
    <pc:docChg chg="undo custSel addSld delSld modSld">
      <pc:chgData name="Pablo Lopez-Tarifa" userId="cee9dd59-b929-45f6-b309-b6095fcca39b" providerId="ADAL" clId="{AEC7C066-3175-5A4E-8B14-09104A04EF5F}" dt="2022-05-18T15:22:00.326" v="1078" actId="20577"/>
      <pc:docMkLst>
        <pc:docMk/>
      </pc:docMkLst>
      <pc:sldChg chg="addSp delSp modSp mod">
        <pc:chgData name="Pablo Lopez-Tarifa" userId="cee9dd59-b929-45f6-b309-b6095fcca39b" providerId="ADAL" clId="{AEC7C066-3175-5A4E-8B14-09104A04EF5F}" dt="2022-05-18T15:15:39.590" v="1061" actId="255"/>
        <pc:sldMkLst>
          <pc:docMk/>
          <pc:sldMk cId="3701861513" sldId="333"/>
        </pc:sldMkLst>
        <pc:spChg chg="del">
          <ac:chgData name="Pablo Lopez-Tarifa" userId="cee9dd59-b929-45f6-b309-b6095fcca39b" providerId="ADAL" clId="{AEC7C066-3175-5A4E-8B14-09104A04EF5F}" dt="2022-05-18T15:12:53.861" v="1035" actId="478"/>
          <ac:spMkLst>
            <pc:docMk/>
            <pc:sldMk cId="3701861513" sldId="333"/>
            <ac:spMk id="2" creationId="{D96BF702-5091-3542-88A7-A621A4DD234C}"/>
          </ac:spMkLst>
        </pc:spChg>
        <pc:spChg chg="add del mod">
          <ac:chgData name="Pablo Lopez-Tarifa" userId="cee9dd59-b929-45f6-b309-b6095fcca39b" providerId="ADAL" clId="{AEC7C066-3175-5A4E-8B14-09104A04EF5F}" dt="2022-05-18T15:14:20.924" v="1052" actId="478"/>
          <ac:spMkLst>
            <pc:docMk/>
            <pc:sldMk cId="3701861513" sldId="333"/>
            <ac:spMk id="3" creationId="{D2D0C25E-72B2-4AA6-3435-6A378B611E5B}"/>
          </ac:spMkLst>
        </pc:spChg>
        <pc:spChg chg="add del mod">
          <ac:chgData name="Pablo Lopez-Tarifa" userId="cee9dd59-b929-45f6-b309-b6095fcca39b" providerId="ADAL" clId="{AEC7C066-3175-5A4E-8B14-09104A04EF5F}" dt="2022-05-18T15:12:58.939" v="1039" actId="478"/>
          <ac:spMkLst>
            <pc:docMk/>
            <pc:sldMk cId="3701861513" sldId="333"/>
            <ac:spMk id="5" creationId="{026F7C6E-20EB-8BF6-7155-9F510E833559}"/>
          </ac:spMkLst>
        </pc:spChg>
        <pc:spChg chg="add mod">
          <ac:chgData name="Pablo Lopez-Tarifa" userId="cee9dd59-b929-45f6-b309-b6095fcca39b" providerId="ADAL" clId="{AEC7C066-3175-5A4E-8B14-09104A04EF5F}" dt="2022-05-18T15:15:39.590" v="1061" actId="255"/>
          <ac:spMkLst>
            <pc:docMk/>
            <pc:sldMk cId="3701861513" sldId="333"/>
            <ac:spMk id="6" creationId="{83D08B97-1708-16BC-CCC3-4B433EB8BBCF}"/>
          </ac:spMkLst>
        </pc:spChg>
      </pc:sldChg>
      <pc:sldChg chg="addSp delSp modSp mod">
        <pc:chgData name="Pablo Lopez-Tarifa" userId="cee9dd59-b929-45f6-b309-b6095fcca39b" providerId="ADAL" clId="{AEC7C066-3175-5A4E-8B14-09104A04EF5F}" dt="2022-05-18T15:22:00.326" v="1078" actId="20577"/>
        <pc:sldMkLst>
          <pc:docMk/>
          <pc:sldMk cId="1525073102" sldId="334"/>
        </pc:sldMkLst>
        <pc:spChg chg="mod">
          <ac:chgData name="Pablo Lopez-Tarifa" userId="cee9dd59-b929-45f6-b309-b6095fcca39b" providerId="ADAL" clId="{AEC7C066-3175-5A4E-8B14-09104A04EF5F}" dt="2022-05-18T15:22:00.326" v="1078" actId="20577"/>
          <ac:spMkLst>
            <pc:docMk/>
            <pc:sldMk cId="1525073102" sldId="334"/>
            <ac:spMk id="2" creationId="{D96BF702-5091-3542-88A7-A621A4DD234C}"/>
          </ac:spMkLst>
        </pc:spChg>
        <pc:spChg chg="add del mod">
          <ac:chgData name="Pablo Lopez-Tarifa" userId="cee9dd59-b929-45f6-b309-b6095fcca39b" providerId="ADAL" clId="{AEC7C066-3175-5A4E-8B14-09104A04EF5F}" dt="2022-05-18T15:09:51.651" v="996" actId="21"/>
          <ac:spMkLst>
            <pc:docMk/>
            <pc:sldMk cId="1525073102" sldId="334"/>
            <ac:spMk id="3" creationId="{95F9B759-8FD0-BCF2-347E-B3A603EBA4C0}"/>
          </ac:spMkLst>
        </pc:spChg>
        <pc:spChg chg="add del mod">
          <ac:chgData name="Pablo Lopez-Tarifa" userId="cee9dd59-b929-45f6-b309-b6095fcca39b" providerId="ADAL" clId="{AEC7C066-3175-5A4E-8B14-09104A04EF5F}" dt="2022-05-18T15:14:14.334" v="1051" actId="478"/>
          <ac:spMkLst>
            <pc:docMk/>
            <pc:sldMk cId="1525073102" sldId="334"/>
            <ac:spMk id="4" creationId="{6A3CECC5-298E-C5C8-0570-1C8EAD3E4A6B}"/>
          </ac:spMkLst>
        </pc:spChg>
      </pc:sldChg>
      <pc:sldChg chg="addSp delSp modSp mod">
        <pc:chgData name="Pablo Lopez-Tarifa" userId="cee9dd59-b929-45f6-b309-b6095fcca39b" providerId="ADAL" clId="{AEC7C066-3175-5A4E-8B14-09104A04EF5F}" dt="2022-05-18T15:15:46.274" v="1062" actId="255"/>
        <pc:sldMkLst>
          <pc:docMk/>
          <pc:sldMk cId="2890365934" sldId="335"/>
        </pc:sldMkLst>
        <pc:spChg chg="del">
          <ac:chgData name="Pablo Lopez-Tarifa" userId="cee9dd59-b929-45f6-b309-b6095fcca39b" providerId="ADAL" clId="{AEC7C066-3175-5A4E-8B14-09104A04EF5F}" dt="2022-05-18T15:14:39.449" v="1053" actId="478"/>
          <ac:spMkLst>
            <pc:docMk/>
            <pc:sldMk cId="2890365934" sldId="335"/>
            <ac:spMk id="2" creationId="{D96BF702-5091-3542-88A7-A621A4DD234C}"/>
          </ac:spMkLst>
        </pc:spChg>
        <pc:spChg chg="add del mod">
          <ac:chgData name="Pablo Lopez-Tarifa" userId="cee9dd59-b929-45f6-b309-b6095fcca39b" providerId="ADAL" clId="{AEC7C066-3175-5A4E-8B14-09104A04EF5F}" dt="2022-05-18T15:14:43.430" v="1055" actId="478"/>
          <ac:spMkLst>
            <pc:docMk/>
            <pc:sldMk cId="2890365934" sldId="335"/>
            <ac:spMk id="4" creationId="{E435F380-FB3F-1BE7-2324-D4F3347D4668}"/>
          </ac:spMkLst>
        </pc:spChg>
        <pc:spChg chg="add mod">
          <ac:chgData name="Pablo Lopez-Tarifa" userId="cee9dd59-b929-45f6-b309-b6095fcca39b" providerId="ADAL" clId="{AEC7C066-3175-5A4E-8B14-09104A04EF5F}" dt="2022-05-18T15:15:46.274" v="1062" actId="255"/>
          <ac:spMkLst>
            <pc:docMk/>
            <pc:sldMk cId="2890365934" sldId="335"/>
            <ac:spMk id="5" creationId="{DD71F25F-7EEC-7CA9-9A70-956F49E0AE80}"/>
          </ac:spMkLst>
        </pc:spChg>
      </pc:sldChg>
      <pc:sldChg chg="addSp delSp modSp add del mod">
        <pc:chgData name="Pablo Lopez-Tarifa" userId="cee9dd59-b929-45f6-b309-b6095fcca39b" providerId="ADAL" clId="{AEC7C066-3175-5A4E-8B14-09104A04EF5F}" dt="2022-05-18T15:15:21.557" v="1059" actId="2696"/>
        <pc:sldMkLst>
          <pc:docMk/>
          <pc:sldMk cId="1253890857" sldId="336"/>
        </pc:sldMkLst>
        <pc:spChg chg="del">
          <ac:chgData name="Pablo Lopez-Tarifa" userId="cee9dd59-b929-45f6-b309-b6095fcca39b" providerId="ADAL" clId="{AEC7C066-3175-5A4E-8B14-09104A04EF5F}" dt="2022-05-18T15:10:16.601" v="1000" actId="478"/>
          <ac:spMkLst>
            <pc:docMk/>
            <pc:sldMk cId="1253890857" sldId="336"/>
            <ac:spMk id="2" creationId="{D96BF702-5091-3542-88A7-A621A4DD234C}"/>
          </ac:spMkLst>
        </pc:spChg>
        <pc:spChg chg="add mod">
          <ac:chgData name="Pablo Lopez-Tarifa" userId="cee9dd59-b929-45f6-b309-b6095fcca39b" providerId="ADAL" clId="{AEC7C066-3175-5A4E-8B14-09104A04EF5F}" dt="2022-05-18T15:10:16.601" v="1000" actId="478"/>
          <ac:spMkLst>
            <pc:docMk/>
            <pc:sldMk cId="1253890857" sldId="336"/>
            <ac:spMk id="4" creationId="{6ADB2E04-13AE-485D-C294-8A3F689DEA5E}"/>
          </ac:spMkLst>
        </pc:spChg>
        <pc:spChg chg="add mod">
          <ac:chgData name="Pablo Lopez-Tarifa" userId="cee9dd59-b929-45f6-b309-b6095fcca39b" providerId="ADAL" clId="{AEC7C066-3175-5A4E-8B14-09104A04EF5F}" dt="2022-05-18T15:10:17.131" v="1001"/>
          <ac:spMkLst>
            <pc:docMk/>
            <pc:sldMk cId="1253890857" sldId="336"/>
            <ac:spMk id="5" creationId="{FAAC3FDA-0464-4C6B-C010-AFDCDE18603E}"/>
          </ac:spMkLst>
        </pc:spChg>
      </pc:sldChg>
      <pc:sldChg chg="modSp add mod">
        <pc:chgData name="Pablo Lopez-Tarifa" userId="cee9dd59-b929-45f6-b309-b6095fcca39b" providerId="ADAL" clId="{AEC7C066-3175-5A4E-8B14-09104A04EF5F}" dt="2022-05-18T15:15:53.973" v="1063" actId="255"/>
        <pc:sldMkLst>
          <pc:docMk/>
          <pc:sldMk cId="2493379255" sldId="337"/>
        </pc:sldMkLst>
        <pc:spChg chg="mod">
          <ac:chgData name="Pablo Lopez-Tarifa" userId="cee9dd59-b929-45f6-b309-b6095fcca39b" providerId="ADAL" clId="{AEC7C066-3175-5A4E-8B14-09104A04EF5F}" dt="2022-05-18T15:15:53.973" v="1063" actId="255"/>
          <ac:spMkLst>
            <pc:docMk/>
            <pc:sldMk cId="2493379255" sldId="337"/>
            <ac:spMk id="5" creationId="{DD71F25F-7EEC-7CA9-9A70-956F49E0AE80}"/>
          </ac:spMkLst>
        </pc:spChg>
      </pc:sldChg>
    </pc:docChg>
  </pc:docChgLst>
  <pc:docChgLst>
    <pc:chgData name="Jaro Camphuijsen" userId="S::j.camphuijsen@esciencecenter.nl::eb35d3cd-cb57-453f-9bde-d9c9a6088a9a" providerId="AD" clId="Web-{17AECA1C-444E-3212-BCA6-65F4E3D45812}"/>
    <pc:docChg chg="delSld modSld">
      <pc:chgData name="Jaro Camphuijsen" userId="S::j.camphuijsen@esciencecenter.nl::eb35d3cd-cb57-453f-9bde-d9c9a6088a9a" providerId="AD" clId="Web-{17AECA1C-444E-3212-BCA6-65F4E3D45812}" dt="2022-05-16T06:20:17.158" v="139" actId="1076"/>
      <pc:docMkLst>
        <pc:docMk/>
      </pc:docMkLst>
      <pc:sldChg chg="modSp">
        <pc:chgData name="Jaro Camphuijsen" userId="S::j.camphuijsen@esciencecenter.nl::eb35d3cd-cb57-453f-9bde-d9c9a6088a9a" providerId="AD" clId="Web-{17AECA1C-444E-3212-BCA6-65F4E3D45812}" dt="2022-05-16T06:03:43.771" v="2" actId="20577"/>
        <pc:sldMkLst>
          <pc:docMk/>
          <pc:sldMk cId="891515687" sldId="267"/>
        </pc:sldMkLst>
        <pc:spChg chg="mod">
          <ac:chgData name="Jaro Camphuijsen" userId="S::j.camphuijsen@esciencecenter.nl::eb35d3cd-cb57-453f-9bde-d9c9a6088a9a" providerId="AD" clId="Web-{17AECA1C-444E-3212-BCA6-65F4E3D45812}" dt="2022-05-16T06:03:43.771" v="2" actId="20577"/>
          <ac:spMkLst>
            <pc:docMk/>
            <pc:sldMk cId="891515687" sldId="267"/>
            <ac:spMk id="14" creationId="{98C3C173-C87A-664D-8DF3-9DDC5E646B98}"/>
          </ac:spMkLst>
        </pc:spChg>
      </pc:sldChg>
      <pc:sldChg chg="addSp modSp">
        <pc:chgData name="Jaro Camphuijsen" userId="S::j.camphuijsen@esciencecenter.nl::eb35d3cd-cb57-453f-9bde-d9c9a6088a9a" providerId="AD" clId="Web-{17AECA1C-444E-3212-BCA6-65F4E3D45812}" dt="2022-05-16T06:12:54.288" v="48" actId="1076"/>
        <pc:sldMkLst>
          <pc:docMk/>
          <pc:sldMk cId="1144853701" sldId="331"/>
        </pc:sldMkLst>
        <pc:spChg chg="mod">
          <ac:chgData name="Jaro Camphuijsen" userId="S::j.camphuijsen@esciencecenter.nl::eb35d3cd-cb57-453f-9bde-d9c9a6088a9a" providerId="AD" clId="Web-{17AECA1C-444E-3212-BCA6-65F4E3D45812}" dt="2022-05-16T06:09:25.213" v="31" actId="1076"/>
          <ac:spMkLst>
            <pc:docMk/>
            <pc:sldMk cId="1144853701" sldId="331"/>
            <ac:spMk id="2" creationId="{D96BF702-5091-3542-88A7-A621A4DD234C}"/>
          </ac:spMkLst>
        </pc:spChg>
        <pc:spChg chg="add mod">
          <ac:chgData name="Jaro Camphuijsen" userId="S::j.camphuijsen@esciencecenter.nl::eb35d3cd-cb57-453f-9bde-d9c9a6088a9a" providerId="AD" clId="Web-{17AECA1C-444E-3212-BCA6-65F4E3D45812}" dt="2022-05-16T06:11:55.550" v="46" actId="1076"/>
          <ac:spMkLst>
            <pc:docMk/>
            <pc:sldMk cId="1144853701" sldId="331"/>
            <ac:spMk id="4" creationId="{2F473AC7-04D5-9F2E-2431-9696807375A5}"/>
          </ac:spMkLst>
        </pc:spChg>
        <pc:picChg chg="add mod">
          <ac:chgData name="Jaro Camphuijsen" userId="S::j.camphuijsen@esciencecenter.nl::eb35d3cd-cb57-453f-9bde-d9c9a6088a9a" providerId="AD" clId="Web-{17AECA1C-444E-3212-BCA6-65F4E3D45812}" dt="2022-05-16T06:12:54.288" v="48" actId="1076"/>
          <ac:picMkLst>
            <pc:docMk/>
            <pc:sldMk cId="1144853701" sldId="331"/>
            <ac:picMk id="3" creationId="{13777E28-1602-5C9F-CBD2-C42294007BF0}"/>
          </ac:picMkLst>
        </pc:picChg>
      </pc:sldChg>
      <pc:sldChg chg="addSp modSp">
        <pc:chgData name="Jaro Camphuijsen" userId="S::j.camphuijsen@esciencecenter.nl::eb35d3cd-cb57-453f-9bde-d9c9a6088a9a" providerId="AD" clId="Web-{17AECA1C-444E-3212-BCA6-65F4E3D45812}" dt="2022-05-16T06:20:17.158" v="139" actId="1076"/>
        <pc:sldMkLst>
          <pc:docMk/>
          <pc:sldMk cId="2554266118" sldId="332"/>
        </pc:sldMkLst>
        <pc:spChg chg="mod">
          <ac:chgData name="Jaro Camphuijsen" userId="S::j.camphuijsen@esciencecenter.nl::eb35d3cd-cb57-453f-9bde-d9c9a6088a9a" providerId="AD" clId="Web-{17AECA1C-444E-3212-BCA6-65F4E3D45812}" dt="2022-05-16T06:14:56.092" v="109" actId="1076"/>
          <ac:spMkLst>
            <pc:docMk/>
            <pc:sldMk cId="2554266118" sldId="332"/>
            <ac:spMk id="2" creationId="{D96BF702-5091-3542-88A7-A621A4DD234C}"/>
          </ac:spMkLst>
        </pc:spChg>
        <pc:spChg chg="add mod">
          <ac:chgData name="Jaro Camphuijsen" userId="S::j.camphuijsen@esciencecenter.nl::eb35d3cd-cb57-453f-9bde-d9c9a6088a9a" providerId="AD" clId="Web-{17AECA1C-444E-3212-BCA6-65F4E3D45812}" dt="2022-05-16T06:20:13.720" v="138" actId="1076"/>
          <ac:spMkLst>
            <pc:docMk/>
            <pc:sldMk cId="2554266118" sldId="332"/>
            <ac:spMk id="5" creationId="{0646A4B2-8095-7227-55EC-E9D5F3B922B1}"/>
          </ac:spMkLst>
        </pc:spChg>
        <pc:picChg chg="add mod">
          <ac:chgData name="Jaro Camphuijsen" userId="S::j.camphuijsen@esciencecenter.nl::eb35d3cd-cb57-453f-9bde-d9c9a6088a9a" providerId="AD" clId="Web-{17AECA1C-444E-3212-BCA6-65F4E3D45812}" dt="2022-05-16T06:20:17.158" v="139" actId="1076"/>
          <ac:picMkLst>
            <pc:docMk/>
            <pc:sldMk cId="2554266118" sldId="332"/>
            <ac:picMk id="3" creationId="{FBEED315-2FC7-8380-DD3A-9E1E9AC0C546}"/>
          </ac:picMkLst>
        </pc:picChg>
      </pc:sldChg>
      <pc:sldChg chg="modSp">
        <pc:chgData name="Jaro Camphuijsen" userId="S::j.camphuijsen@esciencecenter.nl::eb35d3cd-cb57-453f-9bde-d9c9a6088a9a" providerId="AD" clId="Web-{17AECA1C-444E-3212-BCA6-65F4E3D45812}" dt="2022-05-16T06:13:20.274" v="64" actId="20577"/>
        <pc:sldMkLst>
          <pc:docMk/>
          <pc:sldMk cId="3701861513" sldId="333"/>
        </pc:sldMkLst>
        <pc:spChg chg="mod">
          <ac:chgData name="Jaro Camphuijsen" userId="S::j.camphuijsen@esciencecenter.nl::eb35d3cd-cb57-453f-9bde-d9c9a6088a9a" providerId="AD" clId="Web-{17AECA1C-444E-3212-BCA6-65F4E3D45812}" dt="2022-05-16T06:13:20.274" v="64" actId="20577"/>
          <ac:spMkLst>
            <pc:docMk/>
            <pc:sldMk cId="3701861513" sldId="333"/>
            <ac:spMk id="2" creationId="{D96BF702-5091-3542-88A7-A621A4DD234C}"/>
          </ac:spMkLst>
        </pc:spChg>
      </pc:sldChg>
      <pc:sldChg chg="modSp">
        <pc:chgData name="Jaro Camphuijsen" userId="S::j.camphuijsen@esciencecenter.nl::eb35d3cd-cb57-453f-9bde-d9c9a6088a9a" providerId="AD" clId="Web-{17AECA1C-444E-3212-BCA6-65F4E3D45812}" dt="2022-05-16T06:13:14.242" v="56" actId="20577"/>
        <pc:sldMkLst>
          <pc:docMk/>
          <pc:sldMk cId="1525073102" sldId="334"/>
        </pc:sldMkLst>
        <pc:spChg chg="mod">
          <ac:chgData name="Jaro Camphuijsen" userId="S::j.camphuijsen@esciencecenter.nl::eb35d3cd-cb57-453f-9bde-d9c9a6088a9a" providerId="AD" clId="Web-{17AECA1C-444E-3212-BCA6-65F4E3D45812}" dt="2022-05-16T06:13:14.242" v="56" actId="20577"/>
          <ac:spMkLst>
            <pc:docMk/>
            <pc:sldMk cId="1525073102" sldId="334"/>
            <ac:spMk id="2" creationId="{D96BF702-5091-3542-88A7-A621A4DD234C}"/>
          </ac:spMkLst>
        </pc:spChg>
      </pc:sldChg>
      <pc:sldChg chg="modSp">
        <pc:chgData name="Jaro Camphuijsen" userId="S::j.camphuijsen@esciencecenter.nl::eb35d3cd-cb57-453f-9bde-d9c9a6088a9a" providerId="AD" clId="Web-{17AECA1C-444E-3212-BCA6-65F4E3D45812}" dt="2022-05-16T06:13:29.024" v="71" actId="20577"/>
        <pc:sldMkLst>
          <pc:docMk/>
          <pc:sldMk cId="2890365934" sldId="335"/>
        </pc:sldMkLst>
        <pc:spChg chg="mod">
          <ac:chgData name="Jaro Camphuijsen" userId="S::j.camphuijsen@esciencecenter.nl::eb35d3cd-cb57-453f-9bde-d9c9a6088a9a" providerId="AD" clId="Web-{17AECA1C-444E-3212-BCA6-65F4E3D45812}" dt="2022-05-16T06:13:29.024" v="71" actId="20577"/>
          <ac:spMkLst>
            <pc:docMk/>
            <pc:sldMk cId="2890365934" sldId="335"/>
            <ac:spMk id="2" creationId="{D96BF702-5091-3542-88A7-A621A4DD234C}"/>
          </ac:spMkLst>
        </pc:spChg>
      </pc:sldChg>
      <pc:sldChg chg="delSp modSp del">
        <pc:chgData name="Jaro Camphuijsen" userId="S::j.camphuijsen@esciencecenter.nl::eb35d3cd-cb57-453f-9bde-d9c9a6088a9a" providerId="AD" clId="Web-{17AECA1C-444E-3212-BCA6-65F4E3D45812}" dt="2022-05-16T06:13:46.885" v="74"/>
        <pc:sldMkLst>
          <pc:docMk/>
          <pc:sldMk cId="663863092" sldId="336"/>
        </pc:sldMkLst>
        <pc:spChg chg="del mod">
          <ac:chgData name="Jaro Camphuijsen" userId="S::j.camphuijsen@esciencecenter.nl::eb35d3cd-cb57-453f-9bde-d9c9a6088a9a" providerId="AD" clId="Web-{17AECA1C-444E-3212-BCA6-65F4E3D45812}" dt="2022-05-16T06:13:41.244" v="73"/>
          <ac:spMkLst>
            <pc:docMk/>
            <pc:sldMk cId="663863092" sldId="336"/>
            <ac:spMk id="3" creationId="{2F917724-03E2-4ACC-8145-D7E4B0FE8D4A}"/>
          </ac:spMkLst>
        </pc:spChg>
      </pc:sldChg>
    </pc:docChg>
  </pc:docChgLst>
  <pc:docChgLst>
    <pc:chgData name="Jaro Camphuijsen" userId="S::j.camphuijsen@esciencecenter.nl::eb35d3cd-cb57-453f-9bde-d9c9a6088a9a" providerId="AD" clId="Web-{E36A935B-EC42-9CEC-EEE1-129161D7C078}"/>
    <pc:docChg chg="addSld modSld">
      <pc:chgData name="Jaro Camphuijsen" userId="S::j.camphuijsen@esciencecenter.nl::eb35d3cd-cb57-453f-9bde-d9c9a6088a9a" providerId="AD" clId="Web-{E36A935B-EC42-9CEC-EEE1-129161D7C078}" dt="2022-05-19T10:56:39.624" v="90" actId="20577"/>
      <pc:docMkLst>
        <pc:docMk/>
      </pc:docMkLst>
      <pc:sldChg chg="addSp delSp modSp">
        <pc:chgData name="Jaro Camphuijsen" userId="S::j.camphuijsen@esciencecenter.nl::eb35d3cd-cb57-453f-9bde-d9c9a6088a9a" providerId="AD" clId="Web-{E36A935B-EC42-9CEC-EEE1-129161D7C078}" dt="2022-05-19T10:56:39.624" v="90" actId="20577"/>
        <pc:sldMkLst>
          <pc:docMk/>
          <pc:sldMk cId="1144853701" sldId="331"/>
        </pc:sldMkLst>
        <pc:spChg chg="mod">
          <ac:chgData name="Jaro Camphuijsen" userId="S::j.camphuijsen@esciencecenter.nl::eb35d3cd-cb57-453f-9bde-d9c9a6088a9a" providerId="AD" clId="Web-{E36A935B-EC42-9CEC-EEE1-129161D7C078}" dt="2022-05-19T10:56:39.624" v="90" actId="20577"/>
          <ac:spMkLst>
            <pc:docMk/>
            <pc:sldMk cId="1144853701" sldId="331"/>
            <ac:spMk id="2" creationId="{D96BF702-5091-3542-88A7-A621A4DD234C}"/>
          </ac:spMkLst>
        </pc:spChg>
        <pc:spChg chg="del mod">
          <ac:chgData name="Jaro Camphuijsen" userId="S::j.camphuijsen@esciencecenter.nl::eb35d3cd-cb57-453f-9bde-d9c9a6088a9a" providerId="AD" clId="Web-{E36A935B-EC42-9CEC-EEE1-129161D7C078}" dt="2022-05-19T09:47:45.753" v="51"/>
          <ac:spMkLst>
            <pc:docMk/>
            <pc:sldMk cId="1144853701" sldId="331"/>
            <ac:spMk id="4" creationId="{2F473AC7-04D5-9F2E-2431-9696807375A5}"/>
          </ac:spMkLst>
        </pc:spChg>
        <pc:spChg chg="add mod">
          <ac:chgData name="Jaro Camphuijsen" userId="S::j.camphuijsen@esciencecenter.nl::eb35d3cd-cb57-453f-9bde-d9c9a6088a9a" providerId="AD" clId="Web-{E36A935B-EC42-9CEC-EEE1-129161D7C078}" dt="2022-05-19T09:48:42.426" v="54" actId="1076"/>
          <ac:spMkLst>
            <pc:docMk/>
            <pc:sldMk cId="1144853701" sldId="331"/>
            <ac:spMk id="7" creationId="{C5C99509-D9E2-BC84-1AA2-E833A97D9943}"/>
          </ac:spMkLst>
        </pc:spChg>
        <pc:spChg chg="add mod">
          <ac:chgData name="Jaro Camphuijsen" userId="S::j.camphuijsen@esciencecenter.nl::eb35d3cd-cb57-453f-9bde-d9c9a6088a9a" providerId="AD" clId="Web-{E36A935B-EC42-9CEC-EEE1-129161D7C078}" dt="2022-05-19T09:48:42.442" v="55" actId="1076"/>
          <ac:spMkLst>
            <pc:docMk/>
            <pc:sldMk cId="1144853701" sldId="331"/>
            <ac:spMk id="8" creationId="{D0481A5E-41FE-D991-0D90-0EC243AC34A6}"/>
          </ac:spMkLst>
        </pc:spChg>
        <pc:spChg chg="add">
          <ac:chgData name="Jaro Camphuijsen" userId="S::j.camphuijsen@esciencecenter.nl::eb35d3cd-cb57-453f-9bde-d9c9a6088a9a" providerId="AD" clId="Web-{E36A935B-EC42-9CEC-EEE1-129161D7C078}" dt="2022-05-19T09:47:46.347" v="52"/>
          <ac:spMkLst>
            <pc:docMk/>
            <pc:sldMk cId="1144853701" sldId="331"/>
            <ac:spMk id="10" creationId="{82953EF7-1302-5146-2E34-31C9424F1126}"/>
          </ac:spMkLst>
        </pc:spChg>
        <pc:picChg chg="del">
          <ac:chgData name="Jaro Camphuijsen" userId="S::j.camphuijsen@esciencecenter.nl::eb35d3cd-cb57-453f-9bde-d9c9a6088a9a" providerId="AD" clId="Web-{E36A935B-EC42-9CEC-EEE1-129161D7C078}" dt="2022-05-19T09:42:09.166" v="1"/>
          <ac:picMkLst>
            <pc:docMk/>
            <pc:sldMk cId="1144853701" sldId="331"/>
            <ac:picMk id="3" creationId="{13777E28-1602-5C9F-CBD2-C42294007BF0}"/>
          </ac:picMkLst>
        </pc:picChg>
        <pc:picChg chg="add del mod modCrop">
          <ac:chgData name="Jaro Camphuijsen" userId="S::j.camphuijsen@esciencecenter.nl::eb35d3cd-cb57-453f-9bde-d9c9a6088a9a" providerId="AD" clId="Web-{E36A935B-EC42-9CEC-EEE1-129161D7C078}" dt="2022-05-19T09:44:38.014" v="24"/>
          <ac:picMkLst>
            <pc:docMk/>
            <pc:sldMk cId="1144853701" sldId="331"/>
            <ac:picMk id="5" creationId="{70D7E843-D116-8E7E-14FE-D4F793837116}"/>
          </ac:picMkLst>
        </pc:picChg>
        <pc:picChg chg="add mod modCrop">
          <ac:chgData name="Jaro Camphuijsen" userId="S::j.camphuijsen@esciencecenter.nl::eb35d3cd-cb57-453f-9bde-d9c9a6088a9a" providerId="AD" clId="Web-{E36A935B-EC42-9CEC-EEE1-129161D7C078}" dt="2022-05-19T09:48:42.426" v="53" actId="1076"/>
          <ac:picMkLst>
            <pc:docMk/>
            <pc:sldMk cId="1144853701" sldId="331"/>
            <ac:picMk id="6" creationId="{8CD0BCF3-A9B6-04B9-5624-64048CD91156}"/>
          </ac:picMkLst>
        </pc:picChg>
      </pc:sldChg>
      <pc:sldChg chg="modSp modCm">
        <pc:chgData name="Jaro Camphuijsen" userId="S::j.camphuijsen@esciencecenter.nl::eb35d3cd-cb57-453f-9bde-d9c9a6088a9a" providerId="AD" clId="Web-{E36A935B-EC42-9CEC-EEE1-129161D7C078}" dt="2022-05-19T10:55:34.901" v="81" actId="20577"/>
        <pc:sldMkLst>
          <pc:docMk/>
          <pc:sldMk cId="3701861513" sldId="333"/>
        </pc:sldMkLst>
        <pc:spChg chg="mod">
          <ac:chgData name="Jaro Camphuijsen" userId="S::j.camphuijsen@esciencecenter.nl::eb35d3cd-cb57-453f-9bde-d9c9a6088a9a" providerId="AD" clId="Web-{E36A935B-EC42-9CEC-EEE1-129161D7C078}" dt="2022-05-19T10:55:34.901" v="81" actId="20577"/>
          <ac:spMkLst>
            <pc:docMk/>
            <pc:sldMk cId="3701861513" sldId="333"/>
            <ac:spMk id="6" creationId="{83D08B97-1708-16BC-CCC3-4B433EB8BBCF}"/>
          </ac:spMkLst>
        </pc:spChg>
      </pc:sldChg>
      <pc:sldChg chg="modSp add replId">
        <pc:chgData name="Jaro Camphuijsen" userId="S::j.camphuijsen@esciencecenter.nl::eb35d3cd-cb57-453f-9bde-d9c9a6088a9a" providerId="AD" clId="Web-{E36A935B-EC42-9CEC-EEE1-129161D7C078}" dt="2022-05-19T10:51:12.963" v="67" actId="14100"/>
        <pc:sldMkLst>
          <pc:docMk/>
          <pc:sldMk cId="3731612643" sldId="338"/>
        </pc:sldMkLst>
        <pc:spChg chg="mod">
          <ac:chgData name="Jaro Camphuijsen" userId="S::j.camphuijsen@esciencecenter.nl::eb35d3cd-cb57-453f-9bde-d9c9a6088a9a" providerId="AD" clId="Web-{E36A935B-EC42-9CEC-EEE1-129161D7C078}" dt="2022-05-19T10:51:12.963" v="67" actId="14100"/>
          <ac:spMkLst>
            <pc:docMk/>
            <pc:sldMk cId="3731612643" sldId="338"/>
            <ac:spMk id="4" creationId="{2F473AC7-04D5-9F2E-2431-9696807375A5}"/>
          </ac:spMkLst>
        </pc:spChg>
      </pc:sldChg>
    </pc:docChg>
  </pc:docChgLst>
  <pc:docChgLst>
    <pc:chgData name="Jaro Camphuijsen" userId="S::j.camphuijsen@esciencecenter.nl::eb35d3cd-cb57-453f-9bde-d9c9a6088a9a" providerId="AD" clId="Web-{7C20925B-1E85-3A81-EE3D-7D521BEFE124}"/>
    <pc:docChg chg="addSld delSld modSld sldOrd">
      <pc:chgData name="Jaro Camphuijsen" userId="S::j.camphuijsen@esciencecenter.nl::eb35d3cd-cb57-453f-9bde-d9c9a6088a9a" providerId="AD" clId="Web-{7C20925B-1E85-3A81-EE3D-7D521BEFE124}" dt="2022-03-16T18:47:35.002" v="104" actId="20577"/>
      <pc:docMkLst>
        <pc:docMk/>
      </pc:docMkLst>
      <pc:sldChg chg="delSp modSp">
        <pc:chgData name="Jaro Camphuijsen" userId="S::j.camphuijsen@esciencecenter.nl::eb35d3cd-cb57-453f-9bde-d9c9a6088a9a" providerId="AD" clId="Web-{7C20925B-1E85-3A81-EE3D-7D521BEFE124}" dt="2022-03-16T18:27:41.539" v="23"/>
        <pc:sldMkLst>
          <pc:docMk/>
          <pc:sldMk cId="891515687" sldId="267"/>
        </pc:sldMkLst>
        <pc:spChg chg="mod">
          <ac:chgData name="Jaro Camphuijsen" userId="S::j.camphuijsen@esciencecenter.nl::eb35d3cd-cb57-453f-9bde-d9c9a6088a9a" providerId="AD" clId="Web-{7C20925B-1E85-3A81-EE3D-7D521BEFE124}" dt="2022-03-16T18:27:20.569" v="13" actId="14100"/>
          <ac:spMkLst>
            <pc:docMk/>
            <pc:sldMk cId="891515687" sldId="267"/>
            <ac:spMk id="2" creationId="{EFBD5B28-127B-ED49-9A36-ACDB0774254D}"/>
          </ac:spMkLst>
        </pc:spChg>
        <pc:spChg chg="del">
          <ac:chgData name="Jaro Camphuijsen" userId="S::j.camphuijsen@esciencecenter.nl::eb35d3cd-cb57-453f-9bde-d9c9a6088a9a" providerId="AD" clId="Web-{7C20925B-1E85-3A81-EE3D-7D521BEFE124}" dt="2022-03-16T18:27:29.710" v="15"/>
          <ac:spMkLst>
            <pc:docMk/>
            <pc:sldMk cId="891515687" sldId="267"/>
            <ac:spMk id="3" creationId="{4A24C1D3-0C65-4A1E-9473-1D66742B4C2C}"/>
          </ac:spMkLst>
        </pc:spChg>
        <pc:spChg chg="del">
          <ac:chgData name="Jaro Camphuijsen" userId="S::j.camphuijsen@esciencecenter.nl::eb35d3cd-cb57-453f-9bde-d9c9a6088a9a" providerId="AD" clId="Web-{7C20925B-1E85-3A81-EE3D-7D521BEFE124}" dt="2022-03-16T18:27:32.195" v="17"/>
          <ac:spMkLst>
            <pc:docMk/>
            <pc:sldMk cId="891515687" sldId="267"/>
            <ac:spMk id="4" creationId="{19A8FB24-66F2-CD40-9110-29C998D07826}"/>
          </ac:spMkLst>
        </pc:spChg>
        <pc:spChg chg="del">
          <ac:chgData name="Jaro Camphuijsen" userId="S::j.camphuijsen@esciencecenter.nl::eb35d3cd-cb57-453f-9bde-d9c9a6088a9a" providerId="AD" clId="Web-{7C20925B-1E85-3A81-EE3D-7D521BEFE124}" dt="2022-03-16T18:27:31.289" v="16"/>
          <ac:spMkLst>
            <pc:docMk/>
            <pc:sldMk cId="891515687" sldId="267"/>
            <ac:spMk id="5" creationId="{3F00A9F4-098C-B844-A44E-8570C2B0B49A}"/>
          </ac:spMkLst>
        </pc:spChg>
        <pc:spChg chg="del">
          <ac:chgData name="Jaro Camphuijsen" userId="S::j.camphuijsen@esciencecenter.nl::eb35d3cd-cb57-453f-9bde-d9c9a6088a9a" providerId="AD" clId="Web-{7C20925B-1E85-3A81-EE3D-7D521BEFE124}" dt="2022-03-16T18:27:33.929" v="18"/>
          <ac:spMkLst>
            <pc:docMk/>
            <pc:sldMk cId="891515687" sldId="267"/>
            <ac:spMk id="7" creationId="{C7EE7ED9-66EF-8046-8053-D97D5CF4BB1D}"/>
          </ac:spMkLst>
        </pc:spChg>
        <pc:spChg chg="del">
          <ac:chgData name="Jaro Camphuijsen" userId="S::j.camphuijsen@esciencecenter.nl::eb35d3cd-cb57-453f-9bde-d9c9a6088a9a" providerId="AD" clId="Web-{7C20925B-1E85-3A81-EE3D-7D521BEFE124}" dt="2022-03-16T18:27:34.883" v="19"/>
          <ac:spMkLst>
            <pc:docMk/>
            <pc:sldMk cId="891515687" sldId="267"/>
            <ac:spMk id="8" creationId="{36D93F0C-C716-1349-9682-ED2E57485DED}"/>
          </ac:spMkLst>
        </pc:spChg>
        <pc:spChg chg="del">
          <ac:chgData name="Jaro Camphuijsen" userId="S::j.camphuijsen@esciencecenter.nl::eb35d3cd-cb57-453f-9bde-d9c9a6088a9a" providerId="AD" clId="Web-{7C20925B-1E85-3A81-EE3D-7D521BEFE124}" dt="2022-03-16T18:27:41.539" v="23"/>
          <ac:spMkLst>
            <pc:docMk/>
            <pc:sldMk cId="891515687" sldId="267"/>
            <ac:spMk id="9" creationId="{44F7B7EC-4AA0-0B48-965F-F4ADAE9F72B7}"/>
          </ac:spMkLst>
        </pc:spChg>
        <pc:spChg chg="del">
          <ac:chgData name="Jaro Camphuijsen" userId="S::j.camphuijsen@esciencecenter.nl::eb35d3cd-cb57-453f-9bde-d9c9a6088a9a" providerId="AD" clId="Web-{7C20925B-1E85-3A81-EE3D-7D521BEFE124}" dt="2022-03-16T18:27:40.633" v="22"/>
          <ac:spMkLst>
            <pc:docMk/>
            <pc:sldMk cId="891515687" sldId="267"/>
            <ac:spMk id="10" creationId="{C0870A7B-5DBC-A547-9A36-324332D28E9D}"/>
          </ac:spMkLst>
        </pc:spChg>
        <pc:spChg chg="del">
          <ac:chgData name="Jaro Camphuijsen" userId="S::j.camphuijsen@esciencecenter.nl::eb35d3cd-cb57-453f-9bde-d9c9a6088a9a" providerId="AD" clId="Web-{7C20925B-1E85-3A81-EE3D-7D521BEFE124}" dt="2022-03-16T18:27:37.586" v="20"/>
          <ac:spMkLst>
            <pc:docMk/>
            <pc:sldMk cId="891515687" sldId="267"/>
            <ac:spMk id="12" creationId="{A822BE84-7C03-3D4D-9904-FFA71EECD481}"/>
          </ac:spMkLst>
        </pc:spChg>
        <pc:spChg chg="del">
          <ac:chgData name="Jaro Camphuijsen" userId="S::j.camphuijsen@esciencecenter.nl::eb35d3cd-cb57-453f-9bde-d9c9a6088a9a" providerId="AD" clId="Web-{7C20925B-1E85-3A81-EE3D-7D521BEFE124}" dt="2022-03-16T18:27:39.914" v="21"/>
          <ac:spMkLst>
            <pc:docMk/>
            <pc:sldMk cId="891515687" sldId="267"/>
            <ac:spMk id="13" creationId="{76C4BB89-725E-4F5E-91FE-150AB4A07D6F}"/>
          </ac:spMkLst>
        </pc:spChg>
        <pc:spChg chg="mod">
          <ac:chgData name="Jaro Camphuijsen" userId="S::j.camphuijsen@esciencecenter.nl::eb35d3cd-cb57-453f-9bde-d9c9a6088a9a" providerId="AD" clId="Web-{7C20925B-1E85-3A81-EE3D-7D521BEFE124}" dt="2022-03-16T18:27:25.898" v="14" actId="1076"/>
          <ac:spMkLst>
            <pc:docMk/>
            <pc:sldMk cId="891515687" sldId="267"/>
            <ac:spMk id="14" creationId="{98C3C173-C87A-664D-8DF3-9DDC5E646B98}"/>
          </ac:spMkLst>
        </pc:spChg>
      </pc:sldChg>
      <pc:sldChg chg="modSp">
        <pc:chgData name="Jaro Camphuijsen" userId="S::j.camphuijsen@esciencecenter.nl::eb35d3cd-cb57-453f-9bde-d9c9a6088a9a" providerId="AD" clId="Web-{7C20925B-1E85-3A81-EE3D-7D521BEFE124}" dt="2022-03-16T18:28:10.338" v="31" actId="20577"/>
        <pc:sldMkLst>
          <pc:docMk/>
          <pc:sldMk cId="2372184694" sldId="318"/>
        </pc:sldMkLst>
        <pc:spChg chg="mod">
          <ac:chgData name="Jaro Camphuijsen" userId="S::j.camphuijsen@esciencecenter.nl::eb35d3cd-cb57-453f-9bde-d9c9a6088a9a" providerId="AD" clId="Web-{7C20925B-1E85-3A81-EE3D-7D521BEFE124}" dt="2022-03-16T18:28:10.338" v="31" actId="20577"/>
          <ac:spMkLst>
            <pc:docMk/>
            <pc:sldMk cId="2372184694" sldId="318"/>
            <ac:spMk id="3" creationId="{DDB4C5F3-E6CB-AA46-9A91-FC4425635E4F}"/>
          </ac:spMkLst>
        </pc:spChg>
      </pc:sldChg>
      <pc:sldChg chg="del">
        <pc:chgData name="Jaro Camphuijsen" userId="S::j.camphuijsen@esciencecenter.nl::eb35d3cd-cb57-453f-9bde-d9c9a6088a9a" providerId="AD" clId="Web-{7C20925B-1E85-3A81-EE3D-7D521BEFE124}" dt="2022-03-16T18:28:01.244" v="29"/>
        <pc:sldMkLst>
          <pc:docMk/>
          <pc:sldMk cId="372344205" sldId="330"/>
        </pc:sldMkLst>
      </pc:sldChg>
      <pc:sldChg chg="delSp modSp ord">
        <pc:chgData name="Jaro Camphuijsen" userId="S::j.camphuijsen@esciencecenter.nl::eb35d3cd-cb57-453f-9bde-d9c9a6088a9a" providerId="AD" clId="Web-{7C20925B-1E85-3A81-EE3D-7D521BEFE124}" dt="2022-03-16T18:28:20.776" v="36"/>
        <pc:sldMkLst>
          <pc:docMk/>
          <pc:sldMk cId="1144853701" sldId="331"/>
        </pc:sldMkLst>
        <pc:spChg chg="mod">
          <ac:chgData name="Jaro Camphuijsen" userId="S::j.camphuijsen@esciencecenter.nl::eb35d3cd-cb57-453f-9bde-d9c9a6088a9a" providerId="AD" clId="Web-{7C20925B-1E85-3A81-EE3D-7D521BEFE124}" dt="2022-03-16T18:28:18.245" v="35" actId="20577"/>
          <ac:spMkLst>
            <pc:docMk/>
            <pc:sldMk cId="1144853701" sldId="331"/>
            <ac:spMk id="2" creationId="{D96BF702-5091-3542-88A7-A621A4DD234C}"/>
          </ac:spMkLst>
        </pc:spChg>
        <pc:spChg chg="del">
          <ac:chgData name="Jaro Camphuijsen" userId="S::j.camphuijsen@esciencecenter.nl::eb35d3cd-cb57-453f-9bde-d9c9a6088a9a" providerId="AD" clId="Web-{7C20925B-1E85-3A81-EE3D-7D521BEFE124}" dt="2022-03-16T18:28:20.776" v="36"/>
          <ac:spMkLst>
            <pc:docMk/>
            <pc:sldMk cId="1144853701" sldId="331"/>
            <ac:spMk id="7" creationId="{2176B551-B4D1-4D38-9E50-4AD74FF9B9E8}"/>
          </ac:spMkLst>
        </pc:spChg>
      </pc:sldChg>
      <pc:sldChg chg="modSp add replId">
        <pc:chgData name="Jaro Camphuijsen" userId="S::j.camphuijsen@esciencecenter.nl::eb35d3cd-cb57-453f-9bde-d9c9a6088a9a" providerId="AD" clId="Web-{7C20925B-1E85-3A81-EE3D-7D521BEFE124}" dt="2022-03-16T18:28:45.840" v="42" actId="20577"/>
        <pc:sldMkLst>
          <pc:docMk/>
          <pc:sldMk cId="2554266118" sldId="332"/>
        </pc:sldMkLst>
        <pc:spChg chg="mod">
          <ac:chgData name="Jaro Camphuijsen" userId="S::j.camphuijsen@esciencecenter.nl::eb35d3cd-cb57-453f-9bde-d9c9a6088a9a" providerId="AD" clId="Web-{7C20925B-1E85-3A81-EE3D-7D521BEFE124}" dt="2022-03-16T18:28:45.840" v="42" actId="20577"/>
          <ac:spMkLst>
            <pc:docMk/>
            <pc:sldMk cId="2554266118" sldId="332"/>
            <ac:spMk id="2" creationId="{D96BF702-5091-3542-88A7-A621A4DD234C}"/>
          </ac:spMkLst>
        </pc:spChg>
      </pc:sldChg>
      <pc:sldChg chg="modSp add replId">
        <pc:chgData name="Jaro Camphuijsen" userId="S::j.camphuijsen@esciencecenter.nl::eb35d3cd-cb57-453f-9bde-d9c9a6088a9a" providerId="AD" clId="Web-{7C20925B-1E85-3A81-EE3D-7D521BEFE124}" dt="2022-03-16T18:29:17.061" v="51" actId="20577"/>
        <pc:sldMkLst>
          <pc:docMk/>
          <pc:sldMk cId="3701861513" sldId="333"/>
        </pc:sldMkLst>
        <pc:spChg chg="mod">
          <ac:chgData name="Jaro Camphuijsen" userId="S::j.camphuijsen@esciencecenter.nl::eb35d3cd-cb57-453f-9bde-d9c9a6088a9a" providerId="AD" clId="Web-{7C20925B-1E85-3A81-EE3D-7D521BEFE124}" dt="2022-03-16T18:29:17.061" v="51" actId="20577"/>
          <ac:spMkLst>
            <pc:docMk/>
            <pc:sldMk cId="3701861513" sldId="333"/>
            <ac:spMk id="2" creationId="{D96BF702-5091-3542-88A7-A621A4DD234C}"/>
          </ac:spMkLst>
        </pc:spChg>
      </pc:sldChg>
      <pc:sldChg chg="modSp add replId">
        <pc:chgData name="Jaro Camphuijsen" userId="S::j.camphuijsen@esciencecenter.nl::eb35d3cd-cb57-453f-9bde-d9c9a6088a9a" providerId="AD" clId="Web-{7C20925B-1E85-3A81-EE3D-7D521BEFE124}" dt="2022-03-16T18:30:11.814" v="72" actId="20577"/>
        <pc:sldMkLst>
          <pc:docMk/>
          <pc:sldMk cId="1525073102" sldId="334"/>
        </pc:sldMkLst>
        <pc:spChg chg="mod">
          <ac:chgData name="Jaro Camphuijsen" userId="S::j.camphuijsen@esciencecenter.nl::eb35d3cd-cb57-453f-9bde-d9c9a6088a9a" providerId="AD" clId="Web-{7C20925B-1E85-3A81-EE3D-7D521BEFE124}" dt="2022-03-16T18:30:11.814" v="72" actId="20577"/>
          <ac:spMkLst>
            <pc:docMk/>
            <pc:sldMk cId="1525073102" sldId="334"/>
            <ac:spMk id="2" creationId="{D96BF702-5091-3542-88A7-A621A4DD234C}"/>
          </ac:spMkLst>
        </pc:spChg>
      </pc:sldChg>
      <pc:sldChg chg="del">
        <pc:chgData name="Jaro Camphuijsen" userId="S::j.camphuijsen@esciencecenter.nl::eb35d3cd-cb57-453f-9bde-d9c9a6088a9a" providerId="AD" clId="Web-{7C20925B-1E85-3A81-EE3D-7D521BEFE124}" dt="2022-03-16T18:28:01.244" v="27"/>
        <pc:sldMkLst>
          <pc:docMk/>
          <pc:sldMk cId="133929406" sldId="335"/>
        </pc:sldMkLst>
      </pc:sldChg>
      <pc:sldChg chg="modSp add replId">
        <pc:chgData name="Jaro Camphuijsen" userId="S::j.camphuijsen@esciencecenter.nl::eb35d3cd-cb57-453f-9bde-d9c9a6088a9a" providerId="AD" clId="Web-{7C20925B-1E85-3A81-EE3D-7D521BEFE124}" dt="2022-03-16T18:30:26.221" v="75" actId="20577"/>
        <pc:sldMkLst>
          <pc:docMk/>
          <pc:sldMk cId="2890365934" sldId="335"/>
        </pc:sldMkLst>
        <pc:spChg chg="mod">
          <ac:chgData name="Jaro Camphuijsen" userId="S::j.camphuijsen@esciencecenter.nl::eb35d3cd-cb57-453f-9bde-d9c9a6088a9a" providerId="AD" clId="Web-{7C20925B-1E85-3A81-EE3D-7D521BEFE124}" dt="2022-03-16T18:30:26.221" v="75" actId="20577"/>
          <ac:spMkLst>
            <pc:docMk/>
            <pc:sldMk cId="2890365934" sldId="335"/>
            <ac:spMk id="2" creationId="{D96BF702-5091-3542-88A7-A621A4DD234C}"/>
          </ac:spMkLst>
        </pc:spChg>
      </pc:sldChg>
      <pc:sldChg chg="addSp modSp add replId">
        <pc:chgData name="Jaro Camphuijsen" userId="S::j.camphuijsen@esciencecenter.nl::eb35d3cd-cb57-453f-9bde-d9c9a6088a9a" providerId="AD" clId="Web-{7C20925B-1E85-3A81-EE3D-7D521BEFE124}" dt="2022-03-16T18:47:35.002" v="104" actId="20577"/>
        <pc:sldMkLst>
          <pc:docMk/>
          <pc:sldMk cId="663863092" sldId="336"/>
        </pc:sldMkLst>
        <pc:spChg chg="mod">
          <ac:chgData name="Jaro Camphuijsen" userId="S::j.camphuijsen@esciencecenter.nl::eb35d3cd-cb57-453f-9bde-d9c9a6088a9a" providerId="AD" clId="Web-{7C20925B-1E85-3A81-EE3D-7D521BEFE124}" dt="2022-03-16T18:31:42.991" v="91" actId="1076"/>
          <ac:spMkLst>
            <pc:docMk/>
            <pc:sldMk cId="663863092" sldId="336"/>
            <ac:spMk id="2" creationId="{D96BF702-5091-3542-88A7-A621A4DD234C}"/>
          </ac:spMkLst>
        </pc:spChg>
        <pc:spChg chg="add mod">
          <ac:chgData name="Jaro Camphuijsen" userId="S::j.camphuijsen@esciencecenter.nl::eb35d3cd-cb57-453f-9bde-d9c9a6088a9a" providerId="AD" clId="Web-{7C20925B-1E85-3A81-EE3D-7D521BEFE124}" dt="2022-03-16T18:47:35.002" v="104" actId="20577"/>
          <ac:spMkLst>
            <pc:docMk/>
            <pc:sldMk cId="663863092" sldId="336"/>
            <ac:spMk id="3" creationId="{2F917724-03E2-4ACC-8145-D7E4B0FE8D4A}"/>
          </ac:spMkLst>
        </pc:spChg>
      </pc:sldChg>
      <pc:sldChg chg="del">
        <pc:chgData name="Jaro Camphuijsen" userId="S::j.camphuijsen@esciencecenter.nl::eb35d3cd-cb57-453f-9bde-d9c9a6088a9a" providerId="AD" clId="Web-{7C20925B-1E85-3A81-EE3D-7D521BEFE124}" dt="2022-03-16T18:28:01.244" v="28"/>
        <pc:sldMkLst>
          <pc:docMk/>
          <pc:sldMk cId="3910330580" sldId="336"/>
        </pc:sldMkLst>
      </pc:sldChg>
      <pc:sldChg chg="del">
        <pc:chgData name="Jaro Camphuijsen" userId="S::j.camphuijsen@esciencecenter.nl::eb35d3cd-cb57-453f-9bde-d9c9a6088a9a" providerId="AD" clId="Web-{7C20925B-1E85-3A81-EE3D-7D521BEFE124}" dt="2022-03-16T18:28:01.244" v="26"/>
        <pc:sldMkLst>
          <pc:docMk/>
          <pc:sldMk cId="1217873149" sldId="337"/>
        </pc:sldMkLst>
      </pc:sldChg>
      <pc:sldChg chg="del">
        <pc:chgData name="Jaro Camphuijsen" userId="S::j.camphuijsen@esciencecenter.nl::eb35d3cd-cb57-453f-9bde-d9c9a6088a9a" providerId="AD" clId="Web-{7C20925B-1E85-3A81-EE3D-7D521BEFE124}" dt="2022-03-16T18:28:01.244" v="25"/>
        <pc:sldMkLst>
          <pc:docMk/>
          <pc:sldMk cId="2951178062" sldId="338"/>
        </pc:sldMkLst>
      </pc:sldChg>
    </pc:docChg>
  </pc:docChgLst>
</pc:chgInfo>
</file>

<file path=ppt/comments/modernComment_14D_DCA5EC89.xml><?xml version="1.0" encoding="utf-8"?>
<p188:cmLst xmlns:a="http://schemas.openxmlformats.org/drawingml/2006/main" xmlns:r="http://schemas.openxmlformats.org/officeDocument/2006/relationships" xmlns:p188="http://schemas.microsoft.com/office/powerpoint/2018/8/main">
  <p188:cm id="{56976974-BB56-4681-889A-40A8CC93F6B5}" authorId="{40FEAEA0-FA98-EEAE-B432-17EBBB4E3679}" created="2022-05-18T17:48:19.496">
    <ac:txMkLst xmlns:ac="http://schemas.microsoft.com/office/drawing/2013/main/command">
      <pc:docMk xmlns:pc="http://schemas.microsoft.com/office/powerpoint/2013/main/command"/>
      <pc:sldMk xmlns:pc="http://schemas.microsoft.com/office/powerpoint/2013/main/command" cId="3701861513" sldId="333"/>
      <ac:spMk id="6" creationId="{83D08B97-1708-16BC-CCC3-4B433EB8BBCF}"/>
      <ac:txMk cp="0" len="127">
        <ac:context len="248" hash="780100985"/>
      </ac:txMk>
    </ac:txMkLst>
    <p188:pos x="4078514" y="2002971"/>
    <p188:txBody>
      <a:bodyPr/>
      <a:lstStyle/>
      <a:p>
        <a:r>
          <a:rPr lang="en-US"/>
          <a:t>Perhaps extend this to other work places as well, otherwise the newer people won't have anything to share and people might be more reluctant to talk about real conflict situations at the Center than about external conflicts</a:t>
        </a:r>
      </a:p>
    </p188:txBody>
  </p188:cm>
</p188:cmLst>
</file>

<file path=ppt/comments/modernComment_14F_AC477BEE.xml><?xml version="1.0" encoding="utf-8"?>
<p188:cmLst xmlns:a="http://schemas.openxmlformats.org/drawingml/2006/main" xmlns:r="http://schemas.openxmlformats.org/officeDocument/2006/relationships" xmlns:p188="http://schemas.microsoft.com/office/powerpoint/2018/8/main">
  <p188:cm id="{76F3391D-069E-43A2-888D-5A8C24FDDD7F}" authorId="{40FEAEA0-FA98-EEAE-B432-17EBBB4E3679}" created="2022-05-18T17:49:26.217">
    <ac:txMkLst xmlns:ac="http://schemas.microsoft.com/office/drawing/2013/main/command">
      <pc:docMk xmlns:pc="http://schemas.microsoft.com/office/powerpoint/2013/main/command"/>
      <pc:sldMk xmlns:pc="http://schemas.microsoft.com/office/powerpoint/2013/main/command" cId="2890365934" sldId="335"/>
      <ac:spMk id="5" creationId="{DD71F25F-7EEC-7CA9-9A70-956F49E0AE80}"/>
      <ac:txMk cp="81" len="17">
        <ac:context len="114" hash="2194388745"/>
      </ac:txMk>
    </ac:txMkLst>
    <p188:pos x="2627085" y="2960914"/>
    <p188:txBody>
      <a:bodyPr/>
      <a:lstStyle/>
      <a:p>
        <a:r>
          <a:rPr lang="en-US"/>
          <a:t>What do you mean by resources? Support at the organization? Perhaps make clear during the session what this could include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33CD-BD81-1E4C-8B73-C6C939F9FC25}" type="datetimeFigureOut">
              <a:rPr lang="en-NL" smtClean="0"/>
              <a:t>05/19/2022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59ABA-ED19-9146-9E8E-7EB9CC9D7085}" type="slidenum">
              <a:rPr lang="en-NL" smtClean="0"/>
              <a:t>‹nr.›</a:t>
            </a:fld>
            <a:endParaRPr lang="en-NL"/>
          </a:p>
        </p:txBody>
      </p:sp>
    </p:spTree>
    <p:extLst>
      <p:ext uri="{BB962C8B-B14F-4D97-AF65-F5344CB8AC3E}">
        <p14:creationId xmlns:p14="http://schemas.microsoft.com/office/powerpoint/2010/main" val="183867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‹nr.›</a:t>
            </a:fld>
            <a:endParaRPr lang="en-US"/>
          </a:p>
        </p:txBody>
      </p:sp>
    </p:spTree>
    <p:extLst>
      <p:ext uri="{BB962C8B-B14F-4D97-AF65-F5344CB8AC3E}">
        <p14:creationId xmlns:p14="http://schemas.microsoft.com/office/powerpoint/2010/main" val="308713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Tree>
    <p:extLst>
      <p:ext uri="{BB962C8B-B14F-4D97-AF65-F5344CB8AC3E}">
        <p14:creationId xmlns:p14="http://schemas.microsoft.com/office/powerpoint/2010/main" val="376542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7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
        <p:nvSpPr>
          <p:cNvPr id="9" name="Tekstvak 10">
            <a:extLst>
              <a:ext uri="{FF2B5EF4-FFF2-40B4-BE49-F238E27FC236}">
                <a16:creationId xmlns:a16="http://schemas.microsoft.com/office/drawing/2014/main" id="{8BBDB083-0221-48BC-BC76-B17DA3BC317D}"/>
              </a:ext>
            </a:extLst>
          </p:cNvPr>
          <p:cNvSpPr txBox="1"/>
          <p:nvPr userDrawn="1"/>
        </p:nvSpPr>
        <p:spPr>
          <a:xfrm>
            <a:off x="7425549" y="1807862"/>
            <a:ext cx="3701797" cy="3785652"/>
          </a:xfrm>
          <a:prstGeom prst="rect">
            <a:avLst/>
          </a:prstGeom>
          <a:noFill/>
        </p:spPr>
        <p:txBody>
          <a:bodyPr wrap="square" rtlCol="0">
            <a:spAutoFit/>
          </a:bodyPr>
          <a:lstStyle/>
          <a:p>
            <a:r>
              <a:rPr lang="nl-NL" sz="1600" b="1">
                <a:latin typeface="Assistant" pitchFamily="2" charset="-79"/>
                <a:cs typeface="Assistant" pitchFamily="2" charset="-79"/>
              </a:rPr>
              <a:t>Lorem Ipsum</a:t>
            </a:r>
          </a:p>
          <a:p>
            <a:r>
              <a:rPr lang="nl-NL" sz="1600">
                <a:latin typeface="Assistant" pitchFamily="2" charset="-79"/>
                <a:cs typeface="Assistant" pitchFamily="2" charset="-79"/>
              </a:rPr>
              <a:t>Name </a:t>
            </a:r>
            <a:r>
              <a:rPr lang="nl-NL" sz="1600" err="1">
                <a:latin typeface="Assistant" pitchFamily="2" charset="-79"/>
                <a:cs typeface="Assistant" pitchFamily="2" charset="-79"/>
              </a:rPr>
              <a:t>Surname</a:t>
            </a:r>
            <a:endParaRPr lang="nl-NL" sz="1600">
              <a:latin typeface="Assistant" pitchFamily="2" charset="-79"/>
              <a:cs typeface="Assistant" pitchFamily="2" charset="-79"/>
            </a:endParaRPr>
          </a:p>
          <a:p>
            <a:endParaRPr lang="nl-NL" sz="1600">
              <a:latin typeface="Assistant" pitchFamily="2" charset="-79"/>
              <a:cs typeface="Assistant" pitchFamily="2" charset="-79"/>
            </a:endParaRPr>
          </a:p>
          <a:p>
            <a:r>
              <a:rPr lang="nl-NL" sz="1600" b="1">
                <a:latin typeface="Assistant" pitchFamily="2" charset="-79"/>
                <a:cs typeface="Assistant" pitchFamily="2" charset="-79"/>
              </a:rPr>
              <a:t>Lorem Ipsum</a:t>
            </a:r>
          </a:p>
          <a:p>
            <a:r>
              <a:rPr lang="nl-NL" sz="1600">
                <a:latin typeface="Assistant" pitchFamily="2" charset="-79"/>
                <a:cs typeface="Assistant" pitchFamily="2" charset="-79"/>
              </a:rPr>
              <a:t>Name </a:t>
            </a:r>
            <a:r>
              <a:rPr lang="nl-NL" sz="1600" err="1">
                <a:latin typeface="Assistant" pitchFamily="2" charset="-79"/>
                <a:cs typeface="Assistant" pitchFamily="2" charset="-79"/>
              </a:rPr>
              <a:t>Surname</a:t>
            </a:r>
            <a:endParaRPr lang="nl-NL" sz="1600">
              <a:latin typeface="Assistant" pitchFamily="2" charset="-79"/>
              <a:cs typeface="Assistant" pitchFamily="2" charset="-79"/>
            </a:endParaRPr>
          </a:p>
          <a:p>
            <a:endParaRPr lang="nl-NL" sz="1600">
              <a:latin typeface="Assistant" pitchFamily="2" charset="-79"/>
              <a:cs typeface="Assistant" pitchFamily="2" charset="-79"/>
            </a:endParaRPr>
          </a:p>
          <a:p>
            <a:r>
              <a:rPr lang="nl-NL" sz="1600" b="1">
                <a:latin typeface="Assistant" pitchFamily="2" charset="-79"/>
                <a:cs typeface="Assistant" pitchFamily="2" charset="-79"/>
              </a:rPr>
              <a:t>Lorem Ipsum</a:t>
            </a:r>
          </a:p>
          <a:p>
            <a:r>
              <a:rPr lang="nl-NL" sz="1600">
                <a:latin typeface="Assistant" pitchFamily="2" charset="-79"/>
                <a:cs typeface="Assistant" pitchFamily="2" charset="-79"/>
              </a:rPr>
              <a:t>Name </a:t>
            </a:r>
            <a:r>
              <a:rPr lang="nl-NL" sz="1600" err="1">
                <a:latin typeface="Assistant" pitchFamily="2" charset="-79"/>
                <a:cs typeface="Assistant" pitchFamily="2" charset="-79"/>
              </a:rPr>
              <a:t>Surname</a:t>
            </a:r>
            <a:endParaRPr lang="nl-NL" sz="1600">
              <a:latin typeface="Assistant" pitchFamily="2" charset="-79"/>
              <a:cs typeface="Assistant" pitchFamily="2" charset="-79"/>
            </a:endParaRPr>
          </a:p>
          <a:p>
            <a:endParaRPr lang="nl-NL" sz="1600">
              <a:latin typeface="Assistant" pitchFamily="2" charset="-79"/>
              <a:cs typeface="Assistant" pitchFamily="2" charset="-79"/>
            </a:endParaRPr>
          </a:p>
          <a:p>
            <a:r>
              <a:rPr lang="nl-NL" sz="1600" b="1">
                <a:latin typeface="Assistant" pitchFamily="2" charset="-79"/>
                <a:cs typeface="Assistant" pitchFamily="2" charset="-79"/>
              </a:rPr>
              <a:t>Lorem Ipsum</a:t>
            </a:r>
          </a:p>
          <a:p>
            <a:r>
              <a:rPr lang="nl-NL" sz="1600">
                <a:latin typeface="Assistant" pitchFamily="2" charset="-79"/>
                <a:cs typeface="Assistant" pitchFamily="2" charset="-79"/>
              </a:rPr>
              <a:t>Name </a:t>
            </a:r>
            <a:r>
              <a:rPr lang="nl-NL" sz="1600" err="1">
                <a:latin typeface="Assistant" pitchFamily="2" charset="-79"/>
                <a:cs typeface="Assistant" pitchFamily="2" charset="-79"/>
              </a:rPr>
              <a:t>Surname</a:t>
            </a:r>
            <a:endParaRPr lang="nl-NL" sz="1600">
              <a:latin typeface="Assistant" pitchFamily="2" charset="-79"/>
              <a:cs typeface="Assistant" pitchFamily="2" charset="-79"/>
            </a:endParaRPr>
          </a:p>
          <a:p>
            <a:endParaRPr lang="nl-NL" sz="1600">
              <a:latin typeface="Assistant" pitchFamily="2" charset="-79"/>
              <a:cs typeface="Assistant" pitchFamily="2" charset="-79"/>
            </a:endParaRPr>
          </a:p>
          <a:p>
            <a:r>
              <a:rPr lang="nl-NL" sz="1600" b="1">
                <a:latin typeface="Assistant" pitchFamily="2" charset="-79"/>
                <a:cs typeface="Assistant" pitchFamily="2" charset="-79"/>
              </a:rPr>
              <a:t>Lorem Ipsum</a:t>
            </a:r>
          </a:p>
          <a:p>
            <a:r>
              <a:rPr lang="nl-NL" sz="1600">
                <a:latin typeface="Assistant" pitchFamily="2" charset="-79"/>
                <a:cs typeface="Assistant" pitchFamily="2" charset="-79"/>
              </a:rPr>
              <a:t>Name </a:t>
            </a:r>
            <a:r>
              <a:rPr lang="nl-NL" sz="1600" err="1">
                <a:latin typeface="Assistant" pitchFamily="2" charset="-79"/>
                <a:cs typeface="Assistant" pitchFamily="2" charset="-79"/>
              </a:rPr>
              <a:t>Surname</a:t>
            </a:r>
            <a:endParaRPr lang="nl-NL" sz="1600">
              <a:latin typeface="Assistant" pitchFamily="2" charset="-79"/>
              <a:cs typeface="Assistant" pitchFamily="2" charset="-79"/>
            </a:endParaRPr>
          </a:p>
          <a:p>
            <a:endParaRPr lang="nl-NL" sz="1600">
              <a:latin typeface="Assistant" pitchFamily="2" charset="-79"/>
              <a:cs typeface="Assistant" pitchFamily="2" charset="-79"/>
            </a:endParaRPr>
          </a:p>
        </p:txBody>
      </p:sp>
    </p:spTree>
    <p:extLst>
      <p:ext uri="{BB962C8B-B14F-4D97-AF65-F5344CB8AC3E}">
        <p14:creationId xmlns:p14="http://schemas.microsoft.com/office/powerpoint/2010/main" val="3188582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169670" y="2022475"/>
            <a:ext cx="4602480" cy="1325563"/>
          </a:xfrm>
        </p:spPr>
        <p:txBody>
          <a:bodyPr/>
          <a:lstStyle/>
          <a:p>
            <a:r>
              <a:rPr lang="en-US"/>
              <a:t>Click to edit Master title style</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
        <p:nvSpPr>
          <p:cNvPr id="9" name="Tekstvak 6">
            <a:extLst>
              <a:ext uri="{FF2B5EF4-FFF2-40B4-BE49-F238E27FC236}">
                <a16:creationId xmlns:a16="http://schemas.microsoft.com/office/drawing/2014/main" id="{3538DAB4-22F9-4882-8E20-AE7B1B1B5B64}"/>
              </a:ext>
            </a:extLst>
          </p:cNvPr>
          <p:cNvSpPr txBox="1"/>
          <p:nvPr userDrawn="1"/>
        </p:nvSpPr>
        <p:spPr>
          <a:xfrm>
            <a:off x="6336501" y="1807862"/>
            <a:ext cx="4862210" cy="844911"/>
          </a:xfrm>
          <a:prstGeom prst="rect">
            <a:avLst/>
          </a:prstGeom>
          <a:noFill/>
        </p:spPr>
        <p:txBody>
          <a:bodyPr wrap="square" rtlCol="0">
            <a:spAutoFit/>
          </a:bodyPr>
          <a:lstStyle/>
          <a:p>
            <a:pPr>
              <a:lnSpc>
                <a:spcPts val="2000"/>
              </a:lnSpc>
            </a:pPr>
            <a:r>
              <a:rPr lang="en-GB" sz="1400" b="1">
                <a:solidFill>
                  <a:srgbClr val="479EDB"/>
                </a:solidFill>
                <a:latin typeface="Assistant" pitchFamily="2" charset="-79"/>
                <a:cs typeface="Assistant" pitchFamily="2" charset="-79"/>
              </a:rPr>
              <a:t>Lorem ipsum </a:t>
            </a:r>
            <a:r>
              <a:rPr lang="en-GB" sz="1400" b="1" err="1">
                <a:solidFill>
                  <a:srgbClr val="479EDB"/>
                </a:solidFill>
                <a:latin typeface="Assistant" pitchFamily="2" charset="-79"/>
                <a:cs typeface="Assistant" pitchFamily="2" charset="-79"/>
              </a:rPr>
              <a:t>dolor</a:t>
            </a:r>
            <a:endParaRPr lang="en-GB" sz="1400" b="1">
              <a:solidFill>
                <a:srgbClr val="479EDB"/>
              </a:solidFill>
              <a:latin typeface="Assistant" pitchFamily="2" charset="-79"/>
              <a:cs typeface="Assistant" pitchFamily="2" charset="-79"/>
            </a:endParaRPr>
          </a:p>
          <a:p>
            <a:pPr>
              <a:lnSpc>
                <a:spcPts val="2000"/>
              </a:lnSpc>
            </a:pPr>
            <a:r>
              <a:rPr lang="en-GB" sz="1400">
                <a:latin typeface="Assistant" pitchFamily="2" charset="-79"/>
                <a:cs typeface="Assistant" pitchFamily="2" charset="-79"/>
              </a:rPr>
              <a:t>Sit amet, </a:t>
            </a:r>
            <a:r>
              <a:rPr lang="en-GB" sz="1400" err="1">
                <a:latin typeface="Assistant" pitchFamily="2" charset="-79"/>
                <a:cs typeface="Assistant" pitchFamily="2" charset="-79"/>
              </a:rPr>
              <a:t>consectetuer</a:t>
            </a:r>
            <a:r>
              <a:rPr lang="en-GB" sz="1400">
                <a:latin typeface="Assistant" pitchFamily="2" charset="-79"/>
                <a:cs typeface="Assistant" pitchFamily="2" charset="-79"/>
              </a:rPr>
              <a:t> </a:t>
            </a:r>
            <a:r>
              <a:rPr lang="en-GB" sz="1400" err="1">
                <a:latin typeface="Assistant" pitchFamily="2" charset="-79"/>
                <a:cs typeface="Assistant" pitchFamily="2" charset="-79"/>
              </a:rPr>
              <a:t>adipiscing</a:t>
            </a:r>
            <a:r>
              <a:rPr lang="en-GB" sz="1400">
                <a:latin typeface="Assistant" pitchFamily="2" charset="-79"/>
                <a:cs typeface="Assistant" pitchFamily="2" charset="-79"/>
              </a:rPr>
              <a:t> </a:t>
            </a:r>
            <a:r>
              <a:rPr lang="en-GB" sz="1400" err="1">
                <a:latin typeface="Assistant" pitchFamily="2" charset="-79"/>
                <a:cs typeface="Assistant" pitchFamily="2" charset="-79"/>
              </a:rPr>
              <a:t>elit</a:t>
            </a:r>
            <a:r>
              <a:rPr lang="en-GB" sz="1400">
                <a:latin typeface="Assistant" pitchFamily="2" charset="-79"/>
                <a:cs typeface="Assistant" pitchFamily="2" charset="-79"/>
              </a:rPr>
              <a:t>, </a:t>
            </a:r>
            <a:r>
              <a:rPr lang="en-GB" sz="1400" err="1">
                <a:latin typeface="Assistant" pitchFamily="2" charset="-79"/>
                <a:cs typeface="Assistant" pitchFamily="2" charset="-79"/>
              </a:rPr>
              <a:t>sed</a:t>
            </a:r>
            <a:r>
              <a:rPr lang="en-GB" sz="1400">
                <a:latin typeface="Assistant" pitchFamily="2" charset="-79"/>
                <a:cs typeface="Assistant" pitchFamily="2" charset="-79"/>
              </a:rPr>
              <a:t> </a:t>
            </a:r>
            <a:r>
              <a:rPr lang="en-GB" sz="1400" err="1">
                <a:latin typeface="Assistant" pitchFamily="2" charset="-79"/>
                <a:cs typeface="Assistant" pitchFamily="2" charset="-79"/>
              </a:rPr>
              <a:t>diam</a:t>
            </a:r>
            <a:r>
              <a:rPr lang="en-GB" sz="1400">
                <a:latin typeface="Assistant" pitchFamily="2" charset="-79"/>
                <a:cs typeface="Assistant" pitchFamily="2" charset="-79"/>
              </a:rPr>
              <a:t> </a:t>
            </a:r>
            <a:r>
              <a:rPr lang="en-GB" sz="1400" err="1">
                <a:latin typeface="Assistant" pitchFamily="2" charset="-79"/>
                <a:cs typeface="Assistant" pitchFamily="2" charset="-79"/>
              </a:rPr>
              <a:t>nommy</a:t>
            </a:r>
            <a:r>
              <a:rPr lang="en-GB" sz="1400">
                <a:latin typeface="Assistant" pitchFamily="2" charset="-79"/>
                <a:cs typeface="Assistant" pitchFamily="2" charset="-79"/>
              </a:rPr>
              <a:t> </a:t>
            </a:r>
            <a:r>
              <a:rPr lang="en-GB" sz="1400" err="1">
                <a:latin typeface="Assistant" pitchFamily="2" charset="-79"/>
                <a:cs typeface="Assistant" pitchFamily="2" charset="-79"/>
              </a:rPr>
              <a:t>nibh</a:t>
            </a:r>
            <a:r>
              <a:rPr lang="en-GB" sz="1400">
                <a:latin typeface="Assistant" pitchFamily="2" charset="-79"/>
                <a:cs typeface="Assistant" pitchFamily="2" charset="-79"/>
              </a:rPr>
              <a:t> </a:t>
            </a:r>
            <a:r>
              <a:rPr lang="en-GB" sz="1400" err="1">
                <a:latin typeface="Assistant" pitchFamily="2" charset="-79"/>
                <a:cs typeface="Assistant" pitchFamily="2" charset="-79"/>
              </a:rPr>
              <a:t>euismod</a:t>
            </a:r>
            <a:r>
              <a:rPr lang="en-GB" sz="1400">
                <a:latin typeface="Assistant" pitchFamily="2" charset="-79"/>
                <a:cs typeface="Assistant" pitchFamily="2" charset="-79"/>
              </a:rPr>
              <a:t> </a:t>
            </a:r>
            <a:r>
              <a:rPr lang="en-GB" sz="1400" err="1">
                <a:latin typeface="Assistant" pitchFamily="2" charset="-79"/>
                <a:cs typeface="Assistant" pitchFamily="2" charset="-79"/>
              </a:rPr>
              <a:t>tincidunt</a:t>
            </a:r>
            <a:r>
              <a:rPr lang="en-GB" sz="1400">
                <a:latin typeface="Assistant" pitchFamily="2" charset="-79"/>
                <a:cs typeface="Assistant" pitchFamily="2" charset="-79"/>
              </a:rPr>
              <a:t> </a:t>
            </a:r>
            <a:r>
              <a:rPr lang="en-GB" sz="1400" err="1">
                <a:latin typeface="Assistant" pitchFamily="2" charset="-79"/>
                <a:cs typeface="Assistant" pitchFamily="2" charset="-79"/>
              </a:rPr>
              <a:t>ut</a:t>
            </a:r>
            <a:r>
              <a:rPr lang="en-GB" sz="1400">
                <a:latin typeface="Assistant" pitchFamily="2" charset="-79"/>
                <a:cs typeface="Assistant" pitchFamily="2" charset="-79"/>
              </a:rPr>
              <a:t> </a:t>
            </a:r>
            <a:r>
              <a:rPr lang="en-GB" sz="1400" err="1">
                <a:latin typeface="Assistant" pitchFamily="2" charset="-79"/>
                <a:cs typeface="Assistant" pitchFamily="2" charset="-79"/>
              </a:rPr>
              <a:t>laoreet</a:t>
            </a:r>
            <a:r>
              <a:rPr lang="en-GB" sz="1400">
                <a:latin typeface="Assistant" pitchFamily="2" charset="-79"/>
                <a:cs typeface="Assistant" pitchFamily="2" charset="-79"/>
              </a:rPr>
              <a:t> dolore magna </a:t>
            </a:r>
            <a:r>
              <a:rPr lang="en-GB" sz="1400" err="1">
                <a:latin typeface="Assistant" pitchFamily="2" charset="-79"/>
                <a:cs typeface="Assistant" pitchFamily="2" charset="-79"/>
              </a:rPr>
              <a:t>aliquam</a:t>
            </a:r>
            <a:r>
              <a:rPr lang="en-GB" sz="1400">
                <a:latin typeface="Assistant" pitchFamily="2" charset="-79"/>
                <a:cs typeface="Assistant" pitchFamily="2" charset="-79"/>
              </a:rPr>
              <a:t> </a:t>
            </a:r>
            <a:r>
              <a:rPr lang="en-GB" sz="1400" err="1">
                <a:latin typeface="Assistant" pitchFamily="2" charset="-79"/>
                <a:cs typeface="Assistant" pitchFamily="2" charset="-79"/>
              </a:rPr>
              <a:t>volutpat</a:t>
            </a:r>
            <a:r>
              <a:rPr lang="en-GB" sz="1400">
                <a:latin typeface="Assistant" pitchFamily="2" charset="-79"/>
                <a:cs typeface="Assistant" pitchFamily="2" charset="-79"/>
              </a:rPr>
              <a:t>. </a:t>
            </a:r>
          </a:p>
        </p:txBody>
      </p:sp>
      <p:sp>
        <p:nvSpPr>
          <p:cNvPr id="10" name="Tekstvak 7">
            <a:extLst>
              <a:ext uri="{FF2B5EF4-FFF2-40B4-BE49-F238E27FC236}">
                <a16:creationId xmlns:a16="http://schemas.microsoft.com/office/drawing/2014/main" id="{22190590-CB5D-408C-8271-28FB03940804}"/>
              </a:ext>
            </a:extLst>
          </p:cNvPr>
          <p:cNvSpPr txBox="1"/>
          <p:nvPr userDrawn="1"/>
        </p:nvSpPr>
        <p:spPr>
          <a:xfrm>
            <a:off x="6336501" y="3074863"/>
            <a:ext cx="4862210" cy="844911"/>
          </a:xfrm>
          <a:prstGeom prst="rect">
            <a:avLst/>
          </a:prstGeom>
          <a:noFill/>
        </p:spPr>
        <p:txBody>
          <a:bodyPr wrap="square" rtlCol="0">
            <a:spAutoFit/>
          </a:bodyPr>
          <a:lstStyle/>
          <a:p>
            <a:pPr>
              <a:lnSpc>
                <a:spcPts val="2000"/>
              </a:lnSpc>
            </a:pPr>
            <a:r>
              <a:rPr lang="en-GB" sz="1400" b="1">
                <a:solidFill>
                  <a:srgbClr val="479EDB"/>
                </a:solidFill>
                <a:latin typeface="Assistant" pitchFamily="2" charset="-79"/>
                <a:cs typeface="Assistant" pitchFamily="2" charset="-79"/>
              </a:rPr>
              <a:t>Lorem ipsum </a:t>
            </a:r>
            <a:r>
              <a:rPr lang="en-GB" sz="1400" b="1" err="1">
                <a:solidFill>
                  <a:srgbClr val="479EDB"/>
                </a:solidFill>
                <a:latin typeface="Assistant" pitchFamily="2" charset="-79"/>
                <a:cs typeface="Assistant" pitchFamily="2" charset="-79"/>
              </a:rPr>
              <a:t>dolor</a:t>
            </a:r>
            <a:endParaRPr lang="en-GB" sz="1400" b="1">
              <a:solidFill>
                <a:srgbClr val="479EDB"/>
              </a:solidFill>
              <a:latin typeface="Assistant" pitchFamily="2" charset="-79"/>
              <a:cs typeface="Assistant" pitchFamily="2" charset="-79"/>
            </a:endParaRPr>
          </a:p>
          <a:p>
            <a:pPr>
              <a:lnSpc>
                <a:spcPts val="2000"/>
              </a:lnSpc>
            </a:pPr>
            <a:r>
              <a:rPr lang="en-GB" sz="1400">
                <a:latin typeface="Assistant" pitchFamily="2" charset="-79"/>
                <a:cs typeface="Assistant" pitchFamily="2" charset="-79"/>
              </a:rPr>
              <a:t>Sit amet, </a:t>
            </a:r>
            <a:r>
              <a:rPr lang="en-GB" sz="1400" err="1">
                <a:latin typeface="Assistant" pitchFamily="2" charset="-79"/>
                <a:cs typeface="Assistant" pitchFamily="2" charset="-79"/>
              </a:rPr>
              <a:t>consectetuer</a:t>
            </a:r>
            <a:r>
              <a:rPr lang="en-GB" sz="1400">
                <a:latin typeface="Assistant" pitchFamily="2" charset="-79"/>
                <a:cs typeface="Assistant" pitchFamily="2" charset="-79"/>
              </a:rPr>
              <a:t> </a:t>
            </a:r>
            <a:r>
              <a:rPr lang="en-GB" sz="1400" err="1">
                <a:latin typeface="Assistant" pitchFamily="2" charset="-79"/>
                <a:cs typeface="Assistant" pitchFamily="2" charset="-79"/>
              </a:rPr>
              <a:t>adipiscing</a:t>
            </a:r>
            <a:r>
              <a:rPr lang="en-GB" sz="1400">
                <a:latin typeface="Assistant" pitchFamily="2" charset="-79"/>
                <a:cs typeface="Assistant" pitchFamily="2" charset="-79"/>
              </a:rPr>
              <a:t> </a:t>
            </a:r>
            <a:r>
              <a:rPr lang="en-GB" sz="1400" err="1">
                <a:latin typeface="Assistant" pitchFamily="2" charset="-79"/>
                <a:cs typeface="Assistant" pitchFamily="2" charset="-79"/>
              </a:rPr>
              <a:t>elit</a:t>
            </a:r>
            <a:r>
              <a:rPr lang="en-GB" sz="1400">
                <a:latin typeface="Assistant" pitchFamily="2" charset="-79"/>
                <a:cs typeface="Assistant" pitchFamily="2" charset="-79"/>
              </a:rPr>
              <a:t>, </a:t>
            </a:r>
            <a:r>
              <a:rPr lang="en-GB" sz="1400" err="1">
                <a:latin typeface="Assistant" pitchFamily="2" charset="-79"/>
                <a:cs typeface="Assistant" pitchFamily="2" charset="-79"/>
              </a:rPr>
              <a:t>sed</a:t>
            </a:r>
            <a:r>
              <a:rPr lang="en-GB" sz="1400">
                <a:latin typeface="Assistant" pitchFamily="2" charset="-79"/>
                <a:cs typeface="Assistant" pitchFamily="2" charset="-79"/>
              </a:rPr>
              <a:t> </a:t>
            </a:r>
            <a:r>
              <a:rPr lang="en-GB" sz="1400" err="1">
                <a:latin typeface="Assistant" pitchFamily="2" charset="-79"/>
                <a:cs typeface="Assistant" pitchFamily="2" charset="-79"/>
              </a:rPr>
              <a:t>diam</a:t>
            </a:r>
            <a:r>
              <a:rPr lang="en-GB" sz="1400">
                <a:latin typeface="Assistant" pitchFamily="2" charset="-79"/>
                <a:cs typeface="Assistant" pitchFamily="2" charset="-79"/>
              </a:rPr>
              <a:t> </a:t>
            </a:r>
            <a:r>
              <a:rPr lang="en-GB" sz="1400" err="1">
                <a:latin typeface="Assistant" pitchFamily="2" charset="-79"/>
                <a:cs typeface="Assistant" pitchFamily="2" charset="-79"/>
              </a:rPr>
              <a:t>nommy</a:t>
            </a:r>
            <a:r>
              <a:rPr lang="en-GB" sz="1400">
                <a:latin typeface="Assistant" pitchFamily="2" charset="-79"/>
                <a:cs typeface="Assistant" pitchFamily="2" charset="-79"/>
              </a:rPr>
              <a:t> </a:t>
            </a:r>
            <a:r>
              <a:rPr lang="en-GB" sz="1400" err="1">
                <a:latin typeface="Assistant" pitchFamily="2" charset="-79"/>
                <a:cs typeface="Assistant" pitchFamily="2" charset="-79"/>
              </a:rPr>
              <a:t>nibh</a:t>
            </a:r>
            <a:r>
              <a:rPr lang="en-GB" sz="1400">
                <a:latin typeface="Assistant" pitchFamily="2" charset="-79"/>
                <a:cs typeface="Assistant" pitchFamily="2" charset="-79"/>
              </a:rPr>
              <a:t> </a:t>
            </a:r>
            <a:r>
              <a:rPr lang="en-GB" sz="1400" err="1">
                <a:latin typeface="Assistant" pitchFamily="2" charset="-79"/>
                <a:cs typeface="Assistant" pitchFamily="2" charset="-79"/>
              </a:rPr>
              <a:t>euismod</a:t>
            </a:r>
            <a:r>
              <a:rPr lang="en-GB" sz="1400">
                <a:latin typeface="Assistant" pitchFamily="2" charset="-79"/>
                <a:cs typeface="Assistant" pitchFamily="2" charset="-79"/>
              </a:rPr>
              <a:t> </a:t>
            </a:r>
            <a:r>
              <a:rPr lang="en-GB" sz="1400" err="1">
                <a:latin typeface="Assistant" pitchFamily="2" charset="-79"/>
                <a:cs typeface="Assistant" pitchFamily="2" charset="-79"/>
              </a:rPr>
              <a:t>tincidunt</a:t>
            </a:r>
            <a:r>
              <a:rPr lang="en-GB" sz="1400">
                <a:latin typeface="Assistant" pitchFamily="2" charset="-79"/>
                <a:cs typeface="Assistant" pitchFamily="2" charset="-79"/>
              </a:rPr>
              <a:t> </a:t>
            </a:r>
            <a:r>
              <a:rPr lang="en-GB" sz="1400" err="1">
                <a:latin typeface="Assistant" pitchFamily="2" charset="-79"/>
                <a:cs typeface="Assistant" pitchFamily="2" charset="-79"/>
              </a:rPr>
              <a:t>ut</a:t>
            </a:r>
            <a:r>
              <a:rPr lang="en-GB" sz="1400">
                <a:latin typeface="Assistant" pitchFamily="2" charset="-79"/>
                <a:cs typeface="Assistant" pitchFamily="2" charset="-79"/>
              </a:rPr>
              <a:t> </a:t>
            </a:r>
            <a:r>
              <a:rPr lang="en-GB" sz="1400" err="1">
                <a:latin typeface="Assistant" pitchFamily="2" charset="-79"/>
                <a:cs typeface="Assistant" pitchFamily="2" charset="-79"/>
              </a:rPr>
              <a:t>laoreet</a:t>
            </a:r>
            <a:r>
              <a:rPr lang="en-GB" sz="1400">
                <a:latin typeface="Assistant" pitchFamily="2" charset="-79"/>
                <a:cs typeface="Assistant" pitchFamily="2" charset="-79"/>
              </a:rPr>
              <a:t> dolore magna </a:t>
            </a:r>
            <a:r>
              <a:rPr lang="en-GB" sz="1400" err="1">
                <a:latin typeface="Assistant" pitchFamily="2" charset="-79"/>
                <a:cs typeface="Assistant" pitchFamily="2" charset="-79"/>
              </a:rPr>
              <a:t>aliquam</a:t>
            </a:r>
            <a:r>
              <a:rPr lang="en-GB" sz="1400">
                <a:latin typeface="Assistant" pitchFamily="2" charset="-79"/>
                <a:cs typeface="Assistant" pitchFamily="2" charset="-79"/>
              </a:rPr>
              <a:t> </a:t>
            </a:r>
            <a:r>
              <a:rPr lang="en-GB" sz="1400" err="1">
                <a:latin typeface="Assistant" pitchFamily="2" charset="-79"/>
                <a:cs typeface="Assistant" pitchFamily="2" charset="-79"/>
              </a:rPr>
              <a:t>volutpat</a:t>
            </a:r>
            <a:r>
              <a:rPr lang="en-GB" sz="1400">
                <a:latin typeface="Assistant" pitchFamily="2" charset="-79"/>
                <a:cs typeface="Assistant" pitchFamily="2" charset="-79"/>
              </a:rPr>
              <a:t>. </a:t>
            </a:r>
          </a:p>
        </p:txBody>
      </p:sp>
      <p:sp>
        <p:nvSpPr>
          <p:cNvPr id="11" name="Tekstvak 8">
            <a:extLst>
              <a:ext uri="{FF2B5EF4-FFF2-40B4-BE49-F238E27FC236}">
                <a16:creationId xmlns:a16="http://schemas.microsoft.com/office/drawing/2014/main" id="{42EA234D-7D0F-41AA-A41A-BA750B534F8D}"/>
              </a:ext>
            </a:extLst>
          </p:cNvPr>
          <p:cNvSpPr txBox="1"/>
          <p:nvPr userDrawn="1"/>
        </p:nvSpPr>
        <p:spPr>
          <a:xfrm>
            <a:off x="6336501" y="4325152"/>
            <a:ext cx="4862210" cy="844911"/>
          </a:xfrm>
          <a:prstGeom prst="rect">
            <a:avLst/>
          </a:prstGeom>
          <a:noFill/>
        </p:spPr>
        <p:txBody>
          <a:bodyPr wrap="square" rtlCol="0">
            <a:spAutoFit/>
          </a:bodyPr>
          <a:lstStyle/>
          <a:p>
            <a:pPr>
              <a:lnSpc>
                <a:spcPts val="2000"/>
              </a:lnSpc>
            </a:pPr>
            <a:r>
              <a:rPr lang="en-GB" sz="1400" b="1">
                <a:solidFill>
                  <a:srgbClr val="479EDB"/>
                </a:solidFill>
                <a:latin typeface="Assistant" pitchFamily="2" charset="-79"/>
                <a:cs typeface="Assistant" pitchFamily="2" charset="-79"/>
              </a:rPr>
              <a:t>Lorem ipsum </a:t>
            </a:r>
            <a:r>
              <a:rPr lang="en-GB" sz="1400" b="1" err="1">
                <a:solidFill>
                  <a:srgbClr val="479EDB"/>
                </a:solidFill>
                <a:latin typeface="Assistant" pitchFamily="2" charset="-79"/>
                <a:cs typeface="Assistant" pitchFamily="2" charset="-79"/>
              </a:rPr>
              <a:t>dolor</a:t>
            </a:r>
            <a:endParaRPr lang="en-GB" sz="1400" b="1">
              <a:solidFill>
                <a:srgbClr val="479EDB"/>
              </a:solidFill>
              <a:latin typeface="Assistant" pitchFamily="2" charset="-79"/>
              <a:cs typeface="Assistant" pitchFamily="2" charset="-79"/>
            </a:endParaRPr>
          </a:p>
          <a:p>
            <a:pPr>
              <a:lnSpc>
                <a:spcPts val="2000"/>
              </a:lnSpc>
            </a:pPr>
            <a:r>
              <a:rPr lang="en-GB" sz="1400">
                <a:latin typeface="Assistant" pitchFamily="2" charset="-79"/>
                <a:cs typeface="Assistant" pitchFamily="2" charset="-79"/>
              </a:rPr>
              <a:t>Sit amet, </a:t>
            </a:r>
            <a:r>
              <a:rPr lang="en-GB" sz="1400" err="1">
                <a:latin typeface="Assistant" pitchFamily="2" charset="-79"/>
                <a:cs typeface="Assistant" pitchFamily="2" charset="-79"/>
              </a:rPr>
              <a:t>consectetuer</a:t>
            </a:r>
            <a:r>
              <a:rPr lang="en-GB" sz="1400">
                <a:latin typeface="Assistant" pitchFamily="2" charset="-79"/>
                <a:cs typeface="Assistant" pitchFamily="2" charset="-79"/>
              </a:rPr>
              <a:t> </a:t>
            </a:r>
            <a:r>
              <a:rPr lang="en-GB" sz="1400" err="1">
                <a:latin typeface="Assistant" pitchFamily="2" charset="-79"/>
                <a:cs typeface="Assistant" pitchFamily="2" charset="-79"/>
              </a:rPr>
              <a:t>adipiscing</a:t>
            </a:r>
            <a:r>
              <a:rPr lang="en-GB" sz="1400">
                <a:latin typeface="Assistant" pitchFamily="2" charset="-79"/>
                <a:cs typeface="Assistant" pitchFamily="2" charset="-79"/>
              </a:rPr>
              <a:t> </a:t>
            </a:r>
            <a:r>
              <a:rPr lang="en-GB" sz="1400" err="1">
                <a:latin typeface="Assistant" pitchFamily="2" charset="-79"/>
                <a:cs typeface="Assistant" pitchFamily="2" charset="-79"/>
              </a:rPr>
              <a:t>elit</a:t>
            </a:r>
            <a:r>
              <a:rPr lang="en-GB" sz="1400">
                <a:latin typeface="Assistant" pitchFamily="2" charset="-79"/>
                <a:cs typeface="Assistant" pitchFamily="2" charset="-79"/>
              </a:rPr>
              <a:t>, </a:t>
            </a:r>
            <a:r>
              <a:rPr lang="en-GB" sz="1400" err="1">
                <a:latin typeface="Assistant" pitchFamily="2" charset="-79"/>
                <a:cs typeface="Assistant" pitchFamily="2" charset="-79"/>
              </a:rPr>
              <a:t>sed</a:t>
            </a:r>
            <a:r>
              <a:rPr lang="en-GB" sz="1400">
                <a:latin typeface="Assistant" pitchFamily="2" charset="-79"/>
                <a:cs typeface="Assistant" pitchFamily="2" charset="-79"/>
              </a:rPr>
              <a:t> </a:t>
            </a:r>
            <a:r>
              <a:rPr lang="en-GB" sz="1400" err="1">
                <a:latin typeface="Assistant" pitchFamily="2" charset="-79"/>
                <a:cs typeface="Assistant" pitchFamily="2" charset="-79"/>
              </a:rPr>
              <a:t>diam</a:t>
            </a:r>
            <a:r>
              <a:rPr lang="en-GB" sz="1400">
                <a:latin typeface="Assistant" pitchFamily="2" charset="-79"/>
                <a:cs typeface="Assistant" pitchFamily="2" charset="-79"/>
              </a:rPr>
              <a:t> </a:t>
            </a:r>
            <a:r>
              <a:rPr lang="en-GB" sz="1400" err="1">
                <a:latin typeface="Assistant" pitchFamily="2" charset="-79"/>
                <a:cs typeface="Assistant" pitchFamily="2" charset="-79"/>
              </a:rPr>
              <a:t>nommy</a:t>
            </a:r>
            <a:r>
              <a:rPr lang="en-GB" sz="1400">
                <a:latin typeface="Assistant" pitchFamily="2" charset="-79"/>
                <a:cs typeface="Assistant" pitchFamily="2" charset="-79"/>
              </a:rPr>
              <a:t> </a:t>
            </a:r>
            <a:r>
              <a:rPr lang="en-GB" sz="1400" err="1">
                <a:latin typeface="Assistant" pitchFamily="2" charset="-79"/>
                <a:cs typeface="Assistant" pitchFamily="2" charset="-79"/>
              </a:rPr>
              <a:t>nibh</a:t>
            </a:r>
            <a:r>
              <a:rPr lang="en-GB" sz="1400">
                <a:latin typeface="Assistant" pitchFamily="2" charset="-79"/>
                <a:cs typeface="Assistant" pitchFamily="2" charset="-79"/>
              </a:rPr>
              <a:t> </a:t>
            </a:r>
            <a:r>
              <a:rPr lang="en-GB" sz="1400" err="1">
                <a:latin typeface="Assistant" pitchFamily="2" charset="-79"/>
                <a:cs typeface="Assistant" pitchFamily="2" charset="-79"/>
              </a:rPr>
              <a:t>euismod</a:t>
            </a:r>
            <a:r>
              <a:rPr lang="en-GB" sz="1400">
                <a:latin typeface="Assistant" pitchFamily="2" charset="-79"/>
                <a:cs typeface="Assistant" pitchFamily="2" charset="-79"/>
              </a:rPr>
              <a:t> </a:t>
            </a:r>
            <a:r>
              <a:rPr lang="en-GB" sz="1400" err="1">
                <a:latin typeface="Assistant" pitchFamily="2" charset="-79"/>
                <a:cs typeface="Assistant" pitchFamily="2" charset="-79"/>
              </a:rPr>
              <a:t>tincidunt</a:t>
            </a:r>
            <a:r>
              <a:rPr lang="en-GB" sz="1400">
                <a:latin typeface="Assistant" pitchFamily="2" charset="-79"/>
                <a:cs typeface="Assistant" pitchFamily="2" charset="-79"/>
              </a:rPr>
              <a:t> </a:t>
            </a:r>
            <a:r>
              <a:rPr lang="en-GB" sz="1400" err="1">
                <a:latin typeface="Assistant" pitchFamily="2" charset="-79"/>
                <a:cs typeface="Assistant" pitchFamily="2" charset="-79"/>
              </a:rPr>
              <a:t>ut</a:t>
            </a:r>
            <a:r>
              <a:rPr lang="en-GB" sz="1400">
                <a:latin typeface="Assistant" pitchFamily="2" charset="-79"/>
                <a:cs typeface="Assistant" pitchFamily="2" charset="-79"/>
              </a:rPr>
              <a:t> </a:t>
            </a:r>
            <a:r>
              <a:rPr lang="en-GB" sz="1400" err="1">
                <a:latin typeface="Assistant" pitchFamily="2" charset="-79"/>
                <a:cs typeface="Assistant" pitchFamily="2" charset="-79"/>
              </a:rPr>
              <a:t>laoreet</a:t>
            </a:r>
            <a:r>
              <a:rPr lang="en-GB" sz="1400">
                <a:latin typeface="Assistant" pitchFamily="2" charset="-79"/>
                <a:cs typeface="Assistant" pitchFamily="2" charset="-79"/>
              </a:rPr>
              <a:t> dolore magna </a:t>
            </a:r>
            <a:r>
              <a:rPr lang="en-GB" sz="1400" err="1">
                <a:latin typeface="Assistant" pitchFamily="2" charset="-79"/>
                <a:cs typeface="Assistant" pitchFamily="2" charset="-79"/>
              </a:rPr>
              <a:t>aliquam</a:t>
            </a:r>
            <a:r>
              <a:rPr lang="en-GB" sz="1400">
                <a:latin typeface="Assistant" pitchFamily="2" charset="-79"/>
                <a:cs typeface="Assistant" pitchFamily="2" charset="-79"/>
              </a:rPr>
              <a:t> </a:t>
            </a:r>
            <a:r>
              <a:rPr lang="en-GB" sz="1400" err="1">
                <a:latin typeface="Assistant" pitchFamily="2" charset="-79"/>
                <a:cs typeface="Assistant" pitchFamily="2" charset="-79"/>
              </a:rPr>
              <a:t>volutpat</a:t>
            </a:r>
            <a:r>
              <a:rPr lang="en-GB" sz="1400">
                <a:latin typeface="Assistant" pitchFamily="2" charset="-79"/>
                <a:cs typeface="Assistant" pitchFamily="2" charset="-79"/>
              </a:rPr>
              <a:t>. </a:t>
            </a:r>
          </a:p>
        </p:txBody>
      </p:sp>
      <p:pic>
        <p:nvPicPr>
          <p:cNvPr id="12" name="Afbeelding 1">
            <a:extLst>
              <a:ext uri="{FF2B5EF4-FFF2-40B4-BE49-F238E27FC236}">
                <a16:creationId xmlns:a16="http://schemas.microsoft.com/office/drawing/2014/main" id="{071BA0D4-0B93-479D-85E8-08D60C5174D9}"/>
              </a:ext>
            </a:extLst>
          </p:cNvPr>
          <p:cNvPicPr>
            <a:picLocks noChangeAspect="1"/>
          </p:cNvPicPr>
          <p:nvPr userDrawn="1"/>
        </p:nvPicPr>
        <p:blipFill>
          <a:blip r:embed="rId3"/>
          <a:stretch>
            <a:fillRect/>
          </a:stretch>
        </p:blipFill>
        <p:spPr>
          <a:xfrm>
            <a:off x="6071044" y="1925617"/>
            <a:ext cx="191697" cy="191697"/>
          </a:xfrm>
          <a:prstGeom prst="rect">
            <a:avLst/>
          </a:prstGeom>
        </p:spPr>
      </p:pic>
      <p:pic>
        <p:nvPicPr>
          <p:cNvPr id="13" name="Afbeelding 11">
            <a:extLst>
              <a:ext uri="{FF2B5EF4-FFF2-40B4-BE49-F238E27FC236}">
                <a16:creationId xmlns:a16="http://schemas.microsoft.com/office/drawing/2014/main" id="{FA5003EA-07F9-4F25-A16B-DD53E728F814}"/>
              </a:ext>
            </a:extLst>
          </p:cNvPr>
          <p:cNvPicPr>
            <a:picLocks noChangeAspect="1"/>
          </p:cNvPicPr>
          <p:nvPr userDrawn="1"/>
        </p:nvPicPr>
        <p:blipFill>
          <a:blip r:embed="rId3"/>
          <a:stretch>
            <a:fillRect/>
          </a:stretch>
        </p:blipFill>
        <p:spPr>
          <a:xfrm>
            <a:off x="6071044" y="3162746"/>
            <a:ext cx="191697" cy="191697"/>
          </a:xfrm>
          <a:prstGeom prst="rect">
            <a:avLst/>
          </a:prstGeom>
        </p:spPr>
      </p:pic>
      <p:pic>
        <p:nvPicPr>
          <p:cNvPr id="14" name="Afbeelding 12">
            <a:extLst>
              <a:ext uri="{FF2B5EF4-FFF2-40B4-BE49-F238E27FC236}">
                <a16:creationId xmlns:a16="http://schemas.microsoft.com/office/drawing/2014/main" id="{EA323091-C82C-4E4C-90C9-DB5E85A1ACD7}"/>
              </a:ext>
            </a:extLst>
          </p:cNvPr>
          <p:cNvPicPr>
            <a:picLocks noChangeAspect="1"/>
          </p:cNvPicPr>
          <p:nvPr userDrawn="1"/>
        </p:nvPicPr>
        <p:blipFill>
          <a:blip r:embed="rId3"/>
          <a:stretch>
            <a:fillRect/>
          </a:stretch>
        </p:blipFill>
        <p:spPr>
          <a:xfrm>
            <a:off x="6071044" y="4389118"/>
            <a:ext cx="191697" cy="191697"/>
          </a:xfrm>
          <a:prstGeom prst="rect">
            <a:avLst/>
          </a:prstGeom>
        </p:spPr>
      </p:pic>
    </p:spTree>
    <p:extLst>
      <p:ext uri="{BB962C8B-B14F-4D97-AF65-F5344CB8AC3E}">
        <p14:creationId xmlns:p14="http://schemas.microsoft.com/office/powerpoint/2010/main" val="819788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
        <p:nvSpPr>
          <p:cNvPr id="8" name="Tijdelijke aanduiding voor tekst 7">
            <a:extLst>
              <a:ext uri="{FF2B5EF4-FFF2-40B4-BE49-F238E27FC236}">
                <a16:creationId xmlns:a16="http://schemas.microsoft.com/office/drawing/2014/main" id="{FCDD82BE-D135-C544-8C46-204EE67B6B18}"/>
              </a:ext>
            </a:extLst>
          </p:cNvPr>
          <p:cNvSpPr>
            <a:spLocks noGrp="1"/>
          </p:cNvSpPr>
          <p:nvPr>
            <p:ph type="body" sz="quarter" idx="13"/>
          </p:nvPr>
        </p:nvSpPr>
        <p:spPr>
          <a:xfrm>
            <a:off x="5160963" y="1543050"/>
            <a:ext cx="5938837" cy="3602038"/>
          </a:xfrm>
        </p:spPr>
        <p:txBody>
          <a:bodyPr/>
          <a:lstStyle>
            <a:lvl1pPr marL="0" indent="0">
              <a:buNone/>
              <a:defRPr sz="1400" b="0">
                <a:solidFill>
                  <a:schemeClr val="tx2"/>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nl-NL"/>
              <a:t>Klikken om de tekststijl van het model te bewerken</a:t>
            </a:r>
          </a:p>
        </p:txBody>
      </p:sp>
    </p:spTree>
    <p:extLst>
      <p:ext uri="{BB962C8B-B14F-4D97-AF65-F5344CB8AC3E}">
        <p14:creationId xmlns:p14="http://schemas.microsoft.com/office/powerpoint/2010/main" val="1980864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8D6DCD4-D09A-424D-BCF1-10D9CEB389E1}"/>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4" name="Footer Placeholder 3">
            <a:extLst>
              <a:ext uri="{FF2B5EF4-FFF2-40B4-BE49-F238E27FC236}">
                <a16:creationId xmlns:a16="http://schemas.microsoft.com/office/drawing/2014/main" id="{64A81BBE-0237-4A1F-BA6E-13DF7555F8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FC6D35-11CD-4922-8A60-58D2E1AB67C1}"/>
              </a:ext>
            </a:extLst>
          </p:cNvPr>
          <p:cNvSpPr>
            <a:spLocks noGrp="1"/>
          </p:cNvSpPr>
          <p:nvPr>
            <p:ph type="sldNum" sz="quarter" idx="12"/>
          </p:nvPr>
        </p:nvSpPr>
        <p:spPr/>
        <p:txBody>
          <a:bodyPr/>
          <a:lstStyle/>
          <a:p>
            <a:fld id="{98F0EB9D-8EC8-4EF4-9A95-65EE5F6F83A2}" type="slidenum">
              <a:rPr lang="en-US" smtClean="0"/>
              <a:t>‹nr.›</a:t>
            </a:fld>
            <a:endParaRPr lang="en-US"/>
          </a:p>
        </p:txBody>
      </p:sp>
    </p:spTree>
    <p:extLst>
      <p:ext uri="{BB962C8B-B14F-4D97-AF65-F5344CB8AC3E}">
        <p14:creationId xmlns:p14="http://schemas.microsoft.com/office/powerpoint/2010/main" val="4180169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FD75-F66A-4849-8F04-1D4BCBEA84C0}"/>
              </a:ext>
            </a:extLst>
          </p:cNvPr>
          <p:cNvSpPr>
            <a:spLocks noGrp="1"/>
          </p:cNvSpPr>
          <p:nvPr>
            <p:ph type="ctrTitle"/>
          </p:nvPr>
        </p:nvSpPr>
        <p:spPr>
          <a:xfrm>
            <a:off x="1524000" y="2143760"/>
            <a:ext cx="9144000" cy="2387600"/>
          </a:xfrm>
        </p:spPr>
        <p:txBody>
          <a:bodyPr anchor="b"/>
          <a:lstStyle>
            <a:lvl1pPr algn="ctr">
              <a:defRPr sz="6000" b="1">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D9CFDA3F-E1B8-40BD-8CBB-3BE733B71074}"/>
              </a:ext>
            </a:extLst>
          </p:cNvPr>
          <p:cNvSpPr>
            <a:spLocks noGrp="1"/>
          </p:cNvSpPr>
          <p:nvPr>
            <p:ph type="subTitle" idx="1"/>
          </p:nvPr>
        </p:nvSpPr>
        <p:spPr>
          <a:xfrm>
            <a:off x="1524000" y="4714240"/>
            <a:ext cx="9144000" cy="54356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A13D7-779E-4E56-AAA8-196B6D232E24}"/>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31FF56F3-B404-4155-829A-16CCD5902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715F-5DAA-42CE-ADD5-D4D62E9ECFD2}"/>
              </a:ext>
            </a:extLst>
          </p:cNvPr>
          <p:cNvSpPr>
            <a:spLocks noGrp="1"/>
          </p:cNvSpPr>
          <p:nvPr>
            <p:ph type="sldNum" sz="quarter" idx="12"/>
          </p:nvPr>
        </p:nvSpPr>
        <p:spPr/>
        <p:txBody>
          <a:bodyPr/>
          <a:lstStyle/>
          <a:p>
            <a:fld id="{98F0EB9D-8EC8-4EF4-9A95-65EE5F6F83A2}" type="slidenum">
              <a:rPr lang="en-US" smtClean="0"/>
              <a:t>‹nr.›</a:t>
            </a:fld>
            <a:endParaRPr lang="en-US"/>
          </a:p>
        </p:txBody>
      </p:sp>
    </p:spTree>
    <p:extLst>
      <p:ext uri="{BB962C8B-B14F-4D97-AF65-F5344CB8AC3E}">
        <p14:creationId xmlns:p14="http://schemas.microsoft.com/office/powerpoint/2010/main" val="297036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
        <p:nvSpPr>
          <p:cNvPr id="7" name="Tekstvak 10">
            <a:extLst>
              <a:ext uri="{FF2B5EF4-FFF2-40B4-BE49-F238E27FC236}">
                <a16:creationId xmlns:a16="http://schemas.microsoft.com/office/drawing/2014/main" id="{2361BA08-5D63-425D-AF01-964BF01C0FC9}"/>
              </a:ext>
            </a:extLst>
          </p:cNvPr>
          <p:cNvSpPr txBox="1"/>
          <p:nvPr userDrawn="1"/>
        </p:nvSpPr>
        <p:spPr>
          <a:xfrm>
            <a:off x="7425549" y="2126754"/>
            <a:ext cx="3701797" cy="2800767"/>
          </a:xfrm>
          <a:prstGeom prst="rect">
            <a:avLst/>
          </a:prstGeom>
          <a:noFill/>
        </p:spPr>
        <p:txBody>
          <a:bodyPr wrap="square" rtlCol="0">
            <a:spAutoFit/>
          </a:bodyPr>
          <a:lstStyle/>
          <a:p>
            <a:r>
              <a:rPr lang="nl-NL" sz="1600" b="1" err="1">
                <a:latin typeface="Assistant" pitchFamily="2" charset="-79"/>
                <a:cs typeface="Assistant" pitchFamily="2" charset="-79"/>
              </a:rPr>
              <a:t>Principal</a:t>
            </a:r>
            <a:r>
              <a:rPr lang="nl-NL" sz="1600" b="1">
                <a:latin typeface="Assistant" pitchFamily="2" charset="-79"/>
                <a:cs typeface="Assistant" pitchFamily="2" charset="-79"/>
              </a:rPr>
              <a:t> investigator</a:t>
            </a:r>
          </a:p>
          <a:p>
            <a:r>
              <a:rPr lang="nl-NL" sz="1600">
                <a:latin typeface="Assistant" pitchFamily="2" charset="-79"/>
                <a:cs typeface="Assistant" pitchFamily="2" charset="-79"/>
              </a:rPr>
              <a:t>Name</a:t>
            </a:r>
          </a:p>
          <a:p>
            <a:r>
              <a:rPr lang="nl-NL" sz="1600" err="1">
                <a:latin typeface="Assistant" pitchFamily="2" charset="-79"/>
                <a:cs typeface="Assistant" pitchFamily="2" charset="-79"/>
              </a:rPr>
              <a:t>Affiliation</a:t>
            </a:r>
            <a:endParaRPr lang="nl-NL" sz="1600">
              <a:latin typeface="Assistant" pitchFamily="2" charset="-79"/>
              <a:cs typeface="Assistant" pitchFamily="2" charset="-79"/>
            </a:endParaRPr>
          </a:p>
          <a:p>
            <a:endParaRPr lang="nl-NL" sz="1600">
              <a:latin typeface="Assistant" pitchFamily="2" charset="-79"/>
              <a:cs typeface="Assistant" pitchFamily="2" charset="-79"/>
            </a:endParaRPr>
          </a:p>
          <a:p>
            <a:r>
              <a:rPr lang="nl-NL" sz="1600" b="1" err="1">
                <a:latin typeface="Assistant" pitchFamily="2" charset="-79"/>
                <a:cs typeface="Assistant" pitchFamily="2" charset="-79"/>
              </a:rPr>
              <a:t>eScience</a:t>
            </a:r>
            <a:r>
              <a:rPr lang="nl-NL" sz="1600" b="1">
                <a:latin typeface="Assistant" pitchFamily="2" charset="-79"/>
                <a:cs typeface="Assistant" pitchFamily="2" charset="-79"/>
              </a:rPr>
              <a:t> Research </a:t>
            </a:r>
            <a:r>
              <a:rPr lang="nl-NL" sz="1600" b="1" err="1">
                <a:latin typeface="Assistant" pitchFamily="2" charset="-79"/>
                <a:cs typeface="Assistant" pitchFamily="2" charset="-79"/>
              </a:rPr>
              <a:t>Coordinator</a:t>
            </a:r>
            <a:endParaRPr lang="nl-NL" sz="1600" b="1">
              <a:latin typeface="Assistant" pitchFamily="2" charset="-79"/>
              <a:cs typeface="Assistant" pitchFamily="2" charset="-79"/>
            </a:endParaRPr>
          </a:p>
          <a:p>
            <a:r>
              <a:rPr lang="nl-NL" sz="1600">
                <a:latin typeface="Assistant" pitchFamily="2" charset="-79"/>
                <a:cs typeface="Assistant" pitchFamily="2" charset="-79"/>
              </a:rPr>
              <a:t>Name</a:t>
            </a:r>
          </a:p>
          <a:p>
            <a:endParaRPr lang="nl-NL" sz="1600">
              <a:latin typeface="Assistant" pitchFamily="2" charset="-79"/>
              <a:cs typeface="Assistant" pitchFamily="2" charset="-79"/>
            </a:endParaRPr>
          </a:p>
          <a:p>
            <a:r>
              <a:rPr lang="nl-NL" sz="1600" b="1" err="1">
                <a:latin typeface="Assistant" pitchFamily="2" charset="-79"/>
                <a:cs typeface="Assistant" pitchFamily="2" charset="-79"/>
              </a:rPr>
              <a:t>eScience</a:t>
            </a:r>
            <a:endParaRPr lang="nl-NL" sz="1600" b="1">
              <a:latin typeface="Assistant" pitchFamily="2" charset="-79"/>
              <a:cs typeface="Assistant" pitchFamily="2" charset="-79"/>
            </a:endParaRPr>
          </a:p>
          <a:p>
            <a:r>
              <a:rPr lang="nl-NL" sz="1600">
                <a:latin typeface="Assistant" pitchFamily="2" charset="-79"/>
                <a:cs typeface="Assistant" pitchFamily="2" charset="-79"/>
              </a:rPr>
              <a:t>Name</a:t>
            </a:r>
          </a:p>
          <a:p>
            <a:r>
              <a:rPr lang="nl-NL" sz="1600">
                <a:latin typeface="Assistant" pitchFamily="2" charset="-79"/>
                <a:cs typeface="Assistant" pitchFamily="2" charset="-79"/>
              </a:rPr>
              <a:t>Name</a:t>
            </a:r>
          </a:p>
          <a:p>
            <a:r>
              <a:rPr lang="nl-NL" sz="1600">
                <a:latin typeface="Assistant" pitchFamily="2" charset="-79"/>
                <a:cs typeface="Assistant" pitchFamily="2" charset="-79"/>
              </a:rPr>
              <a:t>Name</a:t>
            </a:r>
          </a:p>
        </p:txBody>
      </p:sp>
    </p:spTree>
    <p:extLst>
      <p:ext uri="{BB962C8B-B14F-4D97-AF65-F5344CB8AC3E}">
        <p14:creationId xmlns:p14="http://schemas.microsoft.com/office/powerpoint/2010/main" val="3907664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1064654" y="1690688"/>
            <a:ext cx="4731989"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1064654" y="3184071"/>
            <a:ext cx="4751615" cy="2076904"/>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
        <p:nvSpPr>
          <p:cNvPr id="7" name="Tekstvak 10">
            <a:extLst>
              <a:ext uri="{FF2B5EF4-FFF2-40B4-BE49-F238E27FC236}">
                <a16:creationId xmlns:a16="http://schemas.microsoft.com/office/drawing/2014/main" id="{2361BA08-5D63-425D-AF01-964BF01C0FC9}"/>
              </a:ext>
            </a:extLst>
          </p:cNvPr>
          <p:cNvSpPr txBox="1"/>
          <p:nvPr userDrawn="1"/>
        </p:nvSpPr>
        <p:spPr>
          <a:xfrm>
            <a:off x="7425549" y="2126754"/>
            <a:ext cx="3701797" cy="2800767"/>
          </a:xfrm>
          <a:prstGeom prst="rect">
            <a:avLst/>
          </a:prstGeom>
          <a:noFill/>
        </p:spPr>
        <p:txBody>
          <a:bodyPr wrap="square" rtlCol="0">
            <a:spAutoFit/>
          </a:bodyPr>
          <a:lstStyle/>
          <a:p>
            <a:r>
              <a:rPr lang="nl-NL" sz="1600" b="1" err="1">
                <a:latin typeface="Assistant" pitchFamily="2" charset="-79"/>
                <a:cs typeface="Assistant" pitchFamily="2" charset="-79"/>
              </a:rPr>
              <a:t>Principal</a:t>
            </a:r>
            <a:r>
              <a:rPr lang="nl-NL" sz="1600" b="1">
                <a:latin typeface="Assistant" pitchFamily="2" charset="-79"/>
                <a:cs typeface="Assistant" pitchFamily="2" charset="-79"/>
              </a:rPr>
              <a:t> investigator</a:t>
            </a:r>
          </a:p>
          <a:p>
            <a:r>
              <a:rPr lang="nl-NL" sz="1600">
                <a:latin typeface="Assistant" pitchFamily="2" charset="-79"/>
                <a:cs typeface="Assistant" pitchFamily="2" charset="-79"/>
              </a:rPr>
              <a:t>Name</a:t>
            </a:r>
          </a:p>
          <a:p>
            <a:r>
              <a:rPr lang="nl-NL" sz="1600" err="1">
                <a:latin typeface="Assistant" pitchFamily="2" charset="-79"/>
                <a:cs typeface="Assistant" pitchFamily="2" charset="-79"/>
              </a:rPr>
              <a:t>Affiliation</a:t>
            </a:r>
            <a:endParaRPr lang="nl-NL" sz="1600">
              <a:latin typeface="Assistant" pitchFamily="2" charset="-79"/>
              <a:cs typeface="Assistant" pitchFamily="2" charset="-79"/>
            </a:endParaRPr>
          </a:p>
          <a:p>
            <a:endParaRPr lang="nl-NL" sz="1600">
              <a:latin typeface="Assistant" pitchFamily="2" charset="-79"/>
              <a:cs typeface="Assistant" pitchFamily="2" charset="-79"/>
            </a:endParaRPr>
          </a:p>
          <a:p>
            <a:r>
              <a:rPr lang="nl-NL" sz="1600" b="1" err="1">
                <a:latin typeface="Assistant" pitchFamily="2" charset="-79"/>
                <a:cs typeface="Assistant" pitchFamily="2" charset="-79"/>
              </a:rPr>
              <a:t>eScience</a:t>
            </a:r>
            <a:r>
              <a:rPr lang="nl-NL" sz="1600" b="1">
                <a:latin typeface="Assistant" pitchFamily="2" charset="-79"/>
                <a:cs typeface="Assistant" pitchFamily="2" charset="-79"/>
              </a:rPr>
              <a:t> Research </a:t>
            </a:r>
            <a:r>
              <a:rPr lang="nl-NL" sz="1600" b="1" err="1">
                <a:latin typeface="Assistant" pitchFamily="2" charset="-79"/>
                <a:cs typeface="Assistant" pitchFamily="2" charset="-79"/>
              </a:rPr>
              <a:t>Coordinator</a:t>
            </a:r>
            <a:endParaRPr lang="nl-NL" sz="1600" b="1">
              <a:latin typeface="Assistant" pitchFamily="2" charset="-79"/>
              <a:cs typeface="Assistant" pitchFamily="2" charset="-79"/>
            </a:endParaRPr>
          </a:p>
          <a:p>
            <a:r>
              <a:rPr lang="nl-NL" sz="1600">
                <a:latin typeface="Assistant" pitchFamily="2" charset="-79"/>
                <a:cs typeface="Assistant" pitchFamily="2" charset="-79"/>
              </a:rPr>
              <a:t>Name</a:t>
            </a:r>
          </a:p>
          <a:p>
            <a:endParaRPr lang="nl-NL" sz="1600">
              <a:latin typeface="Assistant" pitchFamily="2" charset="-79"/>
              <a:cs typeface="Assistant" pitchFamily="2" charset="-79"/>
            </a:endParaRPr>
          </a:p>
          <a:p>
            <a:r>
              <a:rPr lang="nl-NL" sz="1600" b="1" err="1">
                <a:latin typeface="Assistant" pitchFamily="2" charset="-79"/>
                <a:cs typeface="Assistant" pitchFamily="2" charset="-79"/>
              </a:rPr>
              <a:t>eScience</a:t>
            </a:r>
            <a:endParaRPr lang="nl-NL" sz="1600" b="1">
              <a:latin typeface="Assistant" pitchFamily="2" charset="-79"/>
              <a:cs typeface="Assistant" pitchFamily="2" charset="-79"/>
            </a:endParaRPr>
          </a:p>
          <a:p>
            <a:r>
              <a:rPr lang="nl-NL" sz="1600">
                <a:latin typeface="Assistant" pitchFamily="2" charset="-79"/>
                <a:cs typeface="Assistant" pitchFamily="2" charset="-79"/>
              </a:rPr>
              <a:t>Name</a:t>
            </a:r>
          </a:p>
          <a:p>
            <a:r>
              <a:rPr lang="nl-NL" sz="1600">
                <a:latin typeface="Assistant" pitchFamily="2" charset="-79"/>
                <a:cs typeface="Assistant" pitchFamily="2" charset="-79"/>
              </a:rPr>
              <a:t>Name</a:t>
            </a:r>
          </a:p>
          <a:p>
            <a:r>
              <a:rPr lang="nl-NL" sz="1600">
                <a:latin typeface="Assistant" pitchFamily="2" charset="-79"/>
                <a:cs typeface="Assistant" pitchFamily="2" charset="-79"/>
              </a:rPr>
              <a:t>Name</a:t>
            </a:r>
          </a:p>
        </p:txBody>
      </p:sp>
    </p:spTree>
    <p:extLst>
      <p:ext uri="{BB962C8B-B14F-4D97-AF65-F5344CB8AC3E}">
        <p14:creationId xmlns:p14="http://schemas.microsoft.com/office/powerpoint/2010/main" val="315041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a:xfrm>
            <a:off x="6551054" y="2457485"/>
            <a:ext cx="5172860" cy="525115"/>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a:xfrm>
            <a:off x="6551054" y="2988125"/>
            <a:ext cx="5172860" cy="538843"/>
          </a:xfrm>
        </p:spPr>
        <p:txBody>
          <a:bodyPr/>
          <a:lstStyle>
            <a:lvl1pPr marL="0" indent="0">
              <a:buNone/>
              <a:defRPr sz="1600" b="1">
                <a:solidFill>
                  <a:schemeClr val="accent3"/>
                </a:solidFill>
              </a:defRPr>
            </a:lvl1pPr>
            <a:lvl2pPr>
              <a:defRPr sz="1800"/>
            </a:lvl2pPr>
            <a:lvl3pPr>
              <a:defRPr sz="1600"/>
            </a:lvl3pPr>
            <a:lvl4pPr>
              <a:defRPr sz="1400"/>
            </a:lvl4pPr>
            <a:lvl5pPr>
              <a:defRPr sz="1400"/>
            </a:lvl5pPr>
          </a:lstStyle>
          <a:p>
            <a:pPr lvl="0"/>
            <a:r>
              <a:rPr lang="en-US"/>
              <a:t>Click to edit Master text styles</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
        <p:nvSpPr>
          <p:cNvPr id="8" name="Ovaal 1">
            <a:extLst>
              <a:ext uri="{FF2B5EF4-FFF2-40B4-BE49-F238E27FC236}">
                <a16:creationId xmlns:a16="http://schemas.microsoft.com/office/drawing/2014/main" id="{5CC9E004-97E0-4615-A14A-133AC6C39587}"/>
              </a:ext>
            </a:extLst>
          </p:cNvPr>
          <p:cNvSpPr/>
          <p:nvPr userDrawn="1"/>
        </p:nvSpPr>
        <p:spPr>
          <a:xfrm>
            <a:off x="6635098" y="4112371"/>
            <a:ext cx="1169959" cy="1169959"/>
          </a:xfrm>
          <a:prstGeom prst="ellipse">
            <a:avLst/>
          </a:prstGeom>
          <a:blipFill dpi="0" rotWithShape="1">
            <a:blip r:embed="rId3" cstate="hq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ekstvak 2">
            <a:extLst>
              <a:ext uri="{FF2B5EF4-FFF2-40B4-BE49-F238E27FC236}">
                <a16:creationId xmlns:a16="http://schemas.microsoft.com/office/drawing/2014/main" id="{E097A287-6819-46EF-A4A1-E5978F20F448}"/>
              </a:ext>
            </a:extLst>
          </p:cNvPr>
          <p:cNvSpPr txBox="1"/>
          <p:nvPr userDrawn="1"/>
        </p:nvSpPr>
        <p:spPr>
          <a:xfrm>
            <a:off x="6482698" y="3626536"/>
            <a:ext cx="2672188" cy="461665"/>
          </a:xfrm>
          <a:prstGeom prst="rect">
            <a:avLst/>
          </a:prstGeom>
          <a:noFill/>
        </p:spPr>
        <p:txBody>
          <a:bodyPr wrap="square" rtlCol="0">
            <a:spAutoFit/>
          </a:bodyPr>
          <a:lstStyle/>
          <a:p>
            <a:r>
              <a:rPr lang="nl-NL" sz="2400" b="1">
                <a:latin typeface="Assistant" pitchFamily="2" charset="-79"/>
                <a:cs typeface="Assistant" pitchFamily="2" charset="-79"/>
              </a:rPr>
              <a:t>Contact person</a:t>
            </a:r>
          </a:p>
        </p:txBody>
      </p:sp>
      <p:sp>
        <p:nvSpPr>
          <p:cNvPr id="10" name="Tekstvak 10">
            <a:extLst>
              <a:ext uri="{FF2B5EF4-FFF2-40B4-BE49-F238E27FC236}">
                <a16:creationId xmlns:a16="http://schemas.microsoft.com/office/drawing/2014/main" id="{434E4565-08BA-4536-9BBF-2A2765E921E8}"/>
              </a:ext>
            </a:extLst>
          </p:cNvPr>
          <p:cNvSpPr txBox="1"/>
          <p:nvPr userDrawn="1"/>
        </p:nvSpPr>
        <p:spPr>
          <a:xfrm>
            <a:off x="7848146" y="4349419"/>
            <a:ext cx="2076313" cy="338554"/>
          </a:xfrm>
          <a:prstGeom prst="rect">
            <a:avLst/>
          </a:prstGeom>
          <a:noFill/>
        </p:spPr>
        <p:txBody>
          <a:bodyPr wrap="square" rtlCol="0">
            <a:spAutoFit/>
          </a:bodyPr>
          <a:lstStyle/>
          <a:p>
            <a:r>
              <a:rPr lang="nl-NL" sz="1600">
                <a:latin typeface="Assistant" pitchFamily="2" charset="-79"/>
                <a:cs typeface="Assistant" pitchFamily="2" charset="-79"/>
              </a:rPr>
              <a:t>Name of person</a:t>
            </a:r>
          </a:p>
        </p:txBody>
      </p:sp>
      <p:sp>
        <p:nvSpPr>
          <p:cNvPr id="11" name="Tekstvak 11">
            <a:extLst>
              <a:ext uri="{FF2B5EF4-FFF2-40B4-BE49-F238E27FC236}">
                <a16:creationId xmlns:a16="http://schemas.microsoft.com/office/drawing/2014/main" id="{C94B086D-54B9-4094-9C40-9363E370174F}"/>
              </a:ext>
            </a:extLst>
          </p:cNvPr>
          <p:cNvSpPr txBox="1"/>
          <p:nvPr userDrawn="1"/>
        </p:nvSpPr>
        <p:spPr>
          <a:xfrm>
            <a:off x="7848145" y="4650977"/>
            <a:ext cx="2076313" cy="338554"/>
          </a:xfrm>
          <a:prstGeom prst="rect">
            <a:avLst/>
          </a:prstGeom>
          <a:noFill/>
        </p:spPr>
        <p:txBody>
          <a:bodyPr wrap="square" rtlCol="0">
            <a:spAutoFit/>
          </a:bodyPr>
          <a:lstStyle/>
          <a:p>
            <a:r>
              <a:rPr lang="nl-NL" sz="1600" err="1">
                <a:latin typeface="Assistant" pitchFamily="2" charset="-79"/>
                <a:cs typeface="Assistant" pitchFamily="2" charset="-79"/>
              </a:rPr>
              <a:t>Organisation</a:t>
            </a:r>
            <a:endParaRPr lang="nl-NL" sz="1600">
              <a:latin typeface="Assistant" pitchFamily="2" charset="-79"/>
              <a:cs typeface="Assistant" pitchFamily="2" charset="-79"/>
            </a:endParaRPr>
          </a:p>
        </p:txBody>
      </p:sp>
    </p:spTree>
    <p:extLst>
      <p:ext uri="{BB962C8B-B14F-4D97-AF65-F5344CB8AC3E}">
        <p14:creationId xmlns:p14="http://schemas.microsoft.com/office/powerpoint/2010/main" val="28154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Tree>
    <p:extLst>
      <p:ext uri="{BB962C8B-B14F-4D97-AF65-F5344CB8AC3E}">
        <p14:creationId xmlns:p14="http://schemas.microsoft.com/office/powerpoint/2010/main" val="316959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0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Tree>
    <p:extLst>
      <p:ext uri="{BB962C8B-B14F-4D97-AF65-F5344CB8AC3E}">
        <p14:creationId xmlns:p14="http://schemas.microsoft.com/office/powerpoint/2010/main" val="2546607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9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Tree>
    <p:extLst>
      <p:ext uri="{BB962C8B-B14F-4D97-AF65-F5344CB8AC3E}">
        <p14:creationId xmlns:p14="http://schemas.microsoft.com/office/powerpoint/2010/main" val="144718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0B84-5DEE-4871-BF64-E2FB63FD81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5D5CE-1BC5-4E2D-AA5B-AC594DDEB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5F9CD-09B2-4288-8B0F-DFE0E5E618AC}"/>
              </a:ext>
            </a:extLst>
          </p:cNvPr>
          <p:cNvSpPr>
            <a:spLocks noGrp="1"/>
          </p:cNvSpPr>
          <p:nvPr>
            <p:ph type="dt" sz="half" idx="10"/>
          </p:nvPr>
        </p:nvSpPr>
        <p:spPr/>
        <p:txBody>
          <a:body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4987B25-8A83-4C70-B2F1-C1832EC7B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EA61-ADEF-44A4-A550-82FA30A08C67}"/>
              </a:ext>
            </a:extLst>
          </p:cNvPr>
          <p:cNvSpPr>
            <a:spLocks noGrp="1"/>
          </p:cNvSpPr>
          <p:nvPr>
            <p:ph type="sldNum" sz="quarter" idx="12"/>
          </p:nvPr>
        </p:nvSpPr>
        <p:spPr/>
        <p:txBody>
          <a:bodyPr/>
          <a:lstStyle/>
          <a:p>
            <a:fld id="{98F0EB9D-8EC8-4EF4-9A95-65EE5F6F83A2}" type="slidenum">
              <a:rPr lang="en-US" smtClean="0"/>
              <a:t>‹nr.›</a:t>
            </a:fld>
            <a:endParaRPr lang="en-US"/>
          </a:p>
        </p:txBody>
      </p:sp>
    </p:spTree>
    <p:extLst>
      <p:ext uri="{BB962C8B-B14F-4D97-AF65-F5344CB8AC3E}">
        <p14:creationId xmlns:p14="http://schemas.microsoft.com/office/powerpoint/2010/main" val="1711102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53DF0-B3E3-4CA0-901B-3E9940F70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F47C2B6-AE5B-4C95-AFBB-4E4C0CAEA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9343F-3D17-496B-B837-C1FFB896E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30EFB-AB28-4A68-9CF2-24FEA7CF3D98}" type="datetimeFigureOut">
              <a:rPr lang="en-US" smtClean="0"/>
              <a:t>5/19/2022</a:t>
            </a:fld>
            <a:endParaRPr lang="en-US"/>
          </a:p>
        </p:txBody>
      </p:sp>
      <p:sp>
        <p:nvSpPr>
          <p:cNvPr id="5" name="Footer Placeholder 4">
            <a:extLst>
              <a:ext uri="{FF2B5EF4-FFF2-40B4-BE49-F238E27FC236}">
                <a16:creationId xmlns:a16="http://schemas.microsoft.com/office/drawing/2014/main" id="{9F8C3BB4-6034-4D3F-9DBD-013180527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31F1FB-D371-4F1E-A37C-3BD40CF8FC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0EB9D-8EC8-4EF4-9A95-65EE5F6F83A2}" type="slidenum">
              <a:rPr lang="en-US" smtClean="0"/>
              <a:t>‹nr.›</a:t>
            </a:fld>
            <a:endParaRPr lang="en-US"/>
          </a:p>
        </p:txBody>
      </p:sp>
    </p:spTree>
    <p:extLst>
      <p:ext uri="{BB962C8B-B14F-4D97-AF65-F5344CB8AC3E}">
        <p14:creationId xmlns:p14="http://schemas.microsoft.com/office/powerpoint/2010/main" val="116460477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7" r:id="rId4"/>
    <p:sldLayoutId id="2147483663" r:id="rId5"/>
    <p:sldLayoutId id="2147483650" r:id="rId6"/>
    <p:sldLayoutId id="2147483671" r:id="rId7"/>
    <p:sldLayoutId id="2147483670" r:id="rId8"/>
    <p:sldLayoutId id="2147483661" r:id="rId9"/>
    <p:sldLayoutId id="2147483664" r:id="rId10"/>
    <p:sldLayoutId id="2147483668" r:id="rId11"/>
    <p:sldLayoutId id="2147483665" r:id="rId12"/>
    <p:sldLayoutId id="2147483669" r:id="rId13"/>
    <p:sldLayoutId id="2147483666" r:id="rId14"/>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4D_DCA5EC8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4F_AC477BEE.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BD5B28-127B-ED49-9A36-ACDB0774254D}"/>
              </a:ext>
            </a:extLst>
          </p:cNvPr>
          <p:cNvSpPr>
            <a:spLocks noGrp="1"/>
          </p:cNvSpPr>
          <p:nvPr>
            <p:ph type="ctrTitle"/>
          </p:nvPr>
        </p:nvSpPr>
        <p:spPr>
          <a:xfrm>
            <a:off x="1519570" y="2143760"/>
            <a:ext cx="9152860" cy="1076252"/>
          </a:xfrm>
        </p:spPr>
        <p:txBody>
          <a:bodyPr/>
          <a:lstStyle/>
          <a:p>
            <a:r>
              <a:rPr lang="en-US" sz="4000"/>
              <a:t>Soft Skills SIG</a:t>
            </a:r>
            <a:endParaRPr lang="nl-NL"/>
          </a:p>
        </p:txBody>
      </p:sp>
      <p:sp>
        <p:nvSpPr>
          <p:cNvPr id="14" name="Subtitle 13">
            <a:extLst>
              <a:ext uri="{FF2B5EF4-FFF2-40B4-BE49-F238E27FC236}">
                <a16:creationId xmlns:a16="http://schemas.microsoft.com/office/drawing/2014/main" id="{98C3C173-C87A-664D-8DF3-9DDC5E646B98}"/>
              </a:ext>
            </a:extLst>
          </p:cNvPr>
          <p:cNvSpPr>
            <a:spLocks noGrp="1"/>
          </p:cNvSpPr>
          <p:nvPr>
            <p:ph type="subTitle" idx="1"/>
          </p:nvPr>
        </p:nvSpPr>
        <p:spPr>
          <a:xfrm>
            <a:off x="1519570" y="3473775"/>
            <a:ext cx="9144000" cy="543560"/>
          </a:xfrm>
        </p:spPr>
        <p:txBody>
          <a:bodyPr vert="horz" lIns="91440" tIns="45720" rIns="91440" bIns="45720" rtlCol="0" anchor="t">
            <a:noAutofit/>
          </a:bodyPr>
          <a:lstStyle/>
          <a:p>
            <a:r>
              <a:rPr lang="nl-NL" dirty="0">
                <a:cs typeface="Assistant"/>
              </a:rPr>
              <a:t>Conflict </a:t>
            </a:r>
            <a:r>
              <a:rPr lang="nl-NL" dirty="0" err="1">
                <a:cs typeface="Assistant"/>
              </a:rPr>
              <a:t>resolution</a:t>
            </a:r>
            <a:endParaRPr lang="nl-NL" dirty="0">
              <a:cs typeface="Assistant"/>
            </a:endParaRPr>
          </a:p>
        </p:txBody>
      </p:sp>
    </p:spTree>
    <p:extLst>
      <p:ext uri="{BB962C8B-B14F-4D97-AF65-F5344CB8AC3E}">
        <p14:creationId xmlns:p14="http://schemas.microsoft.com/office/powerpoint/2010/main" val="89151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F702-5091-3542-88A7-A621A4DD234C}"/>
              </a:ext>
            </a:extLst>
          </p:cNvPr>
          <p:cNvSpPr>
            <a:spLocks noGrp="1"/>
          </p:cNvSpPr>
          <p:nvPr>
            <p:ph type="title"/>
          </p:nvPr>
        </p:nvSpPr>
        <p:spPr>
          <a:xfrm>
            <a:off x="1276711" y="600044"/>
            <a:ext cx="10515600" cy="1325563"/>
          </a:xfrm>
        </p:spPr>
        <p:txBody>
          <a:bodyPr/>
          <a:lstStyle/>
          <a:p>
            <a:r>
              <a:rPr lang="en-US" dirty="0">
                <a:ea typeface="+mj-lt"/>
                <a:cs typeface="+mj-lt"/>
              </a:rPr>
              <a:t>Definition: Kenneth W. Thomas (1992)</a:t>
            </a:r>
            <a:endParaRPr lang="nl-NL" dirty="0"/>
          </a:p>
        </p:txBody>
      </p:sp>
      <p:pic>
        <p:nvPicPr>
          <p:cNvPr id="6" name="Afbeelding 6" descr="Afbeelding met tekst&#10;&#10;Automatisch gegenereerde beschrijving">
            <a:extLst>
              <a:ext uri="{FF2B5EF4-FFF2-40B4-BE49-F238E27FC236}">
                <a16:creationId xmlns:a16="http://schemas.microsoft.com/office/drawing/2014/main" id="{8CD0BCF3-A9B6-04B9-5624-64048CD91156}"/>
              </a:ext>
            </a:extLst>
          </p:cNvPr>
          <p:cNvPicPr>
            <a:picLocks noChangeAspect="1"/>
          </p:cNvPicPr>
          <p:nvPr/>
        </p:nvPicPr>
        <p:blipFill rotWithShape="1">
          <a:blip r:embed="rId2"/>
          <a:srcRect l="-42" t="3529" r="-52" b="2941"/>
          <a:stretch/>
        </p:blipFill>
        <p:spPr>
          <a:xfrm>
            <a:off x="1259560" y="3281357"/>
            <a:ext cx="8774062" cy="726980"/>
          </a:xfrm>
          <a:prstGeom prst="rect">
            <a:avLst/>
          </a:prstGeom>
        </p:spPr>
      </p:pic>
      <p:sp>
        <p:nvSpPr>
          <p:cNvPr id="7" name="Rechthoek 6">
            <a:extLst>
              <a:ext uri="{FF2B5EF4-FFF2-40B4-BE49-F238E27FC236}">
                <a16:creationId xmlns:a16="http://schemas.microsoft.com/office/drawing/2014/main" id="{C5C99509-D9E2-BC84-1AA2-E833A97D9943}"/>
              </a:ext>
            </a:extLst>
          </p:cNvPr>
          <p:cNvSpPr/>
          <p:nvPr/>
        </p:nvSpPr>
        <p:spPr>
          <a:xfrm>
            <a:off x="1186150" y="3095738"/>
            <a:ext cx="3300468" cy="422313"/>
          </a:xfrm>
          <a:prstGeom prst="rect">
            <a:avLst/>
          </a:prstGeom>
          <a:solidFill>
            <a:srgbClr val="FFFFFF">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a:extLst>
              <a:ext uri="{FF2B5EF4-FFF2-40B4-BE49-F238E27FC236}">
                <a16:creationId xmlns:a16="http://schemas.microsoft.com/office/drawing/2014/main" id="{D0481A5E-41FE-D991-0D90-0EC243AC34A6}"/>
              </a:ext>
            </a:extLst>
          </p:cNvPr>
          <p:cNvSpPr/>
          <p:nvPr/>
        </p:nvSpPr>
        <p:spPr>
          <a:xfrm>
            <a:off x="1787487" y="3779702"/>
            <a:ext cx="8345275" cy="422313"/>
          </a:xfrm>
          <a:prstGeom prst="rect">
            <a:avLst/>
          </a:prstGeom>
          <a:solidFill>
            <a:srgbClr val="FFFFFF">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kstvak 9">
            <a:extLst>
              <a:ext uri="{FF2B5EF4-FFF2-40B4-BE49-F238E27FC236}">
                <a16:creationId xmlns:a16="http://schemas.microsoft.com/office/drawing/2014/main" id="{82953EF7-1302-5146-2E34-31C9424F1126}"/>
              </a:ext>
            </a:extLst>
          </p:cNvPr>
          <p:cNvSpPr txBox="1"/>
          <p:nvPr/>
        </p:nvSpPr>
        <p:spPr>
          <a:xfrm>
            <a:off x="1762243" y="6261020"/>
            <a:ext cx="6340548" cy="5409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400">
                <a:ea typeface="+mn-lt"/>
                <a:cs typeface="+mn-lt"/>
              </a:rPr>
              <a:t>K. W. Thomas, “Conflict </a:t>
            </a:r>
            <a:r>
              <a:rPr lang="nl-NL" sz="1400" err="1">
                <a:ea typeface="+mn-lt"/>
                <a:cs typeface="+mn-lt"/>
              </a:rPr>
              <a:t>and</a:t>
            </a:r>
            <a:r>
              <a:rPr lang="nl-NL" sz="1400">
                <a:ea typeface="+mn-lt"/>
                <a:cs typeface="+mn-lt"/>
              </a:rPr>
              <a:t> conflict management: </a:t>
            </a:r>
            <a:r>
              <a:rPr lang="nl-NL" sz="1400" err="1">
                <a:ea typeface="+mn-lt"/>
                <a:cs typeface="+mn-lt"/>
              </a:rPr>
              <a:t>Reflections</a:t>
            </a:r>
            <a:r>
              <a:rPr lang="nl-NL" sz="1400">
                <a:ea typeface="+mn-lt"/>
                <a:cs typeface="+mn-lt"/>
              </a:rPr>
              <a:t> </a:t>
            </a:r>
            <a:r>
              <a:rPr lang="nl-NL" sz="1400" err="1">
                <a:ea typeface="+mn-lt"/>
                <a:cs typeface="+mn-lt"/>
              </a:rPr>
              <a:t>and</a:t>
            </a:r>
            <a:r>
              <a:rPr lang="nl-NL" sz="1400">
                <a:ea typeface="+mn-lt"/>
                <a:cs typeface="+mn-lt"/>
              </a:rPr>
              <a:t> update,” Journal of </a:t>
            </a:r>
            <a:r>
              <a:rPr lang="nl-NL" sz="1400" err="1">
                <a:ea typeface="+mn-lt"/>
                <a:cs typeface="+mn-lt"/>
              </a:rPr>
              <a:t>organizational</a:t>
            </a:r>
            <a:r>
              <a:rPr lang="nl-NL" sz="1400">
                <a:ea typeface="+mn-lt"/>
                <a:cs typeface="+mn-lt"/>
              </a:rPr>
              <a:t> </a:t>
            </a:r>
            <a:r>
              <a:rPr lang="nl-NL" sz="1400" err="1">
                <a:ea typeface="+mn-lt"/>
                <a:cs typeface="+mn-lt"/>
              </a:rPr>
              <a:t>behavior</a:t>
            </a:r>
            <a:r>
              <a:rPr lang="nl-NL" sz="1400">
                <a:ea typeface="+mn-lt"/>
                <a:cs typeface="+mn-lt"/>
              </a:rPr>
              <a:t>, vol. 13, no. 3, pp. 265–274, 1992</a:t>
            </a:r>
            <a:endParaRPr lang="nl-NL" sz="1400"/>
          </a:p>
        </p:txBody>
      </p:sp>
    </p:spTree>
    <p:extLst>
      <p:ext uri="{BB962C8B-B14F-4D97-AF65-F5344CB8AC3E}">
        <p14:creationId xmlns:p14="http://schemas.microsoft.com/office/powerpoint/2010/main" val="114485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F702-5091-3542-88A7-A621A4DD234C}"/>
              </a:ext>
            </a:extLst>
          </p:cNvPr>
          <p:cNvSpPr>
            <a:spLocks noGrp="1"/>
          </p:cNvSpPr>
          <p:nvPr>
            <p:ph type="title"/>
          </p:nvPr>
        </p:nvSpPr>
        <p:spPr>
          <a:xfrm>
            <a:off x="1276711" y="600044"/>
            <a:ext cx="10515600" cy="1325563"/>
          </a:xfrm>
        </p:spPr>
        <p:txBody>
          <a:bodyPr/>
          <a:lstStyle/>
          <a:p>
            <a:r>
              <a:rPr lang="en-US" dirty="0">
                <a:ea typeface="+mj-lt"/>
                <a:cs typeface="+mj-lt"/>
              </a:rPr>
              <a:t>Thomas and Kilmann conflict styles</a:t>
            </a:r>
            <a:endParaRPr lang="nl-NL" dirty="0"/>
          </a:p>
        </p:txBody>
      </p:sp>
      <p:pic>
        <p:nvPicPr>
          <p:cNvPr id="3" name="Afbeelding 3">
            <a:extLst>
              <a:ext uri="{FF2B5EF4-FFF2-40B4-BE49-F238E27FC236}">
                <a16:creationId xmlns:a16="http://schemas.microsoft.com/office/drawing/2014/main" id="{13777E28-1602-5C9F-CBD2-C42294007BF0}"/>
              </a:ext>
            </a:extLst>
          </p:cNvPr>
          <p:cNvPicPr>
            <a:picLocks noChangeAspect="1"/>
          </p:cNvPicPr>
          <p:nvPr/>
        </p:nvPicPr>
        <p:blipFill>
          <a:blip r:embed="rId2"/>
          <a:stretch>
            <a:fillRect/>
          </a:stretch>
        </p:blipFill>
        <p:spPr>
          <a:xfrm>
            <a:off x="2213936" y="1862482"/>
            <a:ext cx="7941338" cy="4233603"/>
          </a:xfrm>
          <a:prstGeom prst="rect">
            <a:avLst/>
          </a:prstGeom>
        </p:spPr>
      </p:pic>
      <p:sp>
        <p:nvSpPr>
          <p:cNvPr id="4" name="Tekstvak 3">
            <a:extLst>
              <a:ext uri="{FF2B5EF4-FFF2-40B4-BE49-F238E27FC236}">
                <a16:creationId xmlns:a16="http://schemas.microsoft.com/office/drawing/2014/main" id="{2F473AC7-04D5-9F2E-2431-9696807375A5}"/>
              </a:ext>
            </a:extLst>
          </p:cNvPr>
          <p:cNvSpPr txBox="1"/>
          <p:nvPr/>
        </p:nvSpPr>
        <p:spPr>
          <a:xfrm>
            <a:off x="1762243" y="6261020"/>
            <a:ext cx="68500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400" err="1">
                <a:ea typeface="+mn-lt"/>
                <a:cs typeface="+mn-lt"/>
              </a:rPr>
              <a:t>Adapted</a:t>
            </a:r>
            <a:r>
              <a:rPr lang="nl-NL" sz="1400" dirty="0">
                <a:ea typeface="+mn-lt"/>
                <a:cs typeface="+mn-lt"/>
              </a:rPr>
              <a:t> </a:t>
            </a:r>
            <a:r>
              <a:rPr lang="nl-NL" sz="1400">
                <a:ea typeface="+mn-lt"/>
                <a:cs typeface="+mn-lt"/>
              </a:rPr>
              <a:t>from: ‘Conflict </a:t>
            </a:r>
            <a:r>
              <a:rPr lang="nl-NL" sz="1400" dirty="0" err="1">
                <a:ea typeface="+mn-lt"/>
                <a:cs typeface="+mn-lt"/>
              </a:rPr>
              <a:t>and</a:t>
            </a:r>
            <a:r>
              <a:rPr lang="nl-NL" sz="1400" dirty="0">
                <a:ea typeface="+mn-lt"/>
                <a:cs typeface="+mn-lt"/>
              </a:rPr>
              <a:t> Conflict Management’ </a:t>
            </a:r>
            <a:r>
              <a:rPr lang="nl-NL" sz="1400" dirty="0" err="1">
                <a:ea typeface="+mn-lt"/>
                <a:cs typeface="+mn-lt"/>
              </a:rPr>
              <a:t>by</a:t>
            </a:r>
            <a:r>
              <a:rPr lang="nl-NL" sz="1400" dirty="0">
                <a:ea typeface="+mn-lt"/>
                <a:cs typeface="+mn-lt"/>
              </a:rPr>
              <a:t> Kenneth Thomas in </a:t>
            </a:r>
            <a:r>
              <a:rPr lang="nl-NL" sz="1400" dirty="0" err="1">
                <a:ea typeface="+mn-lt"/>
                <a:cs typeface="+mn-lt"/>
              </a:rPr>
              <a:t>Handbook</a:t>
            </a:r>
            <a:r>
              <a:rPr lang="nl-NL" sz="1400" dirty="0">
                <a:ea typeface="+mn-lt"/>
                <a:cs typeface="+mn-lt"/>
              </a:rPr>
              <a:t> of Industrial </a:t>
            </a:r>
            <a:r>
              <a:rPr lang="nl-NL" sz="1400" dirty="0" err="1">
                <a:ea typeface="+mn-lt"/>
                <a:cs typeface="+mn-lt"/>
              </a:rPr>
              <a:t>and</a:t>
            </a:r>
            <a:r>
              <a:rPr lang="nl-NL" sz="1400" dirty="0">
                <a:ea typeface="+mn-lt"/>
                <a:cs typeface="+mn-lt"/>
              </a:rPr>
              <a:t> </a:t>
            </a:r>
            <a:r>
              <a:rPr lang="nl-NL" sz="1400" dirty="0" err="1">
                <a:ea typeface="+mn-lt"/>
                <a:cs typeface="+mn-lt"/>
              </a:rPr>
              <a:t>Organizational</a:t>
            </a:r>
            <a:r>
              <a:rPr lang="nl-NL" sz="1400" dirty="0">
                <a:ea typeface="+mn-lt"/>
                <a:cs typeface="+mn-lt"/>
              </a:rPr>
              <a:t> </a:t>
            </a:r>
            <a:r>
              <a:rPr lang="nl-NL" sz="1400" dirty="0" err="1">
                <a:ea typeface="+mn-lt"/>
                <a:cs typeface="+mn-lt"/>
              </a:rPr>
              <a:t>Psychology</a:t>
            </a:r>
            <a:r>
              <a:rPr lang="nl-NL" sz="1400" dirty="0">
                <a:ea typeface="+mn-lt"/>
                <a:cs typeface="+mn-lt"/>
              </a:rPr>
              <a:t>, </a:t>
            </a:r>
            <a:r>
              <a:rPr lang="nl-NL" sz="1400" dirty="0" err="1">
                <a:ea typeface="+mn-lt"/>
                <a:cs typeface="+mn-lt"/>
              </a:rPr>
              <a:t>edited</a:t>
            </a:r>
            <a:r>
              <a:rPr lang="nl-NL" sz="1400" dirty="0">
                <a:ea typeface="+mn-lt"/>
                <a:cs typeface="+mn-lt"/>
              </a:rPr>
              <a:t> </a:t>
            </a:r>
            <a:r>
              <a:rPr lang="nl-NL" sz="1400" dirty="0" err="1">
                <a:ea typeface="+mn-lt"/>
                <a:cs typeface="+mn-lt"/>
              </a:rPr>
              <a:t>by</a:t>
            </a:r>
            <a:r>
              <a:rPr lang="nl-NL" sz="1400" dirty="0">
                <a:ea typeface="+mn-lt"/>
                <a:cs typeface="+mn-lt"/>
              </a:rPr>
              <a:t> Marvin D. Dunnette, p. 900, 1976</a:t>
            </a:r>
            <a:endParaRPr lang="nl-NL" dirty="0"/>
          </a:p>
        </p:txBody>
      </p:sp>
    </p:spTree>
    <p:extLst>
      <p:ext uri="{BB962C8B-B14F-4D97-AF65-F5344CB8AC3E}">
        <p14:creationId xmlns:p14="http://schemas.microsoft.com/office/powerpoint/2010/main" val="3731612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F702-5091-3542-88A7-A621A4DD234C}"/>
              </a:ext>
            </a:extLst>
          </p:cNvPr>
          <p:cNvSpPr>
            <a:spLocks noGrp="1"/>
          </p:cNvSpPr>
          <p:nvPr>
            <p:ph type="title"/>
          </p:nvPr>
        </p:nvSpPr>
        <p:spPr>
          <a:xfrm>
            <a:off x="733269" y="570637"/>
            <a:ext cx="10515600" cy="1325563"/>
          </a:xfrm>
        </p:spPr>
        <p:txBody>
          <a:bodyPr/>
          <a:lstStyle/>
          <a:p>
            <a:r>
              <a:rPr lang="en-US" dirty="0">
                <a:ea typeface="+mj-lt"/>
                <a:cs typeface="+mj-lt"/>
              </a:rPr>
              <a:t>Friedrich </a:t>
            </a:r>
            <a:r>
              <a:rPr lang="en-US" dirty="0" err="1">
                <a:ea typeface="+mj-lt"/>
                <a:cs typeface="+mj-lt"/>
              </a:rPr>
              <a:t>Glasl</a:t>
            </a:r>
            <a:r>
              <a:rPr lang="en-US" dirty="0">
                <a:ea typeface="+mj-lt"/>
                <a:cs typeface="+mj-lt"/>
              </a:rPr>
              <a:t>: conflict escalation</a:t>
            </a:r>
            <a:endParaRPr lang="en-US" dirty="0"/>
          </a:p>
        </p:txBody>
      </p:sp>
      <p:pic>
        <p:nvPicPr>
          <p:cNvPr id="3" name="Afbeelding 3">
            <a:extLst>
              <a:ext uri="{FF2B5EF4-FFF2-40B4-BE49-F238E27FC236}">
                <a16:creationId xmlns:a16="http://schemas.microsoft.com/office/drawing/2014/main" id="{FBEED315-2FC7-8380-DD3A-9E1E9AC0C546}"/>
              </a:ext>
            </a:extLst>
          </p:cNvPr>
          <p:cNvPicPr>
            <a:picLocks noChangeAspect="1"/>
          </p:cNvPicPr>
          <p:nvPr/>
        </p:nvPicPr>
        <p:blipFill>
          <a:blip r:embed="rId2"/>
          <a:stretch>
            <a:fillRect/>
          </a:stretch>
        </p:blipFill>
        <p:spPr>
          <a:xfrm>
            <a:off x="196257" y="1724266"/>
            <a:ext cx="11267731" cy="3760317"/>
          </a:xfrm>
          <a:prstGeom prst="rect">
            <a:avLst/>
          </a:prstGeom>
        </p:spPr>
      </p:pic>
      <p:sp>
        <p:nvSpPr>
          <p:cNvPr id="5" name="Tekstvak 4">
            <a:extLst>
              <a:ext uri="{FF2B5EF4-FFF2-40B4-BE49-F238E27FC236}">
                <a16:creationId xmlns:a16="http://schemas.microsoft.com/office/drawing/2014/main" id="{0646A4B2-8095-7227-55EC-E9D5F3B922B1}"/>
              </a:ext>
            </a:extLst>
          </p:cNvPr>
          <p:cNvSpPr txBox="1"/>
          <p:nvPr/>
        </p:nvSpPr>
        <p:spPr>
          <a:xfrm>
            <a:off x="1729351" y="6228128"/>
            <a:ext cx="63405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400" dirty="0" err="1">
                <a:ea typeface="+mn-lt"/>
                <a:cs typeface="+mn-lt"/>
              </a:rPr>
              <a:t>https</a:t>
            </a:r>
            <a:r>
              <a:rPr lang="nl-NL" sz="1400" dirty="0">
                <a:ea typeface="+mn-lt"/>
                <a:cs typeface="+mn-lt"/>
              </a:rPr>
              <a:t>://</a:t>
            </a:r>
            <a:r>
              <a:rPr lang="nl-NL" sz="1400" dirty="0" err="1">
                <a:ea typeface="+mn-lt"/>
                <a:cs typeface="+mn-lt"/>
              </a:rPr>
              <a:t>en.wikipedia.org</a:t>
            </a:r>
            <a:r>
              <a:rPr lang="nl-NL" sz="1400" dirty="0">
                <a:ea typeface="+mn-lt"/>
                <a:cs typeface="+mn-lt"/>
              </a:rPr>
              <a:t>/wiki/Friedrich_Glasl%27s_model_of_conflict_escalation </a:t>
            </a:r>
            <a:br>
              <a:rPr lang="nl-NL" sz="1400" dirty="0">
                <a:ea typeface="+mn-lt"/>
                <a:cs typeface="+mn-lt"/>
              </a:rPr>
            </a:br>
            <a:r>
              <a:rPr lang="nl-NL" sz="1400" dirty="0" err="1">
                <a:ea typeface="+mn-lt"/>
                <a:cs typeface="+mn-lt"/>
              </a:rPr>
              <a:t>Derived</a:t>
            </a:r>
            <a:r>
              <a:rPr lang="nl-NL" sz="1400" dirty="0">
                <a:ea typeface="+mn-lt"/>
                <a:cs typeface="+mn-lt"/>
              </a:rPr>
              <a:t> </a:t>
            </a:r>
            <a:r>
              <a:rPr lang="nl-NL" sz="1400" dirty="0" err="1">
                <a:ea typeface="+mn-lt"/>
                <a:cs typeface="+mn-lt"/>
              </a:rPr>
              <a:t>from</a:t>
            </a:r>
            <a:r>
              <a:rPr lang="nl-NL" sz="1400" dirty="0">
                <a:ea typeface="+mn-lt"/>
                <a:cs typeface="+mn-lt"/>
              </a:rPr>
              <a:t>: </a:t>
            </a:r>
            <a:r>
              <a:rPr lang="nl-NL" sz="1400" dirty="0" err="1">
                <a:ea typeface="+mn-lt"/>
                <a:cs typeface="+mn-lt"/>
              </a:rPr>
              <a:t>Quelle</a:t>
            </a:r>
            <a:r>
              <a:rPr lang="nl-NL" sz="1400" dirty="0">
                <a:ea typeface="+mn-lt"/>
                <a:cs typeface="+mn-lt"/>
              </a:rPr>
              <a:t>: </a:t>
            </a:r>
            <a:r>
              <a:rPr lang="nl-NL" sz="1400" dirty="0" err="1">
                <a:ea typeface="+mn-lt"/>
                <a:cs typeface="+mn-lt"/>
              </a:rPr>
              <a:t>Glasl</a:t>
            </a:r>
            <a:r>
              <a:rPr lang="nl-NL" sz="1400" dirty="0">
                <a:ea typeface="+mn-lt"/>
                <a:cs typeface="+mn-lt"/>
              </a:rPr>
              <a:t>, 1994, S. 216, 218-219</a:t>
            </a:r>
            <a:endParaRPr lang="nl-NL" dirty="0">
              <a:cs typeface="Assistant"/>
            </a:endParaRPr>
          </a:p>
        </p:txBody>
      </p:sp>
    </p:spTree>
    <p:extLst>
      <p:ext uri="{BB962C8B-B14F-4D97-AF65-F5344CB8AC3E}">
        <p14:creationId xmlns:p14="http://schemas.microsoft.com/office/powerpoint/2010/main" val="255426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F702-5091-3542-88A7-A621A4DD234C}"/>
              </a:ext>
            </a:extLst>
          </p:cNvPr>
          <p:cNvSpPr>
            <a:spLocks noGrp="1"/>
          </p:cNvSpPr>
          <p:nvPr>
            <p:ph type="title"/>
          </p:nvPr>
        </p:nvSpPr>
        <p:spPr>
          <a:xfrm>
            <a:off x="969439" y="1554783"/>
            <a:ext cx="10515600" cy="3215539"/>
          </a:xfrm>
        </p:spPr>
        <p:txBody>
          <a:bodyPr/>
          <a:lstStyle/>
          <a:p>
            <a:r>
              <a:rPr lang="en-US" sz="3600" dirty="0">
                <a:ea typeface="+mj-lt"/>
                <a:cs typeface="+mj-lt"/>
              </a:rPr>
              <a:t>Which types of conflicts could we have at the eScience Center?</a:t>
            </a:r>
            <a:br>
              <a:rPr lang="en-US" sz="3600" dirty="0">
                <a:ea typeface="+mj-lt"/>
                <a:cs typeface="+mj-lt"/>
              </a:rPr>
            </a:br>
            <a:br>
              <a:rPr lang="en-US" sz="3600" dirty="0">
                <a:ea typeface="+mj-lt"/>
                <a:cs typeface="+mj-lt"/>
              </a:rPr>
            </a:br>
            <a:r>
              <a:rPr lang="en-US" sz="3600" dirty="0">
                <a:ea typeface="+mj-lt"/>
                <a:cs typeface="+mj-lt"/>
              </a:rPr>
              <a:t>Do you know to whom to escalate each of them?</a:t>
            </a:r>
            <a:endParaRPr lang="nl-NL" sz="3600"/>
          </a:p>
        </p:txBody>
      </p:sp>
    </p:spTree>
    <p:extLst>
      <p:ext uri="{BB962C8B-B14F-4D97-AF65-F5344CB8AC3E}">
        <p14:creationId xmlns:p14="http://schemas.microsoft.com/office/powerpoint/2010/main" val="152507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3D08B97-1708-16BC-CCC3-4B433EB8BBCF}"/>
              </a:ext>
            </a:extLst>
          </p:cNvPr>
          <p:cNvSpPr txBox="1">
            <a:spLocks/>
          </p:cNvSpPr>
          <p:nvPr/>
        </p:nvSpPr>
        <p:spPr>
          <a:xfrm>
            <a:off x="993661" y="1150570"/>
            <a:ext cx="10515600" cy="4976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600" dirty="0">
                <a:ea typeface="+mj-lt"/>
                <a:cs typeface="+mj-lt"/>
              </a:rPr>
              <a:t>Have you ever had a conflict with an internal/external colleague while working at the eScience Center (or previous work place)?</a:t>
            </a:r>
          </a:p>
          <a:p>
            <a:endParaRPr lang="en-US" sz="3600" dirty="0">
              <a:ea typeface="+mj-lt"/>
              <a:cs typeface="+mj-lt"/>
            </a:endParaRPr>
          </a:p>
          <a:p>
            <a:r>
              <a:rPr lang="en-US" sz="3600" dirty="0">
                <a:ea typeface="+mj-lt"/>
                <a:cs typeface="+mj-lt"/>
              </a:rPr>
              <a:t>If so, can you spot it in the conflict escalation chart? What did you do in such a case? Did you escalate the issue?</a:t>
            </a:r>
          </a:p>
          <a:p>
            <a:r>
              <a:rPr lang="en-US" sz="3600" dirty="0">
                <a:ea typeface="+mj-lt"/>
                <a:cs typeface="+mj-lt"/>
              </a:rPr>
              <a:t> </a:t>
            </a:r>
          </a:p>
        </p:txBody>
      </p:sp>
    </p:spTree>
    <p:extLst>
      <p:ext uri="{BB962C8B-B14F-4D97-AF65-F5344CB8AC3E}">
        <p14:creationId xmlns:p14="http://schemas.microsoft.com/office/powerpoint/2010/main" val="370186151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71F25F-7EEC-7CA9-9A70-956F49E0AE80}"/>
              </a:ext>
            </a:extLst>
          </p:cNvPr>
          <p:cNvSpPr txBox="1">
            <a:spLocks/>
          </p:cNvSpPr>
          <p:nvPr/>
        </p:nvSpPr>
        <p:spPr>
          <a:xfrm>
            <a:off x="993661" y="1150570"/>
            <a:ext cx="10515600" cy="4976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600" dirty="0">
                <a:ea typeface="+mj-lt"/>
                <a:cs typeface="+mj-lt"/>
              </a:rPr>
              <a:t>Regarding different degrees of conflict, up to which stage do you think you have enough resources to deal with?</a:t>
            </a:r>
          </a:p>
          <a:p>
            <a:r>
              <a:rPr lang="en-US" sz="4000" dirty="0">
                <a:ea typeface="+mj-lt"/>
                <a:cs typeface="+mj-lt"/>
              </a:rPr>
              <a:t> </a:t>
            </a:r>
          </a:p>
        </p:txBody>
      </p:sp>
    </p:spTree>
    <p:extLst>
      <p:ext uri="{BB962C8B-B14F-4D97-AF65-F5344CB8AC3E}">
        <p14:creationId xmlns:p14="http://schemas.microsoft.com/office/powerpoint/2010/main" val="289036593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71F25F-7EEC-7CA9-9A70-956F49E0AE80}"/>
              </a:ext>
            </a:extLst>
          </p:cNvPr>
          <p:cNvSpPr txBox="1">
            <a:spLocks/>
          </p:cNvSpPr>
          <p:nvPr/>
        </p:nvSpPr>
        <p:spPr>
          <a:xfrm>
            <a:off x="993661" y="1150570"/>
            <a:ext cx="10515600" cy="497621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sz="3600" dirty="0">
                <a:ea typeface="+mj-lt"/>
                <a:cs typeface="+mj-lt"/>
              </a:rPr>
              <a:t>How do you think your cultural background might influence the perception of conflict at different stages?</a:t>
            </a:r>
          </a:p>
          <a:p>
            <a:r>
              <a:rPr lang="en-US" sz="4000" dirty="0">
                <a:ea typeface="+mj-lt"/>
                <a:cs typeface="+mj-lt"/>
              </a:rPr>
              <a:t> </a:t>
            </a:r>
          </a:p>
        </p:txBody>
      </p:sp>
    </p:spTree>
    <p:extLst>
      <p:ext uri="{BB962C8B-B14F-4D97-AF65-F5344CB8AC3E}">
        <p14:creationId xmlns:p14="http://schemas.microsoft.com/office/powerpoint/2010/main" val="2493379255"/>
      </p:ext>
    </p:extLst>
  </p:cSld>
  <p:clrMapOvr>
    <a:masterClrMapping/>
  </p:clrMapOvr>
</p:sld>
</file>

<file path=ppt/theme/theme1.xml><?xml version="1.0" encoding="utf-8"?>
<a:theme xmlns:a="http://schemas.openxmlformats.org/drawingml/2006/main" name="Office Theme">
  <a:themeElements>
    <a:clrScheme name="eScience colors">
      <a:dk1>
        <a:srgbClr val="000000"/>
      </a:dk1>
      <a:lt1>
        <a:srgbClr val="FFFFFF"/>
      </a:lt1>
      <a:dk2>
        <a:srgbClr val="000000"/>
      </a:dk2>
      <a:lt2>
        <a:srgbClr val="FFFFFF"/>
      </a:lt2>
      <a:accent1>
        <a:srgbClr val="009DDD"/>
      </a:accent1>
      <a:accent2>
        <a:srgbClr val="380338"/>
      </a:accent2>
      <a:accent3>
        <a:srgbClr val="FFB213"/>
      </a:accent3>
      <a:accent4>
        <a:srgbClr val="FFFFFF"/>
      </a:accent4>
      <a:accent5>
        <a:srgbClr val="FFFFFF"/>
      </a:accent5>
      <a:accent6>
        <a:srgbClr val="FFFFFF"/>
      </a:accent6>
      <a:hlink>
        <a:srgbClr val="FFFFFF"/>
      </a:hlink>
      <a:folHlink>
        <a:srgbClr val="009DDD"/>
      </a:folHlink>
    </a:clrScheme>
    <a:fontScheme name="Custom 2">
      <a:majorFont>
        <a:latin typeface="Nunito"/>
        <a:ea typeface=""/>
        <a:cs typeface=""/>
      </a:majorFont>
      <a:minorFont>
        <a:latin typeface="Assista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75943d0-1737-420d-abae-750e225a1f6c">
      <Terms xmlns="http://schemas.microsoft.com/office/infopath/2007/PartnerControls"/>
    </lcf76f155ced4ddcb4097134ff3c332f>
    <TaxCatchAll xmlns="dbccc4ca-e175-4642-95d3-c6632d06f78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9242AECD975D4DA7B237C2E1E764BE" ma:contentTypeVersion="13" ma:contentTypeDescription="Create a new document." ma:contentTypeScope="" ma:versionID="219e09b7e3bfe47fefdd8caba046da53">
  <xsd:schema xmlns:xsd="http://www.w3.org/2001/XMLSchema" xmlns:xs="http://www.w3.org/2001/XMLSchema" xmlns:p="http://schemas.microsoft.com/office/2006/metadata/properties" xmlns:ns2="375943d0-1737-420d-abae-750e225a1f6c" xmlns:ns3="dbccc4ca-e175-4642-95d3-c6632d06f78c" targetNamespace="http://schemas.microsoft.com/office/2006/metadata/properties" ma:root="true" ma:fieldsID="41eee3e28aa651b47f88af166406cfec" ns2:_="" ns3:_="">
    <xsd:import namespace="375943d0-1737-420d-abae-750e225a1f6c"/>
    <xsd:import namespace="dbccc4ca-e175-4642-95d3-c6632d06f78c"/>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5943d0-1737-420d-abae-750e225a1f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c0ad629c-0c64-4cfd-a7c6-02f1c6e4954d" ma:termSetId="09814cd3-568e-fe90-9814-8d621ff8fb84" ma:anchorId="fba54fb3-c3e1-fe81-a776-ca4b69148c4d" ma:open="true" ma:isKeyword="false">
      <xsd:complexType>
        <xsd:sequence>
          <xsd:element ref="pc:Terms" minOccurs="0" maxOccurs="1"/>
        </xsd:sequence>
      </xsd:complex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ccc4ca-e175-4642-95d3-c6632d06f78c"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cb20d449-6735-4fb6-8cb6-681e7758427d}" ma:internalName="TaxCatchAll" ma:showField="CatchAllData" ma:web="dbccc4ca-e175-4642-95d3-c6632d06f78c">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FF6FBF-B4F4-49AD-A88B-091F94ABFAFA}">
  <ds:schemaRefs>
    <ds:schemaRef ds:uri="http://www.w3.org/XML/1998/namespace"/>
    <ds:schemaRef ds:uri="c7264a38-74c2-4d86-b65d-3b4a7ccc716e"/>
    <ds:schemaRef ds:uri="http://purl.org/dc/elements/1.1/"/>
    <ds:schemaRef ds:uri="http://schemas.microsoft.com/office/2006/documentManagement/types"/>
    <ds:schemaRef ds:uri="http://purl.org/dc/dcmitype/"/>
    <ds:schemaRef ds:uri="http://schemas.microsoft.com/office/infopath/2007/PartnerControls"/>
    <ds:schemaRef ds:uri="http://purl.org/dc/terms/"/>
    <ds:schemaRef ds:uri="http://schemas.openxmlformats.org/package/2006/metadata/core-properties"/>
    <ds:schemaRef ds:uri="ea7bc6e5-57b4-49eb-a840-46dfe629e480"/>
    <ds:schemaRef ds:uri="http://schemas.microsoft.com/office/2006/metadata/properties"/>
  </ds:schemaRefs>
</ds:datastoreItem>
</file>

<file path=customXml/itemProps2.xml><?xml version="1.0" encoding="utf-8"?>
<ds:datastoreItem xmlns:ds="http://schemas.openxmlformats.org/officeDocument/2006/customXml" ds:itemID="{B72CECC3-7DC2-48A3-A34C-CF77ADEDD298}">
  <ds:schemaRefs>
    <ds:schemaRef ds:uri="http://schemas.microsoft.com/sharepoint/v3/contenttype/forms"/>
  </ds:schemaRefs>
</ds:datastoreItem>
</file>

<file path=customXml/itemProps3.xml><?xml version="1.0" encoding="utf-8"?>
<ds:datastoreItem xmlns:ds="http://schemas.openxmlformats.org/officeDocument/2006/customXml" ds:itemID="{91D8FC91-70F9-48DB-8C43-0BBC8FFEDDC6}"/>
</file>

<file path=docProps/app.xml><?xml version="1.0" encoding="utf-8"?>
<Properties xmlns="http://schemas.openxmlformats.org/officeDocument/2006/extended-properties" xmlns:vt="http://schemas.openxmlformats.org/officeDocument/2006/docPropsVTypes">
  <Template/>
  <TotalTime>15</TotalTime>
  <Words>199</Words>
  <Application>Microsoft Office PowerPoint</Application>
  <PresentationFormat>Breedbeeld</PresentationFormat>
  <Paragraphs>15</Paragraphs>
  <Slides>8</Slides>
  <Notes>0</Notes>
  <HiddenSlides>0</HiddenSlides>
  <MMClips>0</MMClips>
  <ScaleCrop>false</ScaleCrop>
  <HeadingPairs>
    <vt:vector size="4" baseType="variant">
      <vt:variant>
        <vt:lpstr>Thema</vt:lpstr>
      </vt:variant>
      <vt:variant>
        <vt:i4>1</vt:i4>
      </vt:variant>
      <vt:variant>
        <vt:lpstr>Diatitels</vt:lpstr>
      </vt:variant>
      <vt:variant>
        <vt:i4>8</vt:i4>
      </vt:variant>
    </vt:vector>
  </HeadingPairs>
  <TitlesOfParts>
    <vt:vector size="9" baseType="lpstr">
      <vt:lpstr>Office Theme</vt:lpstr>
      <vt:lpstr>Soft Skills SIG</vt:lpstr>
      <vt:lpstr>Definition: Kenneth W. Thomas (1992)</vt:lpstr>
      <vt:lpstr>Thomas and Kilmann conflict styles</vt:lpstr>
      <vt:lpstr>Friedrich Glasl: conflict escalation</vt:lpstr>
      <vt:lpstr>Which types of conflicts could we have at the eScience Center?  Do you know to whom to escalate each of them?</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Sk</dc:title>
  <dc:creator>Ben van Werkhoven</dc:creator>
  <cp:lastModifiedBy>Pablo Lopez-Tarifa</cp:lastModifiedBy>
  <cp:revision>60</cp:revision>
  <dcterms:created xsi:type="dcterms:W3CDTF">2021-07-14T12:30:17Z</dcterms:created>
  <dcterms:modified xsi:type="dcterms:W3CDTF">2022-05-19T10:56:40Z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0x0101008C9242AECD975D4DA7B237C2E1E764BE</vt:lpwstr>
  </property>
  <property fmtid="{D5CDD505-2E9C-101B-9397-08002B2CF9AE}" pid="3" name="Order">
    <vt:r8>55400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