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8"/>
  </p:notesMasterIdLst>
  <p:sldIdLst>
    <p:sldId id="273" r:id="rId5"/>
    <p:sldId id="289" r:id="rId6"/>
    <p:sldId id="28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69F-D04D-2000-9566-046293CA392B}" v="511" dt="2021-03-22T13:28:35.653"/>
    <p1510:client id="{34B95D67-017B-57F6-E852-6EF333524C94}" v="204" dt="2021-02-02T10:35:19.577"/>
    <p1510:client id="{A7D83458-F68D-563E-F49C-78E7F6B73675}" v="452" dt="2021-03-22T15:54:22.550"/>
    <p1510:client id="{BE9F59DE-83EE-9F9B-D11D-F6CBFD144383}" v="561" dt="2021-03-22T14:48:38.022"/>
    <p1510:client id="{D26BD781-EDE9-5C4E-AF12-E57EA0ADEDAA}" v="5" dt="2020-11-16T14:50:39.573"/>
    <p1510:client id="{D550AC2D-1C70-3EF8-3BF9-326F1886B4E4}" v="641" dt="2021-03-22T15:28:5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 snapToObjects="1">
      <p:cViewPr varScale="1">
        <p:scale>
          <a:sx n="107" d="100"/>
          <a:sy n="107" d="100"/>
        </p:scale>
        <p:origin x="1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A7D83458-F68D-563E-F49C-78E7F6B73675}"/>
    <pc:docChg chg="addSld delSld modSld">
      <pc:chgData name="Sven van der Burg" userId="S::s.vanderburg@esciencecenter.nl::9c1d2a43-8f43-42c3-a150-992445d6e87f" providerId="AD" clId="Web-{A7D83458-F68D-563E-F49C-78E7F6B73675}" dt="2021-03-22T15:54:20.987" v="243" actId="20577"/>
      <pc:docMkLst>
        <pc:docMk/>
      </pc:docMkLst>
      <pc:sldChg chg="del">
        <pc:chgData name="Sven van der Burg" userId="S::s.vanderburg@esciencecenter.nl::9c1d2a43-8f43-42c3-a150-992445d6e87f" providerId="AD" clId="Web-{A7D83458-F68D-563E-F49C-78E7F6B73675}" dt="2021-03-22T15:43:18.524" v="10"/>
        <pc:sldMkLst>
          <pc:docMk/>
          <pc:sldMk cId="1252822001" sldId="261"/>
        </pc:sldMkLst>
      </pc:sldChg>
      <pc:sldChg chg="addSp delSp modSp">
        <pc:chgData name="Sven van der Burg" userId="S::s.vanderburg@esciencecenter.nl::9c1d2a43-8f43-42c3-a150-992445d6e87f" providerId="AD" clId="Web-{A7D83458-F68D-563E-F49C-78E7F6B73675}" dt="2021-03-22T15:48:20.044" v="67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A7D83458-F68D-563E-F49C-78E7F6B73675}" dt="2021-03-22T15:43:16.227" v="9" actId="20577"/>
          <ac:spMkLst>
            <pc:docMk/>
            <pc:sldMk cId="756898843" sldId="273"/>
            <ac:spMk id="2" creationId="{790E242C-29FD-45AE-8ACE-E5F8EEFBF707}"/>
          </ac:spMkLst>
        </pc:spChg>
        <pc:picChg chg="add del mod">
          <ac:chgData name="Sven van der Burg" userId="S::s.vanderburg@esciencecenter.nl::9c1d2a43-8f43-42c3-a150-992445d6e87f" providerId="AD" clId="Web-{A7D83458-F68D-563E-F49C-78E7F6B73675}" dt="2021-03-22T15:48:20.044" v="67"/>
          <ac:picMkLst>
            <pc:docMk/>
            <pc:sldMk cId="756898843" sldId="273"/>
            <ac:picMk id="3" creationId="{763DB135-2576-409C-A4C9-8BEC299F3FD3}"/>
          </ac:picMkLst>
        </pc:picChg>
      </pc:sldChg>
      <pc:sldChg chg="del">
        <pc:chgData name="Sven van der Burg" userId="S::s.vanderburg@esciencecenter.nl::9c1d2a43-8f43-42c3-a150-992445d6e87f" providerId="AD" clId="Web-{A7D83458-F68D-563E-F49C-78E7F6B73675}" dt="2021-03-22T15:48:36.529" v="70"/>
        <pc:sldMkLst>
          <pc:docMk/>
          <pc:sldMk cId="3790406490" sldId="287"/>
        </pc:sldMkLst>
      </pc:sldChg>
      <pc:sldChg chg="modSp">
        <pc:chgData name="Sven van der Burg" userId="S::s.vanderburg@esciencecenter.nl::9c1d2a43-8f43-42c3-a150-992445d6e87f" providerId="AD" clId="Web-{A7D83458-F68D-563E-F49C-78E7F6B73675}" dt="2021-03-22T15:54:20.987" v="243" actId="20577"/>
        <pc:sldMkLst>
          <pc:docMk/>
          <pc:sldMk cId="1965988805" sldId="288"/>
        </pc:sldMkLst>
        <pc:spChg chg="mod">
          <ac:chgData name="Sven van der Burg" userId="S::s.vanderburg@esciencecenter.nl::9c1d2a43-8f43-42c3-a150-992445d6e87f" providerId="AD" clId="Web-{A7D83458-F68D-563E-F49C-78E7F6B73675}" dt="2021-03-22T15:48:52.842" v="82" actId="20577"/>
          <ac:spMkLst>
            <pc:docMk/>
            <pc:sldMk cId="1965988805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A7D83458-F68D-563E-F49C-78E7F6B73675}" dt="2021-03-22T15:54:20.987" v="243" actId="20577"/>
          <ac:spMkLst>
            <pc:docMk/>
            <pc:sldMk cId="1965988805" sldId="288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A7D83458-F68D-563E-F49C-78E7F6B73675}" dt="2021-03-22T15:46:36.074" v="63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A7D83458-F68D-563E-F49C-78E7F6B73675}" dt="2021-03-22T15:46:36.074" v="63" actId="20577"/>
          <ac:spMkLst>
            <pc:docMk/>
            <pc:sldMk cId="247409330" sldId="289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A7D83458-F68D-563E-F49C-78E7F6B73675}" dt="2021-03-22T15:43:27.071" v="16" actId="20577"/>
          <ac:spMkLst>
            <pc:docMk/>
            <pc:sldMk cId="247409330" sldId="289"/>
            <ac:spMk id="4" creationId="{355ABF75-7318-7142-81F5-6C99D1AA0295}"/>
          </ac:spMkLst>
        </pc:spChg>
      </pc:sldChg>
      <pc:sldChg chg="del">
        <pc:chgData name="Sven van der Burg" userId="S::s.vanderburg@esciencecenter.nl::9c1d2a43-8f43-42c3-a150-992445d6e87f" providerId="AD" clId="Web-{A7D83458-F68D-563E-F49C-78E7F6B73675}" dt="2021-03-22T15:48:37.935" v="71"/>
        <pc:sldMkLst>
          <pc:docMk/>
          <pc:sldMk cId="2093116830" sldId="290"/>
        </pc:sldMkLst>
      </pc:sldChg>
      <pc:sldChg chg="add del replId">
        <pc:chgData name="Sven van der Burg" userId="S::s.vanderburg@esciencecenter.nl::9c1d2a43-8f43-42c3-a150-992445d6e87f" providerId="AD" clId="Web-{A7D83458-F68D-563E-F49C-78E7F6B73675}" dt="2021-03-22T15:48:32.466" v="69"/>
        <pc:sldMkLst>
          <pc:docMk/>
          <pc:sldMk cId="326333094" sldId="291"/>
        </pc:sldMkLst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D550AC2D-1C70-3EF8-3BF9-326F1886B4E4}"/>
    <pc:docChg chg="addSld delSld modSld">
      <pc:chgData name="Sven van der Burg" userId="S::s.vanderburg@esciencecenter.nl::9c1d2a43-8f43-42c3-a150-992445d6e87f" providerId="AD" clId="Web-{D550AC2D-1C70-3EF8-3BF9-326F1886B4E4}" dt="2021-03-22T15:28:50.726" v="400" actId="14100"/>
      <pc:docMkLst>
        <pc:docMk/>
      </pc:docMkLst>
      <pc:sldChg chg="addSp delSp modSp">
        <pc:chgData name="Sven van der Burg" userId="S::s.vanderburg@esciencecenter.nl::9c1d2a43-8f43-42c3-a150-992445d6e87f" providerId="AD" clId="Web-{D550AC2D-1C70-3EF8-3BF9-326F1886B4E4}" dt="2021-03-22T15:21:00.278" v="250" actId="20577"/>
        <pc:sldMkLst>
          <pc:docMk/>
          <pc:sldMk cId="1252822001" sldId="261"/>
        </pc:sldMkLst>
        <pc:spChg chg="add del mod">
          <ac:chgData name="Sven van der Burg" userId="S::s.vanderburg@esciencecenter.nl::9c1d2a43-8f43-42c3-a150-992445d6e87f" providerId="AD" clId="Web-{D550AC2D-1C70-3EF8-3BF9-326F1886B4E4}" dt="2021-03-22T15:20:06.994" v="230"/>
          <ac:spMkLst>
            <pc:docMk/>
            <pc:sldMk cId="1252822001" sldId="261"/>
            <ac:spMk id="2" creationId="{ADD7ECB0-AFA2-4501-B84A-40B6006AB782}"/>
          </ac:spMkLst>
        </pc:spChg>
        <pc:spChg chg="add del mod">
          <ac:chgData name="Sven van der Burg" userId="S::s.vanderburg@esciencecenter.nl::9c1d2a43-8f43-42c3-a150-992445d6e87f" providerId="AD" clId="Web-{D550AC2D-1C70-3EF8-3BF9-326F1886B4E4}" dt="2021-03-22T15:20:06.994" v="229"/>
          <ac:spMkLst>
            <pc:docMk/>
            <pc:sldMk cId="1252822001" sldId="261"/>
            <ac:spMk id="3" creationId="{02E7605D-5FAB-456B-A3C8-29613263021D}"/>
          </ac:spMkLst>
        </pc:spChg>
        <pc:spChg chg="del mod">
          <ac:chgData name="Sven van der Burg" userId="S::s.vanderburg@esciencecenter.nl::9c1d2a43-8f43-42c3-a150-992445d6e87f" providerId="AD" clId="Web-{D550AC2D-1C70-3EF8-3BF9-326F1886B4E4}" dt="2021-03-22T15:20:06.994" v="231"/>
          <ac:spMkLst>
            <pc:docMk/>
            <pc:sldMk cId="1252822001" sldId="261"/>
            <ac:spMk id="4" creationId="{355ABF75-7318-7142-81F5-6C99D1AA0295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4:04.834" v="48"/>
          <ac:spMkLst>
            <pc:docMk/>
            <pc:sldMk cId="1252822001" sldId="261"/>
            <ac:spMk id="5" creationId="{0CDB4A93-7C33-CD44-BDF6-40C60D133B8D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0:44.371" v="248" actId="20577"/>
          <ac:spMkLst>
            <pc:docMk/>
            <pc:sldMk cId="1252822001" sldId="261"/>
            <ac:spMk id="7" creationId="{20AAF610-0702-4E5B-B802-62899EC2E339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1:00.278" v="250" actId="20577"/>
          <ac:spMkLst>
            <pc:docMk/>
            <pc:sldMk cId="1252822001" sldId="261"/>
            <ac:spMk id="8" creationId="{97C4AD08-BF60-44F8-B27B-56F80FAA9CA9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06.994" v="232"/>
          <ac:spMkLst>
            <pc:docMk/>
            <pc:sldMk cId="1252822001" sldId="261"/>
            <ac:spMk id="119" creationId="{00000000-0000-0000-0000-000000000000}"/>
          </ac:spMkLst>
        </pc:spChg>
      </pc:sldChg>
      <pc:sldChg chg="del">
        <pc:chgData name="Sven van der Burg" userId="S::s.vanderburg@esciencecenter.nl::9c1d2a43-8f43-42c3-a150-992445d6e87f" providerId="AD" clId="Web-{D550AC2D-1C70-3EF8-3BF9-326F1886B4E4}" dt="2021-03-22T15:15:18.884" v="126"/>
        <pc:sldMkLst>
          <pc:docMk/>
          <pc:sldMk cId="3383183611" sldId="26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5"/>
        <pc:sldMkLst>
          <pc:docMk/>
          <pc:sldMk cId="704934979" sldId="26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4"/>
        <pc:sldMkLst>
          <pc:docMk/>
          <pc:sldMk cId="2081314602" sldId="26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7"/>
        <pc:sldMkLst>
          <pc:docMk/>
          <pc:sldMk cId="2716025263" sldId="26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3"/>
        <pc:sldMkLst>
          <pc:docMk/>
          <pc:sldMk cId="1662382669" sldId="27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2"/>
        <pc:sldMkLst>
          <pc:docMk/>
          <pc:sldMk cId="54240742" sldId="271"/>
        </pc:sldMkLst>
      </pc:sldChg>
      <pc:sldChg chg="delSp modSp">
        <pc:chgData name="Sven van der Burg" userId="S::s.vanderburg@esciencecenter.nl::9c1d2a43-8f43-42c3-a150-992445d6e87f" providerId="AD" clId="Web-{D550AC2D-1C70-3EF8-3BF9-326F1886B4E4}" dt="2021-03-22T15:23:42.084" v="363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D550AC2D-1C70-3EF8-3BF9-326F1886B4E4}" dt="2021-03-22T15:23:42.084" v="363" actId="1076"/>
          <ac:spMkLst>
            <pc:docMk/>
            <pc:sldMk cId="756898843" sldId="273"/>
            <ac:spMk id="2" creationId="{790E242C-29FD-45AE-8ACE-E5F8EEFBF707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3:33.347" v="1"/>
          <ac:spMkLst>
            <pc:docMk/>
            <pc:sldMk cId="756898843" sldId="273"/>
            <ac:spMk id="3" creationId="{A04FFBA7-825C-4F77-978E-BB3816C85E27}"/>
          </ac:spMkLst>
        </pc:spChg>
        <pc:picChg chg="del">
          <ac:chgData name="Sven van der Burg" userId="S::s.vanderburg@esciencecenter.nl::9c1d2a43-8f43-42c3-a150-992445d6e87f" providerId="AD" clId="Web-{D550AC2D-1C70-3EF8-3BF9-326F1886B4E4}" dt="2021-03-22T15:13:29.628" v="0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D550AC2D-1C70-3EF8-3BF9-326F1886B4E4}" dt="2021-03-22T15:15:18.884" v="121"/>
        <pc:sldMkLst>
          <pc:docMk/>
          <pc:sldMk cId="2757470141" sldId="27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0"/>
        <pc:sldMkLst>
          <pc:docMk/>
          <pc:sldMk cId="1181247110" sldId="27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9"/>
        <pc:sldMkLst>
          <pc:docMk/>
          <pc:sldMk cId="3361586348" sldId="276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8"/>
        <pc:sldMkLst>
          <pc:docMk/>
          <pc:sldMk cId="2998007325" sldId="27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7"/>
        <pc:sldMkLst>
          <pc:docMk/>
          <pc:sldMk cId="385696753" sldId="278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6"/>
        <pc:sldMkLst>
          <pc:docMk/>
          <pc:sldMk cId="3376928628" sldId="27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5"/>
        <pc:sldMkLst>
          <pc:docMk/>
          <pc:sldMk cId="3173551506" sldId="28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4"/>
        <pc:sldMkLst>
          <pc:docMk/>
          <pc:sldMk cId="1975243859" sldId="281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3"/>
        <pc:sldMkLst>
          <pc:docMk/>
          <pc:sldMk cId="1969658225" sldId="282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2"/>
        <pc:sldMkLst>
          <pc:docMk/>
          <pc:sldMk cId="129033821" sldId="28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1"/>
        <pc:sldMkLst>
          <pc:docMk/>
          <pc:sldMk cId="1653731602" sldId="28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0"/>
        <pc:sldMkLst>
          <pc:docMk/>
          <pc:sldMk cId="3536755589" sldId="28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09"/>
        <pc:sldMkLst>
          <pc:docMk/>
          <pc:sldMk cId="3997717195" sldId="286"/>
        </pc:sldMkLst>
      </pc:sldChg>
      <pc:sldChg chg="modSp">
        <pc:chgData name="Sven van der Burg" userId="S::s.vanderburg@esciencecenter.nl::9c1d2a43-8f43-42c3-a150-992445d6e87f" providerId="AD" clId="Web-{D550AC2D-1C70-3EF8-3BF9-326F1886B4E4}" dt="2021-03-22T15:24:03.757" v="364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D550AC2D-1C70-3EF8-3BF9-326F1886B4E4}" dt="2021-03-22T15:24:03.757" v="364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3:35.427" v="362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add replId">
        <pc:chgData name="Sven van der Burg" userId="S::s.vanderburg@esciencecenter.nl::9c1d2a43-8f43-42c3-a150-992445d6e87f" providerId="AD" clId="Web-{D550AC2D-1C70-3EF8-3BF9-326F1886B4E4}" dt="2021-03-22T15:19:34.445" v="223"/>
        <pc:sldMkLst>
          <pc:docMk/>
          <pc:sldMk cId="1965988805" sldId="288"/>
        </pc:sldMkLst>
      </pc:sldChg>
      <pc:sldChg chg="delSp modSp add replId">
        <pc:chgData name="Sven van der Burg" userId="S::s.vanderburg@esciencecenter.nl::9c1d2a43-8f43-42c3-a150-992445d6e87f" providerId="AD" clId="Web-{D550AC2D-1C70-3EF8-3BF9-326F1886B4E4}" dt="2021-03-22T15:21:36.843" v="270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D550AC2D-1C70-3EF8-3BF9-326F1886B4E4}" dt="2021-03-22T15:21:36.843" v="270" actId="20577"/>
          <ac:spMkLst>
            <pc:docMk/>
            <pc:sldMk cId="247409330" sldId="289"/>
            <ac:spMk id="2" creationId="{ADD7ECB0-AFA2-4501-B84A-40B6006AB782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56.903" v="249"/>
          <ac:spMkLst>
            <pc:docMk/>
            <pc:sldMk cId="247409330" sldId="289"/>
            <ac:spMk id="3" creationId="{02E7605D-5FAB-456B-A3C8-29613263021D}"/>
          </ac:spMkLst>
        </pc:spChg>
      </pc:sldChg>
      <pc:sldChg chg="addSp delSp modSp add replId">
        <pc:chgData name="Sven van der Burg" userId="S::s.vanderburg@esciencecenter.nl::9c1d2a43-8f43-42c3-a150-992445d6e87f" providerId="AD" clId="Web-{D550AC2D-1C70-3EF8-3BF9-326F1886B4E4}" dt="2021-03-22T15:28:50.726" v="400" actId="14100"/>
        <pc:sldMkLst>
          <pc:docMk/>
          <pc:sldMk cId="2093116830" sldId="290"/>
        </pc:sldMkLst>
        <pc:spChg chg="del">
          <ac:chgData name="Sven van der Burg" userId="S::s.vanderburg@esciencecenter.nl::9c1d2a43-8f43-42c3-a150-992445d6e87f" providerId="AD" clId="Web-{D550AC2D-1C70-3EF8-3BF9-326F1886B4E4}" dt="2021-03-22T15:27:15.267" v="386"/>
          <ac:spMkLst>
            <pc:docMk/>
            <pc:sldMk cId="2093116830" sldId="290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8:15.724" v="396" actId="20577"/>
          <ac:spMkLst>
            <pc:docMk/>
            <pc:sldMk cId="2093116830" sldId="290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D550AC2D-1C70-3EF8-3BF9-326F1886B4E4}" dt="2021-03-22T15:28:43.460" v="397"/>
          <ac:picMkLst>
            <pc:docMk/>
            <pc:sldMk cId="2093116830" sldId="290"/>
            <ac:picMk id="3" creationId="{77182D12-89F0-4E3D-AFA2-FB63C557EAD0}"/>
          </ac:picMkLst>
        </pc:picChg>
        <pc:picChg chg="add mod">
          <ac:chgData name="Sven van der Burg" userId="S::s.vanderburg@esciencecenter.nl::9c1d2a43-8f43-42c3-a150-992445d6e87f" providerId="AD" clId="Web-{D550AC2D-1C70-3EF8-3BF9-326F1886B4E4}" dt="2021-03-22T15:28:50.726" v="400" actId="14100"/>
          <ac:picMkLst>
            <pc:docMk/>
            <pc:sldMk cId="2093116830" sldId="290"/>
            <ac:picMk id="5" creationId="{37B9031D-E09D-4857-AAEB-FC4230AC7C20}"/>
          </ac:picMkLst>
        </pc:pic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01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166"/>
            <a:ext cx="8229240" cy="858600"/>
          </a:xfrm>
        </p:spPr>
        <p:txBody>
          <a:bodyPr/>
          <a:lstStyle/>
          <a:p>
            <a:r>
              <a:rPr lang="en-US" dirty="0"/>
              <a:t>Collaborative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Collaborative version control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How can we collaborate with others within one repository? (central)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How can we collaborate with people who we might not know yet? (distributed)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a fork?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a pull request or merge request?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What is code review?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0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Collaborative Version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00AFEA"/>
                </a:solidFill>
                <a:ea typeface="+mn-lt"/>
                <a:cs typeface="+mn-lt"/>
              </a:rPr>
              <a:t>Take-home messages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ea typeface="+mn-lt"/>
                <a:cs typeface="+mn-lt"/>
              </a:rPr>
              <a:t>Git and </a:t>
            </a:r>
            <a:r>
              <a:rPr lang="en-GB" b="1" dirty="0" err="1">
                <a:ea typeface="+mn-lt"/>
                <a:cs typeface="+mn-lt"/>
              </a:rPr>
              <a:t>Github</a:t>
            </a:r>
            <a:r>
              <a:rPr lang="en-GB" b="1" dirty="0">
                <a:ea typeface="+mn-lt"/>
                <a:cs typeface="+mn-lt"/>
              </a:rPr>
              <a:t> are </a:t>
            </a:r>
            <a:r>
              <a:rPr lang="en-GB" b="1" dirty="0" err="1">
                <a:ea typeface="+mn-lt"/>
                <a:cs typeface="+mn-lt"/>
              </a:rPr>
              <a:t>superpowerful</a:t>
            </a:r>
            <a:r>
              <a:rPr lang="en-GB" b="1" dirty="0">
                <a:ea typeface="+mn-lt"/>
                <a:cs typeface="+mn-lt"/>
              </a:rPr>
              <a:t>, not just for version control, but as tools for collaborative development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cs typeface="Arial"/>
              </a:rPr>
              <a:t>Do code reviews and be constructive in them!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cs typeface="Arial"/>
              </a:rPr>
              <a:t>Use centralized flow for internal collaborations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cs typeface="Arial"/>
              </a:rPr>
              <a:t>Use distributed flow for external collaborations</a:t>
            </a:r>
          </a:p>
          <a:p>
            <a:pPr marL="285750" indent="-285750">
              <a:buFont typeface="Arial,Sans-Serif"/>
              <a:buChar char="•"/>
            </a:pPr>
            <a:endParaRPr lang="en-GB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98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schemas.openxmlformats.org/package/2006/metadata/core-properties"/>
    <ds:schemaRef ds:uri="af34c8a9-9806-44d6-aa44-d772f2793323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6898810-f9b9-406f-8188-8f8f7cdf55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On-screen Show (16:9)</PresentationFormat>
  <Paragraphs>61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Collaborative version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282</cp:revision>
  <dcterms:modified xsi:type="dcterms:W3CDTF">2021-03-22T15:54:31Z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