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3"/>
  </p:notesMasterIdLst>
  <p:sldIdLst>
    <p:sldId id="267" r:id="rId5"/>
    <p:sldId id="325" r:id="rId6"/>
    <p:sldId id="318" r:id="rId7"/>
    <p:sldId id="320" r:id="rId8"/>
    <p:sldId id="321" r:id="rId9"/>
    <p:sldId id="322" r:id="rId10"/>
    <p:sldId id="323" r:id="rId11"/>
    <p:sldId id="319" r:id="rId12"/>
  </p:sldIdLst>
  <p:sldSz cx="12192000" cy="6858000"/>
  <p:notesSz cx="6858000" cy="9144000"/>
  <p:embeddedFontLst>
    <p:embeddedFont>
      <p:font typeface="Assistant" pitchFamily="2" charset="-79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itchFamily="2" charset="77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749D0-B938-EE44-8927-DA8C2B277B39}" v="14" dt="2022-02-08T11:14:52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0"/>
    <p:restoredTop sz="94336"/>
  </p:normalViewPr>
  <p:slideViewPr>
    <p:cSldViewPr snapToGrid="0">
      <p:cViewPr varScale="1">
        <p:scale>
          <a:sx n="62" d="100"/>
          <a:sy n="62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r Burg" userId="9c1d2a43-8f43-42c3-a150-992445d6e87f" providerId="ADAL" clId="{C28749D0-B938-EE44-8927-DA8C2B277B39}"/>
    <pc:docChg chg="undo custSel addSld delSld modSld sldOrd">
      <pc:chgData name="Sven van der Burg" userId="9c1d2a43-8f43-42c3-a150-992445d6e87f" providerId="ADAL" clId="{C28749D0-B938-EE44-8927-DA8C2B277B39}" dt="2022-02-08T11:15:02.451" v="345" actId="20577"/>
      <pc:docMkLst>
        <pc:docMk/>
      </pc:docMkLst>
      <pc:sldChg chg="modSp mod">
        <pc:chgData name="Sven van der Burg" userId="9c1d2a43-8f43-42c3-a150-992445d6e87f" providerId="ADAL" clId="{C28749D0-B938-EE44-8927-DA8C2B277B39}" dt="2022-02-08T11:10:02.715" v="89" actId="20577"/>
        <pc:sldMkLst>
          <pc:docMk/>
          <pc:sldMk cId="891515687" sldId="267"/>
        </pc:sldMkLst>
        <pc:spChg chg="mod">
          <ac:chgData name="Sven van der Burg" userId="9c1d2a43-8f43-42c3-a150-992445d6e87f" providerId="ADAL" clId="{C28749D0-B938-EE44-8927-DA8C2B277B39}" dt="2022-02-08T11:10:02.715" v="89" actId="20577"/>
          <ac:spMkLst>
            <pc:docMk/>
            <pc:sldMk cId="891515687" sldId="267"/>
            <ac:spMk id="2" creationId="{EFBD5B28-127B-ED49-9A36-ACDB0774254D}"/>
          </ac:spMkLst>
        </pc:spChg>
      </pc:sldChg>
      <pc:sldChg chg="addSp delSp new del">
        <pc:chgData name="Sven van der Burg" userId="9c1d2a43-8f43-42c3-a150-992445d6e87f" providerId="ADAL" clId="{C28749D0-B938-EE44-8927-DA8C2B277B39}" dt="2022-02-08T11:09:24.171" v="40" actId="680"/>
        <pc:sldMkLst>
          <pc:docMk/>
          <pc:sldMk cId="2203306272" sldId="268"/>
        </pc:sldMkLst>
        <pc:picChg chg="add del">
          <ac:chgData name="Sven van der Burg" userId="9c1d2a43-8f43-42c3-a150-992445d6e87f" providerId="ADAL" clId="{C28749D0-B938-EE44-8927-DA8C2B277B39}" dt="2022-02-08T11:09:23.292" v="39"/>
          <ac:picMkLst>
            <pc:docMk/>
            <pc:sldMk cId="2203306272" sldId="268"/>
            <ac:picMk id="4" creationId="{6D746A5B-29CF-6E4C-A0D4-6E6392CD6F9F}"/>
          </ac:picMkLst>
        </pc:picChg>
      </pc:sldChg>
      <pc:sldChg chg="new del">
        <pc:chgData name="Sven van der Burg" userId="9c1d2a43-8f43-42c3-a150-992445d6e87f" providerId="ADAL" clId="{C28749D0-B938-EE44-8927-DA8C2B277B39}" dt="2022-02-08T11:09:22.686" v="38" actId="680"/>
        <pc:sldMkLst>
          <pc:docMk/>
          <pc:sldMk cId="1941807989" sldId="269"/>
        </pc:sldMkLst>
      </pc:sldChg>
      <pc:sldChg chg="modSp new del mod">
        <pc:chgData name="Sven van der Burg" userId="9c1d2a43-8f43-42c3-a150-992445d6e87f" providerId="ADAL" clId="{C28749D0-B938-EE44-8927-DA8C2B277B39}" dt="2022-02-08T11:09:22.186" v="37" actId="680"/>
        <pc:sldMkLst>
          <pc:docMk/>
          <pc:sldMk cId="4081028658" sldId="270"/>
        </pc:sldMkLst>
        <pc:spChg chg="mod">
          <ac:chgData name="Sven van der Burg" userId="9c1d2a43-8f43-42c3-a150-992445d6e87f" providerId="ADAL" clId="{C28749D0-B938-EE44-8927-DA8C2B277B39}" dt="2022-02-08T11:09:20.957" v="36" actId="20577"/>
          <ac:spMkLst>
            <pc:docMk/>
            <pc:sldMk cId="4081028658" sldId="270"/>
            <ac:spMk id="2" creationId="{AE9C3895-D88B-5F44-8388-B0FE41B13041}"/>
          </ac:spMkLst>
        </pc:spChg>
      </pc:sldChg>
      <pc:sldChg chg="new del">
        <pc:chgData name="Sven van der Burg" userId="9c1d2a43-8f43-42c3-a150-992445d6e87f" providerId="ADAL" clId="{C28749D0-B938-EE44-8927-DA8C2B277B39}" dt="2022-02-08T11:09:20.503" v="35" actId="680"/>
        <pc:sldMkLst>
          <pc:docMk/>
          <pc:sldMk cId="1510052350" sldId="271"/>
        </pc:sldMkLst>
      </pc:sldChg>
      <pc:sldChg chg="new del">
        <pc:chgData name="Sven van der Burg" userId="9c1d2a43-8f43-42c3-a150-992445d6e87f" providerId="ADAL" clId="{C28749D0-B938-EE44-8927-DA8C2B277B39}" dt="2022-02-08T11:09:20.083" v="34" actId="680"/>
        <pc:sldMkLst>
          <pc:docMk/>
          <pc:sldMk cId="639628063" sldId="272"/>
        </pc:sldMkLst>
      </pc:sldChg>
      <pc:sldChg chg="addSp delSp modSp add del mod">
        <pc:chgData name="Sven van der Burg" userId="9c1d2a43-8f43-42c3-a150-992445d6e87f" providerId="ADAL" clId="{C28749D0-B938-EE44-8927-DA8C2B277B39}" dt="2022-02-08T11:11:12.894" v="133" actId="1076"/>
        <pc:sldMkLst>
          <pc:docMk/>
          <pc:sldMk cId="2372184694" sldId="318"/>
        </pc:sldMkLst>
        <pc:spChg chg="mod">
          <ac:chgData name="Sven van der Burg" userId="9c1d2a43-8f43-42c3-a150-992445d6e87f" providerId="ADAL" clId="{C28749D0-B938-EE44-8927-DA8C2B277B39}" dt="2022-02-08T11:10:48.717" v="125" actId="20577"/>
          <ac:spMkLst>
            <pc:docMk/>
            <pc:sldMk cId="2372184694" sldId="318"/>
            <ac:spMk id="2" creationId="{73DFD681-45F7-AD43-993C-36A4E7AF3975}"/>
          </ac:spMkLst>
        </pc:spChg>
        <pc:spChg chg="del">
          <ac:chgData name="Sven van der Burg" userId="9c1d2a43-8f43-42c3-a150-992445d6e87f" providerId="ADAL" clId="{C28749D0-B938-EE44-8927-DA8C2B277B39}" dt="2022-02-08T11:09:53.192" v="57" actId="478"/>
          <ac:spMkLst>
            <pc:docMk/>
            <pc:sldMk cId="2372184694" sldId="318"/>
            <ac:spMk id="3" creationId="{DDB4C5F3-E6CB-AA46-9A91-FC4425635E4F}"/>
          </ac:spMkLst>
        </pc:spChg>
        <pc:spChg chg="add del mod">
          <ac:chgData name="Sven van der Burg" userId="9c1d2a43-8f43-42c3-a150-992445d6e87f" providerId="ADAL" clId="{C28749D0-B938-EE44-8927-DA8C2B277B39}" dt="2022-02-08T11:10:39.367" v="94"/>
          <ac:spMkLst>
            <pc:docMk/>
            <pc:sldMk cId="2372184694" sldId="318"/>
            <ac:spMk id="6" creationId="{FB6746DE-DC01-8F46-A2DF-D4AD850A5B9E}"/>
          </ac:spMkLst>
        </pc:spChg>
        <pc:spChg chg="add mod">
          <ac:chgData name="Sven van der Burg" userId="9c1d2a43-8f43-42c3-a150-992445d6e87f" providerId="ADAL" clId="{C28749D0-B938-EE44-8927-DA8C2B277B39}" dt="2022-02-08T11:11:12.894" v="133" actId="1076"/>
          <ac:spMkLst>
            <pc:docMk/>
            <pc:sldMk cId="2372184694" sldId="318"/>
            <ac:spMk id="9" creationId="{884E07DE-96C0-F44A-9415-6372E29B4599}"/>
          </ac:spMkLst>
        </pc:spChg>
        <pc:picChg chg="add del mod">
          <ac:chgData name="Sven van der Burg" userId="9c1d2a43-8f43-42c3-a150-992445d6e87f" providerId="ADAL" clId="{C28749D0-B938-EE44-8927-DA8C2B277B39}" dt="2022-02-08T11:10:15.914" v="92" actId="478"/>
          <ac:picMkLst>
            <pc:docMk/>
            <pc:sldMk cId="2372184694" sldId="318"/>
            <ac:picMk id="4" creationId="{07EC65CE-01DE-2F48-A145-6DFCF19D9F31}"/>
          </ac:picMkLst>
        </pc:picChg>
        <pc:picChg chg="add mod">
          <ac:chgData name="Sven van der Burg" userId="9c1d2a43-8f43-42c3-a150-992445d6e87f" providerId="ADAL" clId="{C28749D0-B938-EE44-8927-DA8C2B277B39}" dt="2022-02-08T11:10:52.901" v="126" actId="14100"/>
          <ac:picMkLst>
            <pc:docMk/>
            <pc:sldMk cId="2372184694" sldId="318"/>
            <ac:picMk id="1026" creationId="{5E014D4F-EC49-A04F-B8EE-05E1CF319B79}"/>
          </ac:picMkLst>
        </pc:picChg>
      </pc:sldChg>
      <pc:sldChg chg="add">
        <pc:chgData name="Sven van der Burg" userId="9c1d2a43-8f43-42c3-a150-992445d6e87f" providerId="ADAL" clId="{C28749D0-B938-EE44-8927-DA8C2B277B39}" dt="2022-02-08T11:10:08.707" v="90"/>
        <pc:sldMkLst>
          <pc:docMk/>
          <pc:sldMk cId="697363839" sldId="319"/>
        </pc:sldMkLst>
      </pc:sldChg>
      <pc:sldChg chg="addSp delSp modSp new mod">
        <pc:chgData name="Sven van der Burg" userId="9c1d2a43-8f43-42c3-a150-992445d6e87f" providerId="ADAL" clId="{C28749D0-B938-EE44-8927-DA8C2B277B39}" dt="2022-02-08T11:11:54.954" v="163" actId="20577"/>
        <pc:sldMkLst>
          <pc:docMk/>
          <pc:sldMk cId="4081505963" sldId="320"/>
        </pc:sldMkLst>
        <pc:spChg chg="mod">
          <ac:chgData name="Sven van der Burg" userId="9c1d2a43-8f43-42c3-a150-992445d6e87f" providerId="ADAL" clId="{C28749D0-B938-EE44-8927-DA8C2B277B39}" dt="2022-02-08T11:11:54.954" v="163" actId="20577"/>
          <ac:spMkLst>
            <pc:docMk/>
            <pc:sldMk cId="4081505963" sldId="320"/>
            <ac:spMk id="2" creationId="{1D124523-DBA3-8C4D-A659-F1D8FC538915}"/>
          </ac:spMkLst>
        </pc:spChg>
        <pc:spChg chg="add del">
          <ac:chgData name="Sven van der Burg" userId="9c1d2a43-8f43-42c3-a150-992445d6e87f" providerId="ADAL" clId="{C28749D0-B938-EE44-8927-DA8C2B277B39}" dt="2022-02-08T11:11:38.748" v="136"/>
          <ac:spMkLst>
            <pc:docMk/>
            <pc:sldMk cId="4081505963" sldId="320"/>
            <ac:spMk id="4" creationId="{28B22380-D762-4546-9CD3-308BBEB153F9}"/>
          </ac:spMkLst>
        </pc:spChg>
        <pc:picChg chg="add mod">
          <ac:chgData name="Sven van der Burg" userId="9c1d2a43-8f43-42c3-a150-992445d6e87f" providerId="ADAL" clId="{C28749D0-B938-EE44-8927-DA8C2B277B39}" dt="2022-02-08T11:11:51.009" v="139" actId="1076"/>
          <ac:picMkLst>
            <pc:docMk/>
            <pc:sldMk cId="4081505963" sldId="320"/>
            <ac:picMk id="5" creationId="{DAF436DC-8829-9F49-A948-0399D88FD7FA}"/>
          </ac:picMkLst>
        </pc:picChg>
      </pc:sldChg>
      <pc:sldChg chg="addSp modSp new mod">
        <pc:chgData name="Sven van der Burg" userId="9c1d2a43-8f43-42c3-a150-992445d6e87f" providerId="ADAL" clId="{C28749D0-B938-EE44-8927-DA8C2B277B39}" dt="2022-02-08T11:12:34.560" v="244" actId="20577"/>
        <pc:sldMkLst>
          <pc:docMk/>
          <pc:sldMk cId="3338122158" sldId="321"/>
        </pc:sldMkLst>
        <pc:spChg chg="mod">
          <ac:chgData name="Sven van der Burg" userId="9c1d2a43-8f43-42c3-a150-992445d6e87f" providerId="ADAL" clId="{C28749D0-B938-EE44-8927-DA8C2B277B39}" dt="2022-02-08T11:12:34.560" v="244" actId="20577"/>
          <ac:spMkLst>
            <pc:docMk/>
            <pc:sldMk cId="3338122158" sldId="321"/>
            <ac:spMk id="2" creationId="{8809B0FF-D874-4143-85D1-2EEFCD45FBA6}"/>
          </ac:spMkLst>
        </pc:spChg>
        <pc:picChg chg="add mod">
          <ac:chgData name="Sven van der Burg" userId="9c1d2a43-8f43-42c3-a150-992445d6e87f" providerId="ADAL" clId="{C28749D0-B938-EE44-8927-DA8C2B277B39}" dt="2022-02-08T11:12:20.159" v="167" actId="1076"/>
          <ac:picMkLst>
            <pc:docMk/>
            <pc:sldMk cId="3338122158" sldId="321"/>
            <ac:picMk id="4" creationId="{B2F49055-695C-5D44-9DCF-788B5E55EED6}"/>
          </ac:picMkLst>
        </pc:picChg>
      </pc:sldChg>
      <pc:sldChg chg="addSp modSp new mod">
        <pc:chgData name="Sven van der Burg" userId="9c1d2a43-8f43-42c3-a150-992445d6e87f" providerId="ADAL" clId="{C28749D0-B938-EE44-8927-DA8C2B277B39}" dt="2022-02-08T11:13:18.985" v="321" actId="20577"/>
        <pc:sldMkLst>
          <pc:docMk/>
          <pc:sldMk cId="2764787357" sldId="322"/>
        </pc:sldMkLst>
        <pc:spChg chg="mod">
          <ac:chgData name="Sven van der Burg" userId="9c1d2a43-8f43-42c3-a150-992445d6e87f" providerId="ADAL" clId="{C28749D0-B938-EE44-8927-DA8C2B277B39}" dt="2022-02-08T11:13:18.985" v="321" actId="20577"/>
          <ac:spMkLst>
            <pc:docMk/>
            <pc:sldMk cId="2764787357" sldId="322"/>
            <ac:spMk id="2" creationId="{2539F726-8264-3043-B0B6-2194C088AD88}"/>
          </ac:spMkLst>
        </pc:spChg>
        <pc:picChg chg="add mod">
          <ac:chgData name="Sven van der Burg" userId="9c1d2a43-8f43-42c3-a150-992445d6e87f" providerId="ADAL" clId="{C28749D0-B938-EE44-8927-DA8C2B277B39}" dt="2022-02-08T11:13:00.966" v="248" actId="1076"/>
          <ac:picMkLst>
            <pc:docMk/>
            <pc:sldMk cId="2764787357" sldId="322"/>
            <ac:picMk id="4" creationId="{C91C448E-8DB0-2743-A702-8BC93B9CC5AC}"/>
          </ac:picMkLst>
        </pc:picChg>
      </pc:sldChg>
      <pc:sldChg chg="modSp new mod">
        <pc:chgData name="Sven van der Burg" userId="9c1d2a43-8f43-42c3-a150-992445d6e87f" providerId="ADAL" clId="{C28749D0-B938-EE44-8927-DA8C2B277B39}" dt="2022-02-08T11:14:00.327" v="335" actId="20577"/>
        <pc:sldMkLst>
          <pc:docMk/>
          <pc:sldMk cId="2649391440" sldId="323"/>
        </pc:sldMkLst>
        <pc:spChg chg="mod">
          <ac:chgData name="Sven van der Burg" userId="9c1d2a43-8f43-42c3-a150-992445d6e87f" providerId="ADAL" clId="{C28749D0-B938-EE44-8927-DA8C2B277B39}" dt="2022-02-08T11:14:00.327" v="335" actId="20577"/>
          <ac:spMkLst>
            <pc:docMk/>
            <pc:sldMk cId="2649391440" sldId="323"/>
            <ac:spMk id="2" creationId="{58A78F2C-E004-6943-8BDE-271D6BE48BB3}"/>
          </ac:spMkLst>
        </pc:spChg>
        <pc:spChg chg="mod">
          <ac:chgData name="Sven van der Burg" userId="9c1d2a43-8f43-42c3-a150-992445d6e87f" providerId="ADAL" clId="{C28749D0-B938-EE44-8927-DA8C2B277B39}" dt="2022-02-08T11:13:54.003" v="325" actId="20577"/>
          <ac:spMkLst>
            <pc:docMk/>
            <pc:sldMk cId="2649391440" sldId="323"/>
            <ac:spMk id="3" creationId="{45208728-EE4B-2E4D-8730-4DA931462BBC}"/>
          </ac:spMkLst>
        </pc:spChg>
      </pc:sldChg>
      <pc:sldChg chg="new del">
        <pc:chgData name="Sven van der Burg" userId="9c1d2a43-8f43-42c3-a150-992445d6e87f" providerId="ADAL" clId="{C28749D0-B938-EE44-8927-DA8C2B277B39}" dt="2022-02-08T11:14:50.028" v="339" actId="2696"/>
        <pc:sldMkLst>
          <pc:docMk/>
          <pc:sldMk cId="743118546" sldId="324"/>
        </pc:sldMkLst>
      </pc:sldChg>
      <pc:sldChg chg="modSp new mod ord">
        <pc:chgData name="Sven van der Burg" userId="9c1d2a43-8f43-42c3-a150-992445d6e87f" providerId="ADAL" clId="{C28749D0-B938-EE44-8927-DA8C2B277B39}" dt="2022-02-08T11:15:02.451" v="345" actId="20577"/>
        <pc:sldMkLst>
          <pc:docMk/>
          <pc:sldMk cId="396463777" sldId="325"/>
        </pc:sldMkLst>
        <pc:spChg chg="mod">
          <ac:chgData name="Sven van der Burg" userId="9c1d2a43-8f43-42c3-a150-992445d6e87f" providerId="ADAL" clId="{C28749D0-B938-EE44-8927-DA8C2B277B39}" dt="2022-02-08T11:15:02.451" v="345" actId="20577"/>
          <ac:spMkLst>
            <pc:docMk/>
            <pc:sldMk cId="396463777" sldId="325"/>
            <ac:spMk id="3" creationId="{676DB7AD-1555-F54E-B79E-6CD0E8D2D40A}"/>
          </ac:spMkLst>
        </pc:spChg>
      </pc:sldChg>
      <pc:sldChg chg="add del">
        <pc:chgData name="Sven van der Burg" userId="9c1d2a43-8f43-42c3-a150-992445d6e87f" providerId="ADAL" clId="{C28749D0-B938-EE44-8927-DA8C2B277B39}" dt="2022-02-08T11:09:29.953" v="43" actId="2696"/>
        <pc:sldMkLst>
          <pc:docMk/>
          <pc:sldMk cId="3651574139" sldId="327"/>
        </pc:sldMkLst>
      </pc:sldChg>
      <pc:sldChg chg="add del">
        <pc:chgData name="Sven van der Burg" userId="9c1d2a43-8f43-42c3-a150-992445d6e87f" providerId="ADAL" clId="{C28749D0-B938-EE44-8927-DA8C2B277B39}" dt="2022-02-08T11:09:29.953" v="43" actId="2696"/>
        <pc:sldMkLst>
          <pc:docMk/>
          <pc:sldMk cId="8964835" sldId="328"/>
        </pc:sldMkLst>
      </pc:sldChg>
      <pc:sldChg chg="add del">
        <pc:chgData name="Sven van der Burg" userId="9c1d2a43-8f43-42c3-a150-992445d6e87f" providerId="ADAL" clId="{C28749D0-B938-EE44-8927-DA8C2B277B39}" dt="2022-02-08T11:09:29.953" v="43" actId="2696"/>
        <pc:sldMkLst>
          <pc:docMk/>
          <pc:sldMk cId="4251064059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33CD-BD81-1E4C-8B73-C6C939F9FC25}" type="datetimeFigureOut">
              <a:rPr lang="en-NL" smtClean="0"/>
              <a:t>08/02/2022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59ABA-ED19-9146-9E8E-7EB9CC9D70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86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kstvak 10">
            <a:extLst>
              <a:ext uri="{FF2B5EF4-FFF2-40B4-BE49-F238E27FC236}">
                <a16:creationId xmlns:a16="http://schemas.microsoft.com/office/drawing/2014/main" id="{8BBDB083-0221-48BC-BC76-B17DA3BC317D}"/>
              </a:ext>
            </a:extLst>
          </p:cNvPr>
          <p:cNvSpPr txBox="1"/>
          <p:nvPr userDrawn="1"/>
        </p:nvSpPr>
        <p:spPr>
          <a:xfrm>
            <a:off x="7425549" y="1807862"/>
            <a:ext cx="37017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kstvak 6">
            <a:extLst>
              <a:ext uri="{FF2B5EF4-FFF2-40B4-BE49-F238E27FC236}">
                <a16:creationId xmlns:a16="http://schemas.microsoft.com/office/drawing/2014/main" id="{3538DAB4-22F9-4882-8E20-AE7B1B1B5B64}"/>
              </a:ext>
            </a:extLst>
          </p:cNvPr>
          <p:cNvSpPr txBox="1"/>
          <p:nvPr userDrawn="1"/>
        </p:nvSpPr>
        <p:spPr>
          <a:xfrm>
            <a:off x="6336501" y="1807862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sp>
        <p:nvSpPr>
          <p:cNvPr id="10" name="Tekstvak 7">
            <a:extLst>
              <a:ext uri="{FF2B5EF4-FFF2-40B4-BE49-F238E27FC236}">
                <a16:creationId xmlns:a16="http://schemas.microsoft.com/office/drawing/2014/main" id="{22190590-CB5D-408C-8271-28FB03940804}"/>
              </a:ext>
            </a:extLst>
          </p:cNvPr>
          <p:cNvSpPr txBox="1"/>
          <p:nvPr userDrawn="1"/>
        </p:nvSpPr>
        <p:spPr>
          <a:xfrm>
            <a:off x="6336501" y="3074863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sp>
        <p:nvSpPr>
          <p:cNvPr id="11" name="Tekstvak 8">
            <a:extLst>
              <a:ext uri="{FF2B5EF4-FFF2-40B4-BE49-F238E27FC236}">
                <a16:creationId xmlns:a16="http://schemas.microsoft.com/office/drawing/2014/main" id="{42EA234D-7D0F-41AA-A41A-BA750B534F8D}"/>
              </a:ext>
            </a:extLst>
          </p:cNvPr>
          <p:cNvSpPr txBox="1"/>
          <p:nvPr userDrawn="1"/>
        </p:nvSpPr>
        <p:spPr>
          <a:xfrm>
            <a:off x="6336501" y="4325152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kstvak 10">
            <a:extLst>
              <a:ext uri="{FF2B5EF4-FFF2-40B4-BE49-F238E27FC236}">
                <a16:creationId xmlns:a16="http://schemas.microsoft.com/office/drawing/2014/main" id="{2361BA08-5D63-425D-AF01-964BF01C0FC9}"/>
              </a:ext>
            </a:extLst>
          </p:cNvPr>
          <p:cNvSpPr txBox="1"/>
          <p:nvPr userDrawn="1"/>
        </p:nvSpPr>
        <p:spPr>
          <a:xfrm>
            <a:off x="7425549" y="2126754"/>
            <a:ext cx="37017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Principal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investigator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Affiliation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Research </a:t>
            </a:r>
            <a:r>
              <a:rPr lang="nl-NL" sz="1600" b="1" err="1">
                <a:latin typeface="Assistant" pitchFamily="2" charset="-79"/>
                <a:cs typeface="Assistant" pitchFamily="2" charset="-79"/>
              </a:rPr>
              <a:t>Coordinator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kstvak 10">
            <a:extLst>
              <a:ext uri="{FF2B5EF4-FFF2-40B4-BE49-F238E27FC236}">
                <a16:creationId xmlns:a16="http://schemas.microsoft.com/office/drawing/2014/main" id="{2361BA08-5D63-425D-AF01-964BF01C0FC9}"/>
              </a:ext>
            </a:extLst>
          </p:cNvPr>
          <p:cNvSpPr txBox="1"/>
          <p:nvPr userDrawn="1"/>
        </p:nvSpPr>
        <p:spPr>
          <a:xfrm>
            <a:off x="7425549" y="2126754"/>
            <a:ext cx="37017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Principal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investigator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Affiliation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Research </a:t>
            </a:r>
            <a:r>
              <a:rPr lang="nl-NL" sz="1600" b="1" err="1">
                <a:latin typeface="Assistant" pitchFamily="2" charset="-79"/>
                <a:cs typeface="Assistant" pitchFamily="2" charset="-79"/>
              </a:rPr>
              <a:t>Coordinator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al 1">
            <a:extLst>
              <a:ext uri="{FF2B5EF4-FFF2-40B4-BE49-F238E27FC236}">
                <a16:creationId xmlns:a16="http://schemas.microsoft.com/office/drawing/2014/main" id="{5CC9E004-97E0-4615-A14A-133AC6C39587}"/>
              </a:ext>
            </a:extLst>
          </p:cNvPr>
          <p:cNvSpPr/>
          <p:nvPr userDrawn="1"/>
        </p:nvSpPr>
        <p:spPr>
          <a:xfrm>
            <a:off x="6635098" y="4112371"/>
            <a:ext cx="1169959" cy="1169959"/>
          </a:xfrm>
          <a:prstGeom prst="ellipse">
            <a:avLst/>
          </a:prstGeom>
          <a:blipFill dpi="0"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E097A287-6819-46EF-A4A1-E5978F20F448}"/>
              </a:ext>
            </a:extLst>
          </p:cNvPr>
          <p:cNvSpPr txBox="1"/>
          <p:nvPr userDrawn="1"/>
        </p:nvSpPr>
        <p:spPr>
          <a:xfrm>
            <a:off x="6482698" y="3626536"/>
            <a:ext cx="267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>
                <a:latin typeface="Assistant" pitchFamily="2" charset="-79"/>
                <a:cs typeface="Assistant" pitchFamily="2" charset="-79"/>
              </a:rPr>
              <a:t>Contact person</a:t>
            </a:r>
          </a:p>
        </p:txBody>
      </p:sp>
      <p:sp>
        <p:nvSpPr>
          <p:cNvPr id="10" name="Tekstvak 10">
            <a:extLst>
              <a:ext uri="{FF2B5EF4-FFF2-40B4-BE49-F238E27FC236}">
                <a16:creationId xmlns:a16="http://schemas.microsoft.com/office/drawing/2014/main" id="{434E4565-08BA-4536-9BBF-2A2765E921E8}"/>
              </a:ext>
            </a:extLst>
          </p:cNvPr>
          <p:cNvSpPr txBox="1"/>
          <p:nvPr userDrawn="1"/>
        </p:nvSpPr>
        <p:spPr>
          <a:xfrm>
            <a:off x="7848146" y="4349419"/>
            <a:ext cx="20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of person</a:t>
            </a:r>
          </a:p>
        </p:txBody>
      </p:sp>
      <p:sp>
        <p:nvSpPr>
          <p:cNvPr id="11" name="Tekstvak 11">
            <a:extLst>
              <a:ext uri="{FF2B5EF4-FFF2-40B4-BE49-F238E27FC236}">
                <a16:creationId xmlns:a16="http://schemas.microsoft.com/office/drawing/2014/main" id="{C94B086D-54B9-4094-9C40-9363E370174F}"/>
              </a:ext>
            </a:extLst>
          </p:cNvPr>
          <p:cNvSpPr txBox="1"/>
          <p:nvPr userDrawn="1"/>
        </p:nvSpPr>
        <p:spPr>
          <a:xfrm>
            <a:off x="7848145" y="4650977"/>
            <a:ext cx="20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Organisation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Introduction to git and </a:t>
            </a:r>
            <a:r>
              <a:rPr lang="en-US" sz="4000" dirty="0" err="1"/>
              <a:t>Github</a:t>
            </a:r>
            <a:endParaRPr lang="nl-NL"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A8FB24-66F2-CD40-9110-29C998D07826}"/>
              </a:ext>
            </a:extLst>
          </p:cNvPr>
          <p:cNvSpPr/>
          <p:nvPr/>
        </p:nvSpPr>
        <p:spPr>
          <a:xfrm>
            <a:off x="504202" y="16322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00A9F4-098C-B844-A44E-8570C2B0B49A}"/>
              </a:ext>
            </a:extLst>
          </p:cNvPr>
          <p:cNvSpPr/>
          <p:nvPr/>
        </p:nvSpPr>
        <p:spPr>
          <a:xfrm>
            <a:off x="1370176" y="16322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F81B410-429E-894E-A0FB-828F5310072B}"/>
              </a:ext>
            </a:extLst>
          </p:cNvPr>
          <p:cNvSpPr/>
          <p:nvPr/>
        </p:nvSpPr>
        <p:spPr>
          <a:xfrm flipV="1">
            <a:off x="-465746" y="2143760"/>
            <a:ext cx="2093719" cy="321322"/>
          </a:xfrm>
          <a:prstGeom prst="arc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EE7ED9-66EF-8046-8053-D97D5CF4BB1D}"/>
              </a:ext>
            </a:extLst>
          </p:cNvPr>
          <p:cNvSpPr/>
          <p:nvPr/>
        </p:nvSpPr>
        <p:spPr>
          <a:xfrm>
            <a:off x="1442815" y="5095430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D93F0C-C716-1349-9682-ED2E57485DED}"/>
              </a:ext>
            </a:extLst>
          </p:cNvPr>
          <p:cNvSpPr/>
          <p:nvPr/>
        </p:nvSpPr>
        <p:spPr>
          <a:xfrm>
            <a:off x="2308789" y="5095430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F7B7EC-4AA0-0B48-965F-F4ADAE9F72B7}"/>
              </a:ext>
            </a:extLst>
          </p:cNvPr>
          <p:cNvSpPr/>
          <p:nvPr/>
        </p:nvSpPr>
        <p:spPr>
          <a:xfrm>
            <a:off x="10675121" y="36134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870A7B-5DBC-A547-9A36-324332D28E9D}"/>
              </a:ext>
            </a:extLst>
          </p:cNvPr>
          <p:cNvSpPr/>
          <p:nvPr/>
        </p:nvSpPr>
        <p:spPr>
          <a:xfrm>
            <a:off x="11541095" y="36134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038733-6188-C44A-9CC4-C165A201C98C}"/>
              </a:ext>
            </a:extLst>
          </p:cNvPr>
          <p:cNvSpPr/>
          <p:nvPr/>
        </p:nvSpPr>
        <p:spPr>
          <a:xfrm>
            <a:off x="10950723" y="2972512"/>
            <a:ext cx="475004" cy="3432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822BE84-7C03-3D4D-9904-FFA71EECD481}"/>
              </a:ext>
            </a:extLst>
          </p:cNvPr>
          <p:cNvSpPr/>
          <p:nvPr/>
        </p:nvSpPr>
        <p:spPr>
          <a:xfrm flipV="1">
            <a:off x="395955" y="6372504"/>
            <a:ext cx="2093719" cy="321322"/>
          </a:xfrm>
          <a:prstGeom prst="arc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98C3C173-C87A-664D-8DF3-9DDC5E646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580E-B5C4-204D-B397-29A127F0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B7AD-1555-F54E-B79E-6CD0E8D2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do you work on your projects? How do you save intermediate results? How do you backup your projects?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646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81-45F7-AD43-993C-36A4E7AF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959"/>
            <a:ext cx="10515600" cy="1325563"/>
          </a:xfrm>
        </p:spPr>
        <p:txBody>
          <a:bodyPr/>
          <a:lstStyle/>
          <a:p>
            <a:r>
              <a:rPr lang="en-GB" b="0" dirty="0"/>
              <a:t>Why version control?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014D4F-EC49-A04F-B8EE-05E1CF319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248" y="1253330"/>
            <a:ext cx="4047638" cy="53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4E07DE-96C0-F44A-9415-6372E29B4599}"/>
              </a:ext>
            </a:extLst>
          </p:cNvPr>
          <p:cNvSpPr txBox="1"/>
          <p:nvPr/>
        </p:nvSpPr>
        <p:spPr>
          <a:xfrm>
            <a:off x="8600695" y="6173127"/>
            <a:ext cx="3466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“Piled Higher and Deeper” by Jorge Cham, http://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www.phdcomics.com</a:t>
            </a:r>
            <a:endParaRPr lang="en-GB" sz="1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br>
              <a:rPr lang="en-GB" sz="1400" dirty="0"/>
            </a:b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7218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4523-DBA3-8C4D-A659-F1D8FC53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Keeping track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8A68-E27E-6B41-8035-07D80244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436DC-8829-9F49-A948-0399D88F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8" y="1825625"/>
            <a:ext cx="11080204" cy="356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0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B0FF-D874-4143-85D1-2EEFCD45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Playing back different sets of changes on the base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E385-F11F-D049-81F1-37367117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49055-695C-5D44-9DCF-788B5E55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47" y="1817968"/>
            <a:ext cx="5417906" cy="50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2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F726-8264-3043-B0B6-2194C088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Incorporating two sets of changes into the same base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C3CA-150E-BA47-AD43-0933AB1C7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48E-8DB0-2743-A702-8BC93B9CC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1889225"/>
            <a:ext cx="5211564" cy="52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8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8F2C-E004-6943-8BDE-271D6BE4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8728-EE4B-2E4D-8730-4DA93146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is like an unlimited ‘undo’.</a:t>
            </a:r>
          </a:p>
          <a:p>
            <a:r>
              <a:rPr lang="en-GB" dirty="0"/>
              <a:t>Version control also allows many people to work in parallel.</a:t>
            </a:r>
          </a:p>
        </p:txBody>
      </p:sp>
    </p:spTree>
    <p:extLst>
      <p:ext uri="{BB962C8B-B14F-4D97-AF65-F5344CB8AC3E}">
        <p14:creationId xmlns:p14="http://schemas.microsoft.com/office/powerpoint/2010/main" val="264939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81-45F7-AD43-993C-36A4E7AF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959"/>
            <a:ext cx="10515600" cy="1325563"/>
          </a:xfrm>
        </p:spPr>
        <p:txBody>
          <a:bodyPr/>
          <a:lstStyle/>
          <a:p>
            <a:r>
              <a:rPr lang="en-GB" b="0" dirty="0"/>
              <a:t>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C65CE-01DE-2F48-A145-6DFCF19D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30" y="1728860"/>
            <a:ext cx="9105900" cy="431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746DE-DC01-8F46-A2DF-D4AD850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736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6898810-f9b9-406f-8188-8f8f7cdf5520">
      <UserInfo>
        <DisplayName>Vliet, M.H.M. van (PHEG)</DisplayName>
        <AccountId>165</AccountId>
        <AccountType/>
      </UserInfo>
      <UserInfo>
        <DisplayName>Kristell</DisplayName>
        <AccountId>51</AccountId>
        <AccountType/>
      </UserInfo>
      <UserInfo>
        <DisplayName>Nele Albers</DisplayName>
        <AccountId>126</AccountId>
        <AccountType/>
      </UserInfo>
      <UserInfo>
        <DisplayName>Bouke Scheltinga</DisplayName>
        <AccountId>143</AccountId>
        <AccountType/>
      </UserInfo>
      <UserInfo>
        <DisplayName>Djura Smits</DisplayName>
        <AccountId>16</AccountId>
        <AccountType/>
      </UserInfo>
    </SharedWithUsers>
    <MediaLengthInSeconds xmlns="af34c8a9-9806-44d6-aa44-d772f279332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3" ma:contentTypeDescription="Create a new document." ma:contentTypeScope="" ma:versionID="1c37ccf16b58e51c5c367e9bb2871beb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3a8e0ead1a3c3375a971a978dcef1dd9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FF6FBF-B4F4-49AD-A88B-091F94ABFAFA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26898810-f9b9-406f-8188-8f8f7cdf5520"/>
    <ds:schemaRef ds:uri="http://purl.org/dc/elements/1.1/"/>
    <ds:schemaRef ds:uri="http://purl.org/dc/dcmitype/"/>
    <ds:schemaRef ds:uri="af34c8a9-9806-44d6-aa44-d772f279332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D589B7-DDAC-481C-A7B6-75A4EB97D6BA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21514</TotalTime>
  <Words>96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Nunito</vt:lpstr>
      <vt:lpstr>Assistant</vt:lpstr>
      <vt:lpstr>Helvetica Neue</vt:lpstr>
      <vt:lpstr>Calibri</vt:lpstr>
      <vt:lpstr>Office Theme</vt:lpstr>
      <vt:lpstr>Introduction to git and Github</vt:lpstr>
      <vt:lpstr>PowerPoint Presentation</vt:lpstr>
      <vt:lpstr>Why version control?</vt:lpstr>
      <vt:lpstr>Keeping track of changes</vt:lpstr>
      <vt:lpstr>Playing back different sets of changes on the base document</vt:lpstr>
      <vt:lpstr>Incorporating two sets of changes into the same base document</vt:lpstr>
      <vt:lpstr>Key points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Sven van der Burg</cp:lastModifiedBy>
  <cp:revision>7</cp:revision>
  <dcterms:created xsi:type="dcterms:W3CDTF">2021-07-14T12:30:17Z</dcterms:created>
  <dcterms:modified xsi:type="dcterms:W3CDTF">2022-02-08T11:15:24Z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0x01010097164C23EC47024F97AA423E75479F12</vt:lpwstr>
  </property>
  <property fmtid="{D5CDD505-2E9C-101B-9397-08002B2CF9AE}" pid="3" name="Order">
    <vt:r8>55400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