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</p:sldMasterIdLst>
  <p:notesMasterIdLst>
    <p:notesMasterId r:id="rId8"/>
  </p:notesMasterIdLst>
  <p:sldIdLst>
    <p:sldId id="273" r:id="rId5"/>
    <p:sldId id="289" r:id="rId6"/>
    <p:sldId id="288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3B69F-D04D-2000-9566-046293CA392B}" v="511" dt="2021-03-22T13:28:35.653"/>
    <p1510:client id="{34B95D67-017B-57F6-E852-6EF333524C94}" v="204" dt="2021-02-02T10:35:19.577"/>
    <p1510:client id="{A7D83458-F68D-563E-F49C-78E7F6B73675}" v="452" dt="2021-03-22T15:54:22.550"/>
    <p1510:client id="{BE9F59DE-83EE-9F9B-D11D-F6CBFD144383}" v="561" dt="2021-03-22T14:48:38.022"/>
    <p1510:client id="{D26BD781-EDE9-5C4E-AF12-E57EA0ADEDAA}" v="5" dt="2020-11-16T14:50:39.573"/>
    <p1510:client id="{D550AC2D-1C70-3EF8-3BF9-326F1886B4E4}" v="641" dt="2021-03-22T15:28:50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r Burg" userId="S::s.vanderburg@esciencecenter.nl::9c1d2a43-8f43-42c3-a150-992445d6e87f" providerId="AD" clId="Web-{02C3B69F-D04D-2000-9566-046293CA392B}"/>
    <pc:docChg chg="addSld delSld modSld sldOrd">
      <pc:chgData name="Sven van der Burg" userId="S::s.vanderburg@esciencecenter.nl::9c1d2a43-8f43-42c3-a150-992445d6e87f" providerId="AD" clId="Web-{02C3B69F-D04D-2000-9566-046293CA392B}" dt="2021-03-22T13:28:35.653" v="319" actId="20577"/>
      <pc:docMkLst>
        <pc:docMk/>
      </pc:docMkLst>
      <pc:sldChg chg="modSp">
        <pc:chgData name="Sven van der Burg" userId="S::s.vanderburg@esciencecenter.nl::9c1d2a43-8f43-42c3-a150-992445d6e87f" providerId="AD" clId="Web-{02C3B69F-D04D-2000-9566-046293CA392B}" dt="2021-03-22T13:02:02.715" v="135" actId="20577"/>
        <pc:sldMkLst>
          <pc:docMk/>
          <pc:sldMk cId="1252822001" sldId="261"/>
        </pc:sldMkLst>
        <pc:spChg chg="mod">
          <ac:chgData name="Sven van der Burg" userId="S::s.vanderburg@esciencecenter.nl::9c1d2a43-8f43-42c3-a150-992445d6e87f" providerId="AD" clId="Web-{02C3B69F-D04D-2000-9566-046293CA392B}" dt="2021-03-22T13:00:01.056" v="51" actId="20577"/>
          <ac:spMkLst>
            <pc:docMk/>
            <pc:sldMk cId="1252822001" sldId="26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02:02.715" v="135" actId="20577"/>
          <ac:spMkLst>
            <pc:docMk/>
            <pc:sldMk cId="1252822001" sldId="261"/>
            <ac:spMk id="5" creationId="{0CDB4A93-7C33-CD44-BDF6-40C60D133B8D}"/>
          </ac:spMkLst>
        </pc:spChg>
      </pc:sldChg>
      <pc:sldChg chg="addSp delSp modSp">
        <pc:chgData name="Sven van der Burg" userId="S::s.vanderburg@esciencecenter.nl::9c1d2a43-8f43-42c3-a150-992445d6e87f" providerId="AD" clId="Web-{02C3B69F-D04D-2000-9566-046293CA392B}" dt="2021-03-22T13:12:20.477" v="153" actId="14100"/>
        <pc:sldMkLst>
          <pc:docMk/>
          <pc:sldMk cId="704934979" sldId="264"/>
        </pc:sldMkLst>
        <pc:spChg chg="mod">
          <ac:chgData name="Sven van der Burg" userId="S::s.vanderburg@esciencecenter.nl::9c1d2a43-8f43-42c3-a150-992445d6e87f" providerId="AD" clId="Web-{02C3B69F-D04D-2000-9566-046293CA392B}" dt="2021-03-22T13:07:55.238" v="143" actId="20577"/>
          <ac:spMkLst>
            <pc:docMk/>
            <pc:sldMk cId="704934979" sldId="26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07:44.988" v="137" actId="20577"/>
          <ac:spMkLst>
            <pc:docMk/>
            <pc:sldMk cId="704934979" sldId="264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12:14.399" v="150"/>
          <ac:picMkLst>
            <pc:docMk/>
            <pc:sldMk cId="704934979" sldId="264"/>
            <ac:picMk id="2" creationId="{50B70A58-8397-464C-A764-1B78D01CE497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12:20.477" v="153" actId="14100"/>
          <ac:picMkLst>
            <pc:docMk/>
            <pc:sldMk cId="704934979" sldId="264"/>
            <ac:picMk id="3" creationId="{B261D5ED-C0C6-4C2B-A1E4-10A728E580AA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08:05.894" v="145"/>
        <pc:sldMkLst>
          <pc:docMk/>
          <pc:sldMk cId="4012761816" sldId="265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08:05.894" v="144"/>
        <pc:sldMkLst>
          <pc:docMk/>
          <pc:sldMk cId="831595297" sldId="266"/>
        </pc:sldMkLst>
      </pc:sldChg>
      <pc:sldChg chg="modSp">
        <pc:chgData name="Sven van der Burg" userId="S::s.vanderburg@esciencecenter.nl::9c1d2a43-8f43-42c3-a150-992445d6e87f" providerId="AD" clId="Web-{02C3B69F-D04D-2000-9566-046293CA392B}" dt="2021-03-22T13:16:50.545" v="215" actId="20577"/>
        <pc:sldMkLst>
          <pc:docMk/>
          <pc:sldMk cId="2081314602" sldId="267"/>
        </pc:sldMkLst>
        <pc:spChg chg="mod">
          <ac:chgData name="Sven van der Burg" userId="S::s.vanderburg@esciencecenter.nl::9c1d2a43-8f43-42c3-a150-992445d6e87f" providerId="AD" clId="Web-{02C3B69F-D04D-2000-9566-046293CA392B}" dt="2021-03-22T13:16:50.545" v="215" actId="20577"/>
          <ac:spMkLst>
            <pc:docMk/>
            <pc:sldMk cId="2081314602" sldId="267"/>
            <ac:spMk id="5" creationId="{0CDB4A93-7C33-CD44-BDF6-40C60D133B8D}"/>
          </ac:spMkLst>
        </pc:spChg>
      </pc:sldChg>
      <pc:sldChg chg="del">
        <pc:chgData name="Sven van der Burg" userId="S::s.vanderburg@esciencecenter.nl::9c1d2a43-8f43-42c3-a150-992445d6e87f" providerId="AD" clId="Web-{02C3B69F-D04D-2000-9566-046293CA392B}" dt="2021-03-22T13:12:41.009" v="160"/>
        <pc:sldMkLst>
          <pc:docMk/>
          <pc:sldMk cId="1286569543" sldId="268"/>
        </pc:sldMkLst>
      </pc:sldChg>
      <pc:sldChg chg="modSp add replId">
        <pc:chgData name="Sven van der Burg" userId="S::s.vanderburg@esciencecenter.nl::9c1d2a43-8f43-42c3-a150-992445d6e87f" providerId="AD" clId="Web-{02C3B69F-D04D-2000-9566-046293CA392B}" dt="2021-03-22T13:17:38.390" v="221" actId="20577"/>
        <pc:sldMkLst>
          <pc:docMk/>
          <pc:sldMk cId="1662382669" sldId="270"/>
        </pc:sldMkLst>
        <pc:spChg chg="mod">
          <ac:chgData name="Sven van der Burg" userId="S::s.vanderburg@esciencecenter.nl::9c1d2a43-8f43-42c3-a150-992445d6e87f" providerId="AD" clId="Web-{02C3B69F-D04D-2000-9566-046293CA392B}" dt="2021-03-22T13:17:38.390" v="221" actId="20577"/>
          <ac:spMkLst>
            <pc:docMk/>
            <pc:sldMk cId="1662382669" sldId="270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17:32.343" v="218" actId="20577"/>
          <ac:spMkLst>
            <pc:docMk/>
            <pc:sldMk cId="1662382669" sldId="270"/>
            <ac:spMk id="5" creationId="{0CDB4A93-7C33-CD44-BDF6-40C60D133B8D}"/>
          </ac:spMkLst>
        </pc:spChg>
      </pc:sldChg>
      <pc:sldChg chg="del">
        <pc:chgData name="Sven van der Burg" userId="S::s.vanderburg@esciencecenter.nl::9c1d2a43-8f43-42c3-a150-992445d6e87f" providerId="AD" clId="Web-{02C3B69F-D04D-2000-9566-046293CA392B}" dt="2021-03-22T13:12:41.009" v="159"/>
        <pc:sldMkLst>
          <pc:docMk/>
          <pc:sldMk cId="3743709423" sldId="270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2:11.645" v="246" actId="14100"/>
        <pc:sldMkLst>
          <pc:docMk/>
          <pc:sldMk cId="54240742" sldId="271"/>
        </pc:sldMkLst>
        <pc:spChg chg="mod">
          <ac:chgData name="Sven van der Burg" userId="S::s.vanderburg@esciencecenter.nl::9c1d2a43-8f43-42c3-a150-992445d6e87f" providerId="AD" clId="Web-{02C3B69F-D04D-2000-9566-046293CA392B}" dt="2021-03-22T13:19:16.033" v="237" actId="20577"/>
          <ac:spMkLst>
            <pc:docMk/>
            <pc:sldMk cId="54240742" sldId="27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18:40.735" v="231" actId="20577"/>
          <ac:spMkLst>
            <pc:docMk/>
            <pc:sldMk cId="54240742" sldId="271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1:57.692" v="242"/>
          <ac:picMkLst>
            <pc:docMk/>
            <pc:sldMk cId="54240742" sldId="271"/>
            <ac:picMk id="2" creationId="{C6EC04FD-0C13-4AA8-BFC1-2EDA624ED94A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2:11.645" v="246" actId="14100"/>
          <ac:picMkLst>
            <pc:docMk/>
            <pc:sldMk cId="54240742" sldId="271"/>
            <ac:picMk id="3" creationId="{0FF3FDB6-5DB9-46C9-B7FE-E5ACE342E900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8"/>
        <pc:sldMkLst>
          <pc:docMk/>
          <pc:sldMk cId="3207167188" sldId="271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12:41.009" v="157"/>
        <pc:sldMkLst>
          <pc:docMk/>
          <pc:sldMk cId="621108487" sldId="272"/>
        </pc:sldMkLst>
      </pc:sldChg>
      <pc:sldChg chg="addSp delSp modSp new del">
        <pc:chgData name="Sven van der Burg" userId="S::s.vanderburg@esciencecenter.nl::9c1d2a43-8f43-42c3-a150-992445d6e87f" providerId="AD" clId="Web-{02C3B69F-D04D-2000-9566-046293CA392B}" dt="2021-03-22T13:25:34.321" v="267"/>
        <pc:sldMkLst>
          <pc:docMk/>
          <pc:sldMk cId="3826446370" sldId="272"/>
        </pc:sldMkLst>
        <pc:picChg chg="add del mod">
          <ac:chgData name="Sven van der Burg" userId="S::s.vanderburg@esciencecenter.nl::9c1d2a43-8f43-42c3-a150-992445d6e87f" providerId="AD" clId="Web-{02C3B69F-D04D-2000-9566-046293CA392B}" dt="2021-03-22T13:25:27.977" v="266"/>
          <ac:picMkLst>
            <pc:docMk/>
            <pc:sldMk cId="3826446370" sldId="272"/>
            <ac:picMk id="4" creationId="{1E202C46-0804-411E-A6BC-1E301EB8C7BA}"/>
          </ac:picMkLst>
        </pc:picChg>
      </pc:sldChg>
      <pc:sldChg chg="addSp modSp new ord">
        <pc:chgData name="Sven van der Burg" userId="S::s.vanderburg@esciencecenter.nl::9c1d2a43-8f43-42c3-a150-992445d6e87f" providerId="AD" clId="Web-{02C3B69F-D04D-2000-9566-046293CA392B}" dt="2021-03-22T13:25:02.821" v="261" actId="1076"/>
        <pc:sldMkLst>
          <pc:docMk/>
          <pc:sldMk cId="756898843" sldId="273"/>
        </pc:sldMkLst>
        <pc:spChg chg="mod">
          <ac:chgData name="Sven van der Burg" userId="S::s.vanderburg@esciencecenter.nl::9c1d2a43-8f43-42c3-a150-992445d6e87f" providerId="AD" clId="Web-{02C3B69F-D04D-2000-9566-046293CA392B}" dt="2021-03-22T13:24:31.758" v="258" actId="20577"/>
          <ac:spMkLst>
            <pc:docMk/>
            <pc:sldMk cId="756898843" sldId="273"/>
            <ac:spMk id="2" creationId="{790E242C-29FD-45AE-8ACE-E5F8EEFBF707}"/>
          </ac:spMkLst>
        </pc:spChg>
        <pc:picChg chg="add mod">
          <ac:chgData name="Sven van der Burg" userId="S::s.vanderburg@esciencecenter.nl::9c1d2a43-8f43-42c3-a150-992445d6e87f" providerId="AD" clId="Web-{02C3B69F-D04D-2000-9566-046293CA392B}" dt="2021-03-22T13:25:02.821" v="261" actId="1076"/>
          <ac:picMkLst>
            <pc:docMk/>
            <pc:sldMk cId="756898843" sldId="273"/>
            <ac:picMk id="4" creationId="{377DE145-5961-41F5-A6C9-9881EC1C42A1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6"/>
        <pc:sldMkLst>
          <pc:docMk/>
          <pc:sldMk cId="1930067225" sldId="273"/>
        </pc:sldMkLst>
      </pc:sldChg>
      <pc:sldChg chg="addSp delSp modSp new del">
        <pc:chgData name="Sven van der Burg" userId="S::s.vanderburg@esciencecenter.nl::9c1d2a43-8f43-42c3-a150-992445d6e87f" providerId="AD" clId="Web-{02C3B69F-D04D-2000-9566-046293CA392B}" dt="2021-03-22T13:26:20.135" v="275"/>
        <pc:sldMkLst>
          <pc:docMk/>
          <pc:sldMk cId="759521625" sldId="274"/>
        </pc:sldMkLst>
        <pc:picChg chg="add del mod">
          <ac:chgData name="Sven van der Burg" userId="S::s.vanderburg@esciencecenter.nl::9c1d2a43-8f43-42c3-a150-992445d6e87f" providerId="AD" clId="Web-{02C3B69F-D04D-2000-9566-046293CA392B}" dt="2021-03-22T13:26:17.541" v="274"/>
          <ac:picMkLst>
            <pc:docMk/>
            <pc:sldMk cId="759521625" sldId="274"/>
            <ac:picMk id="4" creationId="{41FBC349-EFFD-4088-9CF2-742AA587753F}"/>
          </ac:picMkLst>
        </pc:picChg>
      </pc:sldChg>
      <pc:sldChg chg="add del replId">
        <pc:chgData name="Sven van der Burg" userId="S::s.vanderburg@esciencecenter.nl::9c1d2a43-8f43-42c3-a150-992445d6e87f" providerId="AD" clId="Web-{02C3B69F-D04D-2000-9566-046293CA392B}" dt="2021-03-22T13:25:47.118" v="269"/>
        <pc:sldMkLst>
          <pc:docMk/>
          <pc:sldMk cId="939716955" sldId="274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7:36.527" v="304" actId="14100"/>
        <pc:sldMkLst>
          <pc:docMk/>
          <pc:sldMk cId="2757470141" sldId="274"/>
        </pc:sldMkLst>
        <pc:spChg chg="mod">
          <ac:chgData name="Sven van der Burg" userId="S::s.vanderburg@esciencecenter.nl::9c1d2a43-8f43-42c3-a150-992445d6e87f" providerId="AD" clId="Web-{02C3B69F-D04D-2000-9566-046293CA392B}" dt="2021-03-22T13:27:22.745" v="303" actId="20577"/>
          <ac:spMkLst>
            <pc:docMk/>
            <pc:sldMk cId="2757470141" sldId="274"/>
            <ac:spMk id="4" creationId="{355ABF75-7318-7142-81F5-6C99D1AA0295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7:03.276" v="294"/>
          <ac:picMkLst>
            <pc:docMk/>
            <pc:sldMk cId="2757470141" sldId="274"/>
            <ac:picMk id="2" creationId="{B00C9268-60F9-416B-B3B4-C115E570223F}"/>
          </ac:picMkLst>
        </pc:picChg>
        <pc:picChg chg="del">
          <ac:chgData name="Sven van der Burg" userId="S::s.vanderburg@esciencecenter.nl::9c1d2a43-8f43-42c3-a150-992445d6e87f" providerId="AD" clId="Web-{02C3B69F-D04D-2000-9566-046293CA392B}" dt="2021-03-22T13:26:24.104" v="277"/>
          <ac:picMkLst>
            <pc:docMk/>
            <pc:sldMk cId="2757470141" sldId="274"/>
            <ac:picMk id="3" creationId="{0FF3FDB6-5DB9-46C9-B7FE-E5ACE342E900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7:36.527" v="304" actId="14100"/>
          <ac:picMkLst>
            <pc:docMk/>
            <pc:sldMk cId="2757470141" sldId="274"/>
            <ac:picMk id="6" creationId="{BD38BD58-BFCD-4B91-AA26-104337B1962B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5"/>
        <pc:sldMkLst>
          <pc:docMk/>
          <pc:sldMk cId="2836033914" sldId="274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12:41.009" v="154"/>
        <pc:sldMkLst>
          <pc:docMk/>
          <pc:sldMk cId="485643106" sldId="275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7:00.182" v="293" actId="14100"/>
        <pc:sldMkLst>
          <pc:docMk/>
          <pc:sldMk cId="1181247110" sldId="275"/>
        </pc:sldMkLst>
        <pc:spChg chg="mod">
          <ac:chgData name="Sven van der Burg" userId="S::s.vanderburg@esciencecenter.nl::9c1d2a43-8f43-42c3-a150-992445d6e87f" providerId="AD" clId="Web-{02C3B69F-D04D-2000-9566-046293CA392B}" dt="2021-03-22T13:26:52.354" v="289" actId="20577"/>
          <ac:spMkLst>
            <pc:docMk/>
            <pc:sldMk cId="1181247110" sldId="275"/>
            <ac:spMk id="4" creationId="{355ABF75-7318-7142-81F5-6C99D1AA0295}"/>
          </ac:spMkLst>
        </pc:spChg>
        <pc:picChg chg="del">
          <ac:chgData name="Sven van der Burg" userId="S::s.vanderburg@esciencecenter.nl::9c1d2a43-8f43-42c3-a150-992445d6e87f" providerId="AD" clId="Web-{02C3B69F-D04D-2000-9566-046293CA392B}" dt="2021-03-22T13:26:53.401" v="290"/>
          <ac:picMkLst>
            <pc:docMk/>
            <pc:sldMk cId="1181247110" sldId="275"/>
            <ac:picMk id="2" creationId="{B00C9268-60F9-416B-B3B4-C115E570223F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7:00.182" v="293" actId="14100"/>
          <ac:picMkLst>
            <pc:docMk/>
            <pc:sldMk cId="1181247110" sldId="275"/>
            <ac:picMk id="3" creationId="{99067C51-A5FD-48C4-A1E0-1B58071BD8C1}"/>
          </ac:picMkLst>
        </pc:picChg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8:35.653" v="319" actId="20577"/>
        <pc:sldMkLst>
          <pc:docMk/>
          <pc:sldMk cId="3361586348" sldId="276"/>
        </pc:sldMkLst>
        <pc:spChg chg="mod">
          <ac:chgData name="Sven van der Burg" userId="S::s.vanderburg@esciencecenter.nl::9c1d2a43-8f43-42c3-a150-992445d6e87f" providerId="AD" clId="Web-{02C3B69F-D04D-2000-9566-046293CA392B}" dt="2021-03-22T13:27:54.699" v="311" actId="20577"/>
          <ac:spMkLst>
            <pc:docMk/>
            <pc:sldMk cId="3361586348" sldId="276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28:35.653" v="319" actId="20577"/>
          <ac:spMkLst>
            <pc:docMk/>
            <pc:sldMk cId="3361586348" sldId="276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8:27.934" v="316"/>
          <ac:picMkLst>
            <pc:docMk/>
            <pc:sldMk cId="3361586348" sldId="276"/>
            <ac:picMk id="2" creationId="{8E72B755-F4A6-4D33-A8FA-C4A8D0CD2CC2}"/>
          </ac:picMkLst>
        </pc:picChg>
        <pc:picChg chg="del">
          <ac:chgData name="Sven van der Burg" userId="S::s.vanderburg@esciencecenter.nl::9c1d2a43-8f43-42c3-a150-992445d6e87f" providerId="AD" clId="Web-{02C3B69F-D04D-2000-9566-046293CA392B}" dt="2021-03-22T13:27:55.324" v="312"/>
          <ac:picMkLst>
            <pc:docMk/>
            <pc:sldMk cId="3361586348" sldId="276"/>
            <ac:picMk id="3" creationId="{99067C51-A5FD-48C4-A1E0-1B58071BD8C1}"/>
          </ac:picMkLst>
        </pc:picChg>
      </pc:sldChg>
    </pc:docChg>
  </pc:docChgLst>
  <pc:docChgLst>
    <pc:chgData name="Sven van der Burg" userId="S::s.vanderburg@esciencecenter.nl::9c1d2a43-8f43-42c3-a150-992445d6e87f" providerId="AD" clId="Web-{A7D83458-F68D-563E-F49C-78E7F6B73675}"/>
    <pc:docChg chg="addSld delSld modSld">
      <pc:chgData name="Sven van der Burg" userId="S::s.vanderburg@esciencecenter.nl::9c1d2a43-8f43-42c3-a150-992445d6e87f" providerId="AD" clId="Web-{A7D83458-F68D-563E-F49C-78E7F6B73675}" dt="2021-03-22T15:54:20.987" v="243" actId="20577"/>
      <pc:docMkLst>
        <pc:docMk/>
      </pc:docMkLst>
      <pc:sldChg chg="del">
        <pc:chgData name="Sven van der Burg" userId="S::s.vanderburg@esciencecenter.nl::9c1d2a43-8f43-42c3-a150-992445d6e87f" providerId="AD" clId="Web-{A7D83458-F68D-563E-F49C-78E7F6B73675}" dt="2021-03-22T15:43:18.524" v="10"/>
        <pc:sldMkLst>
          <pc:docMk/>
          <pc:sldMk cId="1252822001" sldId="261"/>
        </pc:sldMkLst>
      </pc:sldChg>
      <pc:sldChg chg="addSp delSp modSp">
        <pc:chgData name="Sven van der Burg" userId="S::s.vanderburg@esciencecenter.nl::9c1d2a43-8f43-42c3-a150-992445d6e87f" providerId="AD" clId="Web-{A7D83458-F68D-563E-F49C-78E7F6B73675}" dt="2021-03-22T15:48:20.044" v="67"/>
        <pc:sldMkLst>
          <pc:docMk/>
          <pc:sldMk cId="756898843" sldId="273"/>
        </pc:sldMkLst>
        <pc:spChg chg="mod">
          <ac:chgData name="Sven van der Burg" userId="S::s.vanderburg@esciencecenter.nl::9c1d2a43-8f43-42c3-a150-992445d6e87f" providerId="AD" clId="Web-{A7D83458-F68D-563E-F49C-78E7F6B73675}" dt="2021-03-22T15:43:16.227" v="9" actId="20577"/>
          <ac:spMkLst>
            <pc:docMk/>
            <pc:sldMk cId="756898843" sldId="273"/>
            <ac:spMk id="2" creationId="{790E242C-29FD-45AE-8ACE-E5F8EEFBF707}"/>
          </ac:spMkLst>
        </pc:spChg>
        <pc:picChg chg="add del mod">
          <ac:chgData name="Sven van der Burg" userId="S::s.vanderburg@esciencecenter.nl::9c1d2a43-8f43-42c3-a150-992445d6e87f" providerId="AD" clId="Web-{A7D83458-F68D-563E-F49C-78E7F6B73675}" dt="2021-03-22T15:48:20.044" v="67"/>
          <ac:picMkLst>
            <pc:docMk/>
            <pc:sldMk cId="756898843" sldId="273"/>
            <ac:picMk id="3" creationId="{763DB135-2576-409C-A4C9-8BEC299F3FD3}"/>
          </ac:picMkLst>
        </pc:picChg>
      </pc:sldChg>
      <pc:sldChg chg="del">
        <pc:chgData name="Sven van der Burg" userId="S::s.vanderburg@esciencecenter.nl::9c1d2a43-8f43-42c3-a150-992445d6e87f" providerId="AD" clId="Web-{A7D83458-F68D-563E-F49C-78E7F6B73675}" dt="2021-03-22T15:48:36.529" v="70"/>
        <pc:sldMkLst>
          <pc:docMk/>
          <pc:sldMk cId="3790406490" sldId="287"/>
        </pc:sldMkLst>
      </pc:sldChg>
      <pc:sldChg chg="modSp">
        <pc:chgData name="Sven van der Burg" userId="S::s.vanderburg@esciencecenter.nl::9c1d2a43-8f43-42c3-a150-992445d6e87f" providerId="AD" clId="Web-{A7D83458-F68D-563E-F49C-78E7F6B73675}" dt="2021-03-22T15:54:20.987" v="243" actId="20577"/>
        <pc:sldMkLst>
          <pc:docMk/>
          <pc:sldMk cId="1965988805" sldId="288"/>
        </pc:sldMkLst>
        <pc:spChg chg="mod">
          <ac:chgData name="Sven van der Burg" userId="S::s.vanderburg@esciencecenter.nl::9c1d2a43-8f43-42c3-a150-992445d6e87f" providerId="AD" clId="Web-{A7D83458-F68D-563E-F49C-78E7F6B73675}" dt="2021-03-22T15:48:52.842" v="82" actId="20577"/>
          <ac:spMkLst>
            <pc:docMk/>
            <pc:sldMk cId="1965988805" sldId="288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A7D83458-F68D-563E-F49C-78E7F6B73675}" dt="2021-03-22T15:54:20.987" v="243" actId="20577"/>
          <ac:spMkLst>
            <pc:docMk/>
            <pc:sldMk cId="1965988805" sldId="288"/>
            <ac:spMk id="5" creationId="{0CDB4A93-7C33-CD44-BDF6-40C60D133B8D}"/>
          </ac:spMkLst>
        </pc:spChg>
      </pc:sldChg>
      <pc:sldChg chg="modSp">
        <pc:chgData name="Sven van der Burg" userId="S::s.vanderburg@esciencecenter.nl::9c1d2a43-8f43-42c3-a150-992445d6e87f" providerId="AD" clId="Web-{A7D83458-F68D-563E-F49C-78E7F6B73675}" dt="2021-03-22T15:46:36.074" v="63" actId="20577"/>
        <pc:sldMkLst>
          <pc:docMk/>
          <pc:sldMk cId="247409330" sldId="289"/>
        </pc:sldMkLst>
        <pc:spChg chg="mod">
          <ac:chgData name="Sven van der Burg" userId="S::s.vanderburg@esciencecenter.nl::9c1d2a43-8f43-42c3-a150-992445d6e87f" providerId="AD" clId="Web-{A7D83458-F68D-563E-F49C-78E7F6B73675}" dt="2021-03-22T15:46:36.074" v="63" actId="20577"/>
          <ac:spMkLst>
            <pc:docMk/>
            <pc:sldMk cId="247409330" sldId="289"/>
            <ac:spMk id="2" creationId="{ADD7ECB0-AFA2-4501-B84A-40B6006AB782}"/>
          </ac:spMkLst>
        </pc:spChg>
        <pc:spChg chg="mod">
          <ac:chgData name="Sven van der Burg" userId="S::s.vanderburg@esciencecenter.nl::9c1d2a43-8f43-42c3-a150-992445d6e87f" providerId="AD" clId="Web-{A7D83458-F68D-563E-F49C-78E7F6B73675}" dt="2021-03-22T15:43:27.071" v="16" actId="20577"/>
          <ac:spMkLst>
            <pc:docMk/>
            <pc:sldMk cId="247409330" sldId="289"/>
            <ac:spMk id="4" creationId="{355ABF75-7318-7142-81F5-6C99D1AA0295}"/>
          </ac:spMkLst>
        </pc:spChg>
      </pc:sldChg>
      <pc:sldChg chg="del">
        <pc:chgData name="Sven van der Burg" userId="S::s.vanderburg@esciencecenter.nl::9c1d2a43-8f43-42c3-a150-992445d6e87f" providerId="AD" clId="Web-{A7D83458-F68D-563E-F49C-78E7F6B73675}" dt="2021-03-22T15:48:37.935" v="71"/>
        <pc:sldMkLst>
          <pc:docMk/>
          <pc:sldMk cId="2093116830" sldId="290"/>
        </pc:sldMkLst>
      </pc:sldChg>
      <pc:sldChg chg="add del replId">
        <pc:chgData name="Sven van der Burg" userId="S::s.vanderburg@esciencecenter.nl::9c1d2a43-8f43-42c3-a150-992445d6e87f" providerId="AD" clId="Web-{A7D83458-F68D-563E-F49C-78E7F6B73675}" dt="2021-03-22T15:48:32.466" v="69"/>
        <pc:sldMkLst>
          <pc:docMk/>
          <pc:sldMk cId="326333094" sldId="291"/>
        </pc:sldMkLst>
      </pc:sldChg>
    </pc:docChg>
  </pc:docChgLst>
  <pc:docChgLst>
    <pc:chgData name="Sven van der Burg" userId="S::s.vanderburg@esciencecenter.nl::9c1d2a43-8f43-42c3-a150-992445d6e87f" providerId="AD" clId="Web-{34B95D67-017B-57F6-E852-6EF333524C94}"/>
    <pc:docChg chg="modSld">
      <pc:chgData name="Sven van der Burg" userId="S::s.vanderburg@esciencecenter.nl::9c1d2a43-8f43-42c3-a150-992445d6e87f" providerId="AD" clId="Web-{34B95D67-017B-57F6-E852-6EF333524C94}" dt="2021-02-02T10:35:19.577" v="103" actId="20577"/>
      <pc:docMkLst>
        <pc:docMk/>
      </pc:docMkLst>
      <pc:sldChg chg="modSp">
        <pc:chgData name="Sven van der Burg" userId="S::s.vanderburg@esciencecenter.nl::9c1d2a43-8f43-42c3-a150-992445d6e87f" providerId="AD" clId="Web-{34B95D67-017B-57F6-E852-6EF333524C94}" dt="2021-02-02T10:30:17.371" v="1" actId="20577"/>
        <pc:sldMkLst>
          <pc:docMk/>
          <pc:sldMk cId="1252822001" sldId="261"/>
        </pc:sldMkLst>
        <pc:spChg chg="mod">
          <ac:chgData name="Sven van der Burg" userId="S::s.vanderburg@esciencecenter.nl::9c1d2a43-8f43-42c3-a150-992445d6e87f" providerId="AD" clId="Web-{34B95D67-017B-57F6-E852-6EF333524C94}" dt="2021-02-02T10:30:17.371" v="1" actId="20577"/>
          <ac:spMkLst>
            <pc:docMk/>
            <pc:sldMk cId="1252822001" sldId="261"/>
            <ac:spMk id="5" creationId="{0CDB4A93-7C33-CD44-BDF6-40C60D133B8D}"/>
          </ac:spMkLst>
        </pc:spChg>
      </pc:sldChg>
      <pc:sldChg chg="delSp modSp">
        <pc:chgData name="Sven van der Burg" userId="S::s.vanderburg@esciencecenter.nl::9c1d2a43-8f43-42c3-a150-992445d6e87f" providerId="AD" clId="Web-{34B95D67-017B-57F6-E852-6EF333524C94}" dt="2021-02-02T10:31:57.028" v="51" actId="20577"/>
        <pc:sldMkLst>
          <pc:docMk/>
          <pc:sldMk cId="3383183611" sldId="263"/>
        </pc:sldMkLst>
        <pc:spChg chg="mod">
          <ac:chgData name="Sven van der Burg" userId="S::s.vanderburg@esciencecenter.nl::9c1d2a43-8f43-42c3-a150-992445d6e87f" providerId="AD" clId="Web-{34B95D67-017B-57F6-E852-6EF333524C94}" dt="2021-02-02T10:31:57.028" v="51" actId="20577"/>
          <ac:spMkLst>
            <pc:docMk/>
            <pc:sldMk cId="3383183611" sldId="263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34B95D67-017B-57F6-E852-6EF333524C94}" dt="2021-02-02T10:31:52.059" v="50" actId="20577"/>
          <ac:spMkLst>
            <pc:docMk/>
            <pc:sldMk cId="3383183611" sldId="263"/>
            <ac:spMk id="5" creationId="{0CDB4A93-7C33-CD44-BDF6-40C60D133B8D}"/>
          </ac:spMkLst>
        </pc:spChg>
        <pc:picChg chg="del">
          <ac:chgData name="Sven van der Burg" userId="S::s.vanderburg@esciencecenter.nl::9c1d2a43-8f43-42c3-a150-992445d6e87f" providerId="AD" clId="Web-{34B95D67-017B-57F6-E852-6EF333524C94}" dt="2021-02-02T10:31:23.918" v="48"/>
          <ac:picMkLst>
            <pc:docMk/>
            <pc:sldMk cId="3383183611" sldId="263"/>
            <ac:picMk id="2" creationId="{AA9713D0-5DED-3548-B6DF-797A4D738E82}"/>
          </ac:picMkLst>
        </pc:picChg>
      </pc:sldChg>
      <pc:sldChg chg="modSp">
        <pc:chgData name="Sven van der Burg" userId="S::s.vanderburg@esciencecenter.nl::9c1d2a43-8f43-42c3-a150-992445d6e87f" providerId="AD" clId="Web-{34B95D67-017B-57F6-E852-6EF333524C94}" dt="2021-02-02T10:35:19.577" v="103" actId="20577"/>
        <pc:sldMkLst>
          <pc:docMk/>
          <pc:sldMk cId="704934979" sldId="264"/>
        </pc:sldMkLst>
        <pc:spChg chg="mod">
          <ac:chgData name="Sven van der Burg" userId="S::s.vanderburg@esciencecenter.nl::9c1d2a43-8f43-42c3-a150-992445d6e87f" providerId="AD" clId="Web-{34B95D67-017B-57F6-E852-6EF333524C94}" dt="2021-02-02T10:34:04.842" v="52" actId="20577"/>
          <ac:spMkLst>
            <pc:docMk/>
            <pc:sldMk cId="704934979" sldId="26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34B95D67-017B-57F6-E852-6EF333524C94}" dt="2021-02-02T10:35:19.577" v="103" actId="20577"/>
          <ac:spMkLst>
            <pc:docMk/>
            <pc:sldMk cId="704934979" sldId="264"/>
            <ac:spMk id="5" creationId="{0CDB4A93-7C33-CD44-BDF6-40C60D133B8D}"/>
          </ac:spMkLst>
        </pc:spChg>
      </pc:sldChg>
      <pc:sldChg chg="modSp">
        <pc:chgData name="Sven van der Burg" userId="S::s.vanderburg@esciencecenter.nl::9c1d2a43-8f43-42c3-a150-992445d6e87f" providerId="AD" clId="Web-{34B95D67-017B-57F6-E852-6EF333524C94}" dt="2021-02-02T10:30:23.230" v="2" actId="20577"/>
        <pc:sldMkLst>
          <pc:docMk/>
          <pc:sldMk cId="2716025263" sldId="269"/>
        </pc:sldMkLst>
        <pc:spChg chg="mod">
          <ac:chgData name="Sven van der Burg" userId="S::s.vanderburg@esciencecenter.nl::9c1d2a43-8f43-42c3-a150-992445d6e87f" providerId="AD" clId="Web-{34B95D67-017B-57F6-E852-6EF333524C94}" dt="2021-02-02T10:30:23.230" v="2" actId="20577"/>
          <ac:spMkLst>
            <pc:docMk/>
            <pc:sldMk cId="2716025263" sldId="269"/>
            <ac:spMk id="4" creationId="{355ABF75-7318-7142-81F5-6C99D1AA0295}"/>
          </ac:spMkLst>
        </pc:spChg>
      </pc:sldChg>
    </pc:docChg>
  </pc:docChgLst>
  <pc:docChgLst>
    <pc:chgData name="Sven van der Burg" userId="S::s.vanderburg@esciencecenter.nl::9c1d2a43-8f43-42c3-a150-992445d6e87f" providerId="AD" clId="Web-{D550AC2D-1C70-3EF8-3BF9-326F1886B4E4}"/>
    <pc:docChg chg="addSld delSld modSld">
      <pc:chgData name="Sven van der Burg" userId="S::s.vanderburg@esciencecenter.nl::9c1d2a43-8f43-42c3-a150-992445d6e87f" providerId="AD" clId="Web-{D550AC2D-1C70-3EF8-3BF9-326F1886B4E4}" dt="2021-03-22T15:28:50.726" v="400" actId="14100"/>
      <pc:docMkLst>
        <pc:docMk/>
      </pc:docMkLst>
      <pc:sldChg chg="addSp delSp modSp">
        <pc:chgData name="Sven van der Burg" userId="S::s.vanderburg@esciencecenter.nl::9c1d2a43-8f43-42c3-a150-992445d6e87f" providerId="AD" clId="Web-{D550AC2D-1C70-3EF8-3BF9-326F1886B4E4}" dt="2021-03-22T15:21:00.278" v="250" actId="20577"/>
        <pc:sldMkLst>
          <pc:docMk/>
          <pc:sldMk cId="1252822001" sldId="261"/>
        </pc:sldMkLst>
        <pc:spChg chg="add del mod">
          <ac:chgData name="Sven van der Burg" userId="S::s.vanderburg@esciencecenter.nl::9c1d2a43-8f43-42c3-a150-992445d6e87f" providerId="AD" clId="Web-{D550AC2D-1C70-3EF8-3BF9-326F1886B4E4}" dt="2021-03-22T15:20:06.994" v="230"/>
          <ac:spMkLst>
            <pc:docMk/>
            <pc:sldMk cId="1252822001" sldId="261"/>
            <ac:spMk id="2" creationId="{ADD7ECB0-AFA2-4501-B84A-40B6006AB782}"/>
          </ac:spMkLst>
        </pc:spChg>
        <pc:spChg chg="add del mod">
          <ac:chgData name="Sven van der Burg" userId="S::s.vanderburg@esciencecenter.nl::9c1d2a43-8f43-42c3-a150-992445d6e87f" providerId="AD" clId="Web-{D550AC2D-1C70-3EF8-3BF9-326F1886B4E4}" dt="2021-03-22T15:20:06.994" v="229"/>
          <ac:spMkLst>
            <pc:docMk/>
            <pc:sldMk cId="1252822001" sldId="261"/>
            <ac:spMk id="3" creationId="{02E7605D-5FAB-456B-A3C8-29613263021D}"/>
          </ac:spMkLst>
        </pc:spChg>
        <pc:spChg chg="del mod">
          <ac:chgData name="Sven van der Burg" userId="S::s.vanderburg@esciencecenter.nl::9c1d2a43-8f43-42c3-a150-992445d6e87f" providerId="AD" clId="Web-{D550AC2D-1C70-3EF8-3BF9-326F1886B4E4}" dt="2021-03-22T15:20:06.994" v="231"/>
          <ac:spMkLst>
            <pc:docMk/>
            <pc:sldMk cId="1252822001" sldId="261"/>
            <ac:spMk id="4" creationId="{355ABF75-7318-7142-81F5-6C99D1AA0295}"/>
          </ac:spMkLst>
        </pc:spChg>
        <pc:spChg chg="del">
          <ac:chgData name="Sven van der Burg" userId="S::s.vanderburg@esciencecenter.nl::9c1d2a43-8f43-42c3-a150-992445d6e87f" providerId="AD" clId="Web-{D550AC2D-1C70-3EF8-3BF9-326F1886B4E4}" dt="2021-03-22T15:14:04.834" v="48"/>
          <ac:spMkLst>
            <pc:docMk/>
            <pc:sldMk cId="1252822001" sldId="261"/>
            <ac:spMk id="5" creationId="{0CDB4A93-7C33-CD44-BDF6-40C60D133B8D}"/>
          </ac:spMkLst>
        </pc:spChg>
        <pc:spChg chg="add mod">
          <ac:chgData name="Sven van der Burg" userId="S::s.vanderburg@esciencecenter.nl::9c1d2a43-8f43-42c3-a150-992445d6e87f" providerId="AD" clId="Web-{D550AC2D-1C70-3EF8-3BF9-326F1886B4E4}" dt="2021-03-22T15:20:44.371" v="248" actId="20577"/>
          <ac:spMkLst>
            <pc:docMk/>
            <pc:sldMk cId="1252822001" sldId="261"/>
            <ac:spMk id="7" creationId="{20AAF610-0702-4E5B-B802-62899EC2E339}"/>
          </ac:spMkLst>
        </pc:spChg>
        <pc:spChg chg="add mod">
          <ac:chgData name="Sven van der Burg" userId="S::s.vanderburg@esciencecenter.nl::9c1d2a43-8f43-42c3-a150-992445d6e87f" providerId="AD" clId="Web-{D550AC2D-1C70-3EF8-3BF9-326F1886B4E4}" dt="2021-03-22T15:21:00.278" v="250" actId="20577"/>
          <ac:spMkLst>
            <pc:docMk/>
            <pc:sldMk cId="1252822001" sldId="261"/>
            <ac:spMk id="8" creationId="{97C4AD08-BF60-44F8-B27B-56F80FAA9CA9}"/>
          </ac:spMkLst>
        </pc:spChg>
        <pc:spChg chg="del">
          <ac:chgData name="Sven van der Burg" userId="S::s.vanderburg@esciencecenter.nl::9c1d2a43-8f43-42c3-a150-992445d6e87f" providerId="AD" clId="Web-{D550AC2D-1C70-3EF8-3BF9-326F1886B4E4}" dt="2021-03-22T15:20:06.994" v="232"/>
          <ac:spMkLst>
            <pc:docMk/>
            <pc:sldMk cId="1252822001" sldId="261"/>
            <ac:spMk id="119" creationId="{00000000-0000-0000-0000-000000000000}"/>
          </ac:spMkLst>
        </pc:spChg>
      </pc:sldChg>
      <pc:sldChg chg="del">
        <pc:chgData name="Sven van der Burg" userId="S::s.vanderburg@esciencecenter.nl::9c1d2a43-8f43-42c3-a150-992445d6e87f" providerId="AD" clId="Web-{D550AC2D-1C70-3EF8-3BF9-326F1886B4E4}" dt="2021-03-22T15:15:18.884" v="126"/>
        <pc:sldMkLst>
          <pc:docMk/>
          <pc:sldMk cId="3383183611" sldId="263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5"/>
        <pc:sldMkLst>
          <pc:docMk/>
          <pc:sldMk cId="704934979" sldId="264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4"/>
        <pc:sldMkLst>
          <pc:docMk/>
          <pc:sldMk cId="2081314602" sldId="267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7"/>
        <pc:sldMkLst>
          <pc:docMk/>
          <pc:sldMk cId="2716025263" sldId="269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3"/>
        <pc:sldMkLst>
          <pc:docMk/>
          <pc:sldMk cId="1662382669" sldId="270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2"/>
        <pc:sldMkLst>
          <pc:docMk/>
          <pc:sldMk cId="54240742" sldId="271"/>
        </pc:sldMkLst>
      </pc:sldChg>
      <pc:sldChg chg="delSp modSp">
        <pc:chgData name="Sven van der Burg" userId="S::s.vanderburg@esciencecenter.nl::9c1d2a43-8f43-42c3-a150-992445d6e87f" providerId="AD" clId="Web-{D550AC2D-1C70-3EF8-3BF9-326F1886B4E4}" dt="2021-03-22T15:23:42.084" v="363" actId="1076"/>
        <pc:sldMkLst>
          <pc:docMk/>
          <pc:sldMk cId="756898843" sldId="273"/>
        </pc:sldMkLst>
        <pc:spChg chg="mod">
          <ac:chgData name="Sven van der Burg" userId="S::s.vanderburg@esciencecenter.nl::9c1d2a43-8f43-42c3-a150-992445d6e87f" providerId="AD" clId="Web-{D550AC2D-1C70-3EF8-3BF9-326F1886B4E4}" dt="2021-03-22T15:23:42.084" v="363" actId="1076"/>
          <ac:spMkLst>
            <pc:docMk/>
            <pc:sldMk cId="756898843" sldId="273"/>
            <ac:spMk id="2" creationId="{790E242C-29FD-45AE-8ACE-E5F8EEFBF707}"/>
          </ac:spMkLst>
        </pc:spChg>
        <pc:spChg chg="del">
          <ac:chgData name="Sven van der Burg" userId="S::s.vanderburg@esciencecenter.nl::9c1d2a43-8f43-42c3-a150-992445d6e87f" providerId="AD" clId="Web-{D550AC2D-1C70-3EF8-3BF9-326F1886B4E4}" dt="2021-03-22T15:13:33.347" v="1"/>
          <ac:spMkLst>
            <pc:docMk/>
            <pc:sldMk cId="756898843" sldId="273"/>
            <ac:spMk id="3" creationId="{A04FFBA7-825C-4F77-978E-BB3816C85E27}"/>
          </ac:spMkLst>
        </pc:spChg>
        <pc:picChg chg="del">
          <ac:chgData name="Sven van der Burg" userId="S::s.vanderburg@esciencecenter.nl::9c1d2a43-8f43-42c3-a150-992445d6e87f" providerId="AD" clId="Web-{D550AC2D-1C70-3EF8-3BF9-326F1886B4E4}" dt="2021-03-22T15:13:29.628" v="0"/>
          <ac:picMkLst>
            <pc:docMk/>
            <pc:sldMk cId="756898843" sldId="273"/>
            <ac:picMk id="4" creationId="{377DE145-5961-41F5-A6C9-9881EC1C42A1}"/>
          </ac:picMkLst>
        </pc:picChg>
      </pc:sldChg>
      <pc:sldChg chg="del">
        <pc:chgData name="Sven van der Burg" userId="S::s.vanderburg@esciencecenter.nl::9c1d2a43-8f43-42c3-a150-992445d6e87f" providerId="AD" clId="Web-{D550AC2D-1C70-3EF8-3BF9-326F1886B4E4}" dt="2021-03-22T15:15:18.884" v="121"/>
        <pc:sldMkLst>
          <pc:docMk/>
          <pc:sldMk cId="2757470141" sldId="274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0"/>
        <pc:sldMkLst>
          <pc:docMk/>
          <pc:sldMk cId="1181247110" sldId="275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19"/>
        <pc:sldMkLst>
          <pc:docMk/>
          <pc:sldMk cId="3361586348" sldId="276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18"/>
        <pc:sldMkLst>
          <pc:docMk/>
          <pc:sldMk cId="2998007325" sldId="277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17"/>
        <pc:sldMkLst>
          <pc:docMk/>
          <pc:sldMk cId="385696753" sldId="278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6"/>
        <pc:sldMkLst>
          <pc:docMk/>
          <pc:sldMk cId="3376928628" sldId="279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5"/>
        <pc:sldMkLst>
          <pc:docMk/>
          <pc:sldMk cId="3173551506" sldId="280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4"/>
        <pc:sldMkLst>
          <pc:docMk/>
          <pc:sldMk cId="1975243859" sldId="281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3"/>
        <pc:sldMkLst>
          <pc:docMk/>
          <pc:sldMk cId="1969658225" sldId="282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2"/>
        <pc:sldMkLst>
          <pc:docMk/>
          <pc:sldMk cId="129033821" sldId="283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1"/>
        <pc:sldMkLst>
          <pc:docMk/>
          <pc:sldMk cId="1653731602" sldId="284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0"/>
        <pc:sldMkLst>
          <pc:docMk/>
          <pc:sldMk cId="3536755589" sldId="285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09"/>
        <pc:sldMkLst>
          <pc:docMk/>
          <pc:sldMk cId="3997717195" sldId="286"/>
        </pc:sldMkLst>
      </pc:sldChg>
      <pc:sldChg chg="modSp">
        <pc:chgData name="Sven van der Burg" userId="S::s.vanderburg@esciencecenter.nl::9c1d2a43-8f43-42c3-a150-992445d6e87f" providerId="AD" clId="Web-{D550AC2D-1C70-3EF8-3BF9-326F1886B4E4}" dt="2021-03-22T15:24:03.757" v="364" actId="20577"/>
        <pc:sldMkLst>
          <pc:docMk/>
          <pc:sldMk cId="3790406490" sldId="287"/>
        </pc:sldMkLst>
        <pc:spChg chg="mod">
          <ac:chgData name="Sven van der Burg" userId="S::s.vanderburg@esciencecenter.nl::9c1d2a43-8f43-42c3-a150-992445d6e87f" providerId="AD" clId="Web-{D550AC2D-1C70-3EF8-3BF9-326F1886B4E4}" dt="2021-03-22T15:24:03.757" v="364" actId="20577"/>
          <ac:spMkLst>
            <pc:docMk/>
            <pc:sldMk cId="3790406490" sldId="287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D550AC2D-1C70-3EF8-3BF9-326F1886B4E4}" dt="2021-03-22T15:23:35.427" v="362" actId="20577"/>
          <ac:spMkLst>
            <pc:docMk/>
            <pc:sldMk cId="3790406490" sldId="287"/>
            <ac:spMk id="5" creationId="{0CDB4A93-7C33-CD44-BDF6-40C60D133B8D}"/>
          </ac:spMkLst>
        </pc:spChg>
      </pc:sldChg>
      <pc:sldChg chg="add replId">
        <pc:chgData name="Sven van der Burg" userId="S::s.vanderburg@esciencecenter.nl::9c1d2a43-8f43-42c3-a150-992445d6e87f" providerId="AD" clId="Web-{D550AC2D-1C70-3EF8-3BF9-326F1886B4E4}" dt="2021-03-22T15:19:34.445" v="223"/>
        <pc:sldMkLst>
          <pc:docMk/>
          <pc:sldMk cId="1965988805" sldId="288"/>
        </pc:sldMkLst>
      </pc:sldChg>
      <pc:sldChg chg="delSp modSp add replId">
        <pc:chgData name="Sven van der Burg" userId="S::s.vanderburg@esciencecenter.nl::9c1d2a43-8f43-42c3-a150-992445d6e87f" providerId="AD" clId="Web-{D550AC2D-1C70-3EF8-3BF9-326F1886B4E4}" dt="2021-03-22T15:21:36.843" v="270" actId="20577"/>
        <pc:sldMkLst>
          <pc:docMk/>
          <pc:sldMk cId="247409330" sldId="289"/>
        </pc:sldMkLst>
        <pc:spChg chg="mod">
          <ac:chgData name="Sven van der Burg" userId="S::s.vanderburg@esciencecenter.nl::9c1d2a43-8f43-42c3-a150-992445d6e87f" providerId="AD" clId="Web-{D550AC2D-1C70-3EF8-3BF9-326F1886B4E4}" dt="2021-03-22T15:21:36.843" v="270" actId="20577"/>
          <ac:spMkLst>
            <pc:docMk/>
            <pc:sldMk cId="247409330" sldId="289"/>
            <ac:spMk id="2" creationId="{ADD7ECB0-AFA2-4501-B84A-40B6006AB782}"/>
          </ac:spMkLst>
        </pc:spChg>
        <pc:spChg chg="del">
          <ac:chgData name="Sven van der Burg" userId="S::s.vanderburg@esciencecenter.nl::9c1d2a43-8f43-42c3-a150-992445d6e87f" providerId="AD" clId="Web-{D550AC2D-1C70-3EF8-3BF9-326F1886B4E4}" dt="2021-03-22T15:20:56.903" v="249"/>
          <ac:spMkLst>
            <pc:docMk/>
            <pc:sldMk cId="247409330" sldId="289"/>
            <ac:spMk id="3" creationId="{02E7605D-5FAB-456B-A3C8-29613263021D}"/>
          </ac:spMkLst>
        </pc:spChg>
      </pc:sldChg>
      <pc:sldChg chg="addSp delSp modSp add replId">
        <pc:chgData name="Sven van der Burg" userId="S::s.vanderburg@esciencecenter.nl::9c1d2a43-8f43-42c3-a150-992445d6e87f" providerId="AD" clId="Web-{D550AC2D-1C70-3EF8-3BF9-326F1886B4E4}" dt="2021-03-22T15:28:50.726" v="400" actId="14100"/>
        <pc:sldMkLst>
          <pc:docMk/>
          <pc:sldMk cId="2093116830" sldId="290"/>
        </pc:sldMkLst>
        <pc:spChg chg="del">
          <ac:chgData name="Sven van der Burg" userId="S::s.vanderburg@esciencecenter.nl::9c1d2a43-8f43-42c3-a150-992445d6e87f" providerId="AD" clId="Web-{D550AC2D-1C70-3EF8-3BF9-326F1886B4E4}" dt="2021-03-22T15:27:15.267" v="386"/>
          <ac:spMkLst>
            <pc:docMk/>
            <pc:sldMk cId="2093116830" sldId="290"/>
            <ac:spMk id="2" creationId="{ADD7ECB0-AFA2-4501-B84A-40B6006AB782}"/>
          </ac:spMkLst>
        </pc:spChg>
        <pc:spChg chg="mod">
          <ac:chgData name="Sven van der Burg" userId="S::s.vanderburg@esciencecenter.nl::9c1d2a43-8f43-42c3-a150-992445d6e87f" providerId="AD" clId="Web-{D550AC2D-1C70-3EF8-3BF9-326F1886B4E4}" dt="2021-03-22T15:28:15.724" v="396" actId="20577"/>
          <ac:spMkLst>
            <pc:docMk/>
            <pc:sldMk cId="2093116830" sldId="290"/>
            <ac:spMk id="4" creationId="{355ABF75-7318-7142-81F5-6C99D1AA0295}"/>
          </ac:spMkLst>
        </pc:spChg>
        <pc:picChg chg="add del mod">
          <ac:chgData name="Sven van der Burg" userId="S::s.vanderburg@esciencecenter.nl::9c1d2a43-8f43-42c3-a150-992445d6e87f" providerId="AD" clId="Web-{D550AC2D-1C70-3EF8-3BF9-326F1886B4E4}" dt="2021-03-22T15:28:43.460" v="397"/>
          <ac:picMkLst>
            <pc:docMk/>
            <pc:sldMk cId="2093116830" sldId="290"/>
            <ac:picMk id="3" creationId="{77182D12-89F0-4E3D-AFA2-FB63C557EAD0}"/>
          </ac:picMkLst>
        </pc:picChg>
        <pc:picChg chg="add mod">
          <ac:chgData name="Sven van der Burg" userId="S::s.vanderburg@esciencecenter.nl::9c1d2a43-8f43-42c3-a150-992445d6e87f" providerId="AD" clId="Web-{D550AC2D-1C70-3EF8-3BF9-326F1886B4E4}" dt="2021-03-22T15:28:50.726" v="400" actId="14100"/>
          <ac:picMkLst>
            <pc:docMk/>
            <pc:sldMk cId="2093116830" sldId="290"/>
            <ac:picMk id="5" creationId="{37B9031D-E09D-4857-AAEB-FC4230AC7C20}"/>
          </ac:picMkLst>
        </pc:picChg>
      </pc:sldChg>
    </pc:docChg>
  </pc:docChgLst>
  <pc:docChgLst>
    <pc:chgData name="Sven van der Burg" userId="9c1d2a43-8f43-42c3-a150-992445d6e87f" providerId="ADAL" clId="{D26BD781-EDE9-5C4E-AF12-E57EA0ADEDAA}"/>
    <pc:docChg chg="custSel modSld">
      <pc:chgData name="Sven van der Burg" userId="9c1d2a43-8f43-42c3-a150-992445d6e87f" providerId="ADAL" clId="{D26BD781-EDE9-5C4E-AF12-E57EA0ADEDAA}" dt="2020-11-18T08:23:38.598" v="18" actId="20577"/>
      <pc:docMkLst>
        <pc:docMk/>
      </pc:docMkLst>
      <pc:sldChg chg="modSp mod">
        <pc:chgData name="Sven van der Burg" userId="9c1d2a43-8f43-42c3-a150-992445d6e87f" providerId="ADAL" clId="{D26BD781-EDE9-5C4E-AF12-E57EA0ADEDAA}" dt="2020-11-18T08:23:31.001" v="5" actId="20577"/>
        <pc:sldMkLst>
          <pc:docMk/>
          <pc:sldMk cId="1252822001" sldId="261"/>
        </pc:sldMkLst>
        <pc:spChg chg="mod">
          <ac:chgData name="Sven van der Burg" userId="9c1d2a43-8f43-42c3-a150-992445d6e87f" providerId="ADAL" clId="{D26BD781-EDE9-5C4E-AF12-E57EA0ADEDAA}" dt="2020-11-18T08:23:31.001" v="5" actId="20577"/>
          <ac:spMkLst>
            <pc:docMk/>
            <pc:sldMk cId="1252822001" sldId="261"/>
            <ac:spMk id="4" creationId="{355ABF75-7318-7142-81F5-6C99D1AA0295}"/>
          </ac:spMkLst>
        </pc:spChg>
      </pc:sldChg>
      <pc:sldChg chg="modSp mod">
        <pc:chgData name="Sven van der Burg" userId="9c1d2a43-8f43-42c3-a150-992445d6e87f" providerId="ADAL" clId="{D26BD781-EDE9-5C4E-AF12-E57EA0ADEDAA}" dt="2020-11-18T08:23:38.598" v="18" actId="20577"/>
        <pc:sldMkLst>
          <pc:docMk/>
          <pc:sldMk cId="2716025263" sldId="269"/>
        </pc:sldMkLst>
        <pc:spChg chg="mod">
          <ac:chgData name="Sven van der Burg" userId="9c1d2a43-8f43-42c3-a150-992445d6e87f" providerId="ADAL" clId="{D26BD781-EDE9-5C4E-AF12-E57EA0ADEDAA}" dt="2020-11-18T08:23:38.598" v="18" actId="20577"/>
          <ac:spMkLst>
            <pc:docMk/>
            <pc:sldMk cId="2716025263" sldId="269"/>
            <ac:spMk id="4" creationId="{355ABF75-7318-7142-81F5-6C99D1AA0295}"/>
          </ac:spMkLst>
        </pc:spChg>
      </pc:sldChg>
      <pc:sldChg chg="addSp delSp modSp mod">
        <pc:chgData name="Sven van der Burg" userId="9c1d2a43-8f43-42c3-a150-992445d6e87f" providerId="ADAL" clId="{D26BD781-EDE9-5C4E-AF12-E57EA0ADEDAA}" dt="2020-11-16T14:50:39.574" v="4" actId="1076"/>
        <pc:sldMkLst>
          <pc:docMk/>
          <pc:sldMk cId="3743709423" sldId="270"/>
        </pc:sldMkLst>
        <pc:picChg chg="del">
          <ac:chgData name="Sven van der Burg" userId="9c1d2a43-8f43-42c3-a150-992445d6e87f" providerId="ADAL" clId="{D26BD781-EDE9-5C4E-AF12-E57EA0ADEDAA}" dt="2020-11-16T14:50:27.560" v="0" actId="478"/>
          <ac:picMkLst>
            <pc:docMk/>
            <pc:sldMk cId="3743709423" sldId="270"/>
            <ac:picMk id="2" creationId="{2A66EE8F-EC85-7642-9B66-EC02679C551C}"/>
          </ac:picMkLst>
        </pc:picChg>
        <pc:picChg chg="add mod">
          <ac:chgData name="Sven van der Burg" userId="9c1d2a43-8f43-42c3-a150-992445d6e87f" providerId="ADAL" clId="{D26BD781-EDE9-5C4E-AF12-E57EA0ADEDAA}" dt="2020-11-16T14:50:39.574" v="4" actId="1076"/>
          <ac:picMkLst>
            <pc:docMk/>
            <pc:sldMk cId="3743709423" sldId="270"/>
            <ac:picMk id="3" creationId="{CC8F6AA4-477B-5D48-9804-A50A2266BF9F}"/>
          </ac:picMkLst>
        </pc:picChg>
      </pc:sldChg>
    </pc:docChg>
  </pc:docChgLst>
  <pc:docChgLst>
    <pc:chgData name="Sven van der Burg" userId="S::s.vanderburg@esciencecenter.nl::9c1d2a43-8f43-42c3-a150-992445d6e87f" providerId="AD" clId="Web-{BE9F59DE-83EE-9F9B-D11D-F6CBFD144383}"/>
    <pc:docChg chg="addSld delSld modSld">
      <pc:chgData name="Sven van der Burg" userId="S::s.vanderburg@esciencecenter.nl::9c1d2a43-8f43-42c3-a150-992445d6e87f" providerId="AD" clId="Web-{BE9F59DE-83EE-9F9B-D11D-F6CBFD144383}" dt="2021-03-22T14:47:57.926" v="355" actId="20577"/>
      <pc:docMkLst>
        <pc:docMk/>
      </pc:docMkLst>
      <pc:sldChg chg="modSp">
        <pc:chgData name="Sven van der Burg" userId="S::s.vanderburg@esciencecenter.nl::9c1d2a43-8f43-42c3-a150-992445d6e87f" providerId="AD" clId="Web-{BE9F59DE-83EE-9F9B-D11D-F6CBFD144383}" dt="2021-03-22T13:52:10.475" v="3" actId="20577"/>
        <pc:sldMkLst>
          <pc:docMk/>
          <pc:sldMk cId="3361586348" sldId="276"/>
        </pc:sldMkLst>
        <pc:spChg chg="mod">
          <ac:chgData name="Sven van der Burg" userId="S::s.vanderburg@esciencecenter.nl::9c1d2a43-8f43-42c3-a150-992445d6e87f" providerId="AD" clId="Web-{BE9F59DE-83EE-9F9B-D11D-F6CBFD144383}" dt="2021-03-22T13:52:10.475" v="3" actId="20577"/>
          <ac:spMkLst>
            <pc:docMk/>
            <pc:sldMk cId="3361586348" sldId="276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3:52:23.397" v="14" actId="20577"/>
        <pc:sldMkLst>
          <pc:docMk/>
          <pc:sldMk cId="2998007325" sldId="277"/>
        </pc:sldMkLst>
        <pc:spChg chg="mod">
          <ac:chgData name="Sven van der Burg" userId="S::s.vanderburg@esciencecenter.nl::9c1d2a43-8f43-42c3-a150-992445d6e87f" providerId="AD" clId="Web-{BE9F59DE-83EE-9F9B-D11D-F6CBFD144383}" dt="2021-03-22T13:52:20.991" v="11" actId="20577"/>
          <ac:spMkLst>
            <pc:docMk/>
            <pc:sldMk cId="2998007325" sldId="277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3:52:23.397" v="14" actId="20577"/>
          <ac:spMkLst>
            <pc:docMk/>
            <pc:sldMk cId="2998007325" sldId="277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3:53:42.212" v="69" actId="20577"/>
        <pc:sldMkLst>
          <pc:docMk/>
          <pc:sldMk cId="385696753" sldId="278"/>
        </pc:sldMkLst>
        <pc:spChg chg="mod">
          <ac:chgData name="Sven van der Burg" userId="S::s.vanderburg@esciencecenter.nl::9c1d2a43-8f43-42c3-a150-992445d6e87f" providerId="AD" clId="Web-{BE9F59DE-83EE-9F9B-D11D-F6CBFD144383}" dt="2021-03-22T13:52:46.054" v="39" actId="20577"/>
          <ac:spMkLst>
            <pc:docMk/>
            <pc:sldMk cId="385696753" sldId="278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3:53:42.212" v="69" actId="20577"/>
          <ac:spMkLst>
            <pc:docMk/>
            <pc:sldMk cId="385696753" sldId="278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2:58.240" v="103" actId="20577"/>
        <pc:sldMkLst>
          <pc:docMk/>
          <pc:sldMk cId="3376928628" sldId="279"/>
        </pc:sldMkLst>
        <pc:spChg chg="mod">
          <ac:chgData name="Sven van der Burg" userId="S::s.vanderburg@esciencecenter.nl::9c1d2a43-8f43-42c3-a150-992445d6e87f" providerId="AD" clId="Web-{BE9F59DE-83EE-9F9B-D11D-F6CBFD144383}" dt="2021-03-22T14:22:27.676" v="82" actId="20577"/>
          <ac:spMkLst>
            <pc:docMk/>
            <pc:sldMk cId="3376928628" sldId="279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2:58.240" v="103" actId="20577"/>
          <ac:spMkLst>
            <pc:docMk/>
            <pc:sldMk cId="3376928628" sldId="279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7:26.113" v="121" actId="20577"/>
        <pc:sldMkLst>
          <pc:docMk/>
          <pc:sldMk cId="3173551506" sldId="280"/>
        </pc:sldMkLst>
        <pc:spChg chg="mod">
          <ac:chgData name="Sven van der Burg" userId="S::s.vanderburg@esciencecenter.nl::9c1d2a43-8f43-42c3-a150-992445d6e87f" providerId="AD" clId="Web-{BE9F59DE-83EE-9F9B-D11D-F6CBFD144383}" dt="2021-03-22T14:27:26.113" v="121" actId="20577"/>
          <ac:spMkLst>
            <pc:docMk/>
            <pc:sldMk cId="3173551506" sldId="280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7:20.456" v="120" actId="20577"/>
          <ac:spMkLst>
            <pc:docMk/>
            <pc:sldMk cId="3173551506" sldId="280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8:42.523" v="173" actId="20577"/>
        <pc:sldMkLst>
          <pc:docMk/>
          <pc:sldMk cId="1975243859" sldId="281"/>
        </pc:sldMkLst>
        <pc:spChg chg="mod">
          <ac:chgData name="Sven van der Burg" userId="S::s.vanderburg@esciencecenter.nl::9c1d2a43-8f43-42c3-a150-992445d6e87f" providerId="AD" clId="Web-{BE9F59DE-83EE-9F9B-D11D-F6CBFD144383}" dt="2021-03-22T14:27:42.004" v="126" actId="20577"/>
          <ac:spMkLst>
            <pc:docMk/>
            <pc:sldMk cId="1975243859" sldId="28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8:42.523" v="173" actId="20577"/>
          <ac:spMkLst>
            <pc:docMk/>
            <pc:sldMk cId="1975243859" sldId="281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9:28.072" v="199" actId="20577"/>
        <pc:sldMkLst>
          <pc:docMk/>
          <pc:sldMk cId="1969658225" sldId="282"/>
        </pc:sldMkLst>
        <pc:spChg chg="mod">
          <ac:chgData name="Sven van der Burg" userId="S::s.vanderburg@esciencecenter.nl::9c1d2a43-8f43-42c3-a150-992445d6e87f" providerId="AD" clId="Web-{BE9F59DE-83EE-9F9B-D11D-F6CBFD144383}" dt="2021-03-22T14:29:05.837" v="182" actId="20577"/>
          <ac:spMkLst>
            <pc:docMk/>
            <pc:sldMk cId="1969658225" sldId="282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9:28.072" v="199" actId="20577"/>
          <ac:spMkLst>
            <pc:docMk/>
            <pc:sldMk cId="1969658225" sldId="282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0:41.873" v="232" actId="20577"/>
        <pc:sldMkLst>
          <pc:docMk/>
          <pc:sldMk cId="129033821" sldId="283"/>
        </pc:sldMkLst>
        <pc:spChg chg="mod">
          <ac:chgData name="Sven van der Burg" userId="S::s.vanderburg@esciencecenter.nl::9c1d2a43-8f43-42c3-a150-992445d6e87f" providerId="AD" clId="Web-{BE9F59DE-83EE-9F9B-D11D-F6CBFD144383}" dt="2021-03-22T14:30:19.497" v="209" actId="20577"/>
          <ac:spMkLst>
            <pc:docMk/>
            <pc:sldMk cId="129033821" sldId="283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0:41.873" v="232" actId="20577"/>
          <ac:spMkLst>
            <pc:docMk/>
            <pc:sldMk cId="129033821" sldId="283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3:44.586" v="241" actId="20577"/>
        <pc:sldMkLst>
          <pc:docMk/>
          <pc:sldMk cId="1653731602" sldId="284"/>
        </pc:sldMkLst>
        <pc:spChg chg="mod">
          <ac:chgData name="Sven van der Burg" userId="S::s.vanderburg@esciencecenter.nl::9c1d2a43-8f43-42c3-a150-992445d6e87f" providerId="AD" clId="Web-{BE9F59DE-83EE-9F9B-D11D-F6CBFD144383}" dt="2021-03-22T14:33:44.586" v="241" actId="20577"/>
          <ac:spMkLst>
            <pc:docMk/>
            <pc:sldMk cId="1653731602" sldId="28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3:34.679" v="236" actId="20577"/>
          <ac:spMkLst>
            <pc:docMk/>
            <pc:sldMk cId="1653731602" sldId="284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9:37.135" v="251" actId="20577"/>
        <pc:sldMkLst>
          <pc:docMk/>
          <pc:sldMk cId="3536755589" sldId="285"/>
        </pc:sldMkLst>
        <pc:spChg chg="mod">
          <ac:chgData name="Sven van der Burg" userId="S::s.vanderburg@esciencecenter.nl::9c1d2a43-8f43-42c3-a150-992445d6e87f" providerId="AD" clId="Web-{BE9F59DE-83EE-9F9B-D11D-F6CBFD144383}" dt="2021-03-22T14:39:34.072" v="249" actId="20577"/>
          <ac:spMkLst>
            <pc:docMk/>
            <pc:sldMk cId="3536755589" sldId="285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9:37.135" v="251" actId="20577"/>
          <ac:spMkLst>
            <pc:docMk/>
            <pc:sldMk cId="3536755589" sldId="285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42:44.598" v="288" actId="20577"/>
        <pc:sldMkLst>
          <pc:docMk/>
          <pc:sldMk cId="3997717195" sldId="286"/>
        </pc:sldMkLst>
        <pc:spChg chg="mod">
          <ac:chgData name="Sven van der Burg" userId="S::s.vanderburg@esciencecenter.nl::9c1d2a43-8f43-42c3-a150-992445d6e87f" providerId="AD" clId="Web-{BE9F59DE-83EE-9F9B-D11D-F6CBFD144383}" dt="2021-03-22T14:42:34.113" v="270" actId="20577"/>
          <ac:spMkLst>
            <pc:docMk/>
            <pc:sldMk cId="3997717195" sldId="286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2:44.598" v="288" actId="20577"/>
          <ac:spMkLst>
            <pc:docMk/>
            <pc:sldMk cId="3997717195" sldId="286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47:57.926" v="355" actId="20577"/>
        <pc:sldMkLst>
          <pc:docMk/>
          <pc:sldMk cId="3790406490" sldId="287"/>
        </pc:sldMkLst>
        <pc:spChg chg="mod">
          <ac:chgData name="Sven van der Burg" userId="S::s.vanderburg@esciencecenter.nl::9c1d2a43-8f43-42c3-a150-992445d6e87f" providerId="AD" clId="Web-{BE9F59DE-83EE-9F9B-D11D-F6CBFD144383}" dt="2021-03-22T14:44:16.274" v="293" actId="20577"/>
          <ac:spMkLst>
            <pc:docMk/>
            <pc:sldMk cId="3790406490" sldId="287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7:57.926" v="355" actId="20577"/>
          <ac:spMkLst>
            <pc:docMk/>
            <pc:sldMk cId="3790406490" sldId="287"/>
            <ac:spMk id="5" creationId="{0CDB4A93-7C33-CD44-BDF6-40C60D133B8D}"/>
          </ac:spMkLst>
        </pc:spChg>
      </pc:sldChg>
      <pc:sldChg chg="modSp add del replId">
        <pc:chgData name="Sven van der Burg" userId="S::s.vanderburg@esciencecenter.nl::9c1d2a43-8f43-42c3-a150-992445d6e87f" providerId="AD" clId="Web-{BE9F59DE-83EE-9F9B-D11D-F6CBFD144383}" dt="2021-03-22T14:47:45.410" v="354"/>
        <pc:sldMkLst>
          <pc:docMk/>
          <pc:sldMk cId="3454282841" sldId="288"/>
        </pc:sldMkLst>
        <pc:spChg chg="mod">
          <ac:chgData name="Sven van der Burg" userId="S::s.vanderburg@esciencecenter.nl::9c1d2a43-8f43-42c3-a150-992445d6e87f" providerId="AD" clId="Web-{BE9F59DE-83EE-9F9B-D11D-F6CBFD144383}" dt="2021-03-22T14:44:45.682" v="301" actId="20577"/>
          <ac:spMkLst>
            <pc:docMk/>
            <pc:sldMk cId="3454282841" sldId="288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6:40.641" v="342" actId="20577"/>
          <ac:spMkLst>
            <pc:docMk/>
            <pc:sldMk cId="3454282841" sldId="288"/>
            <ac:spMk id="5" creationId="{0CDB4A93-7C33-CD44-BDF6-40C60D133B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D7DB09-38F7-4F7D-BCC1-B2FFACC8EDA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01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05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5"/>
          <p:cNvPicPr/>
          <p:nvPr/>
        </p:nvPicPr>
        <p:blipFill>
          <a:blip r:embed="rId15"/>
          <a:stretch/>
        </p:blipFill>
        <p:spPr>
          <a:xfrm>
            <a:off x="539640" y="4875840"/>
            <a:ext cx="863280" cy="20304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242C-29FD-45AE-8ACE-E5F8EEFB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8166"/>
            <a:ext cx="8229240" cy="858600"/>
          </a:xfrm>
        </p:spPr>
        <p:txBody>
          <a:bodyPr/>
          <a:lstStyle/>
          <a:p>
            <a:r>
              <a:rPr lang="en-US" dirty="0"/>
              <a:t>Collaborative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75689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dirty="0">
                <a:solidFill>
                  <a:srgbClr val="00B0F0"/>
                </a:solidFill>
              </a:rPr>
              <a:t>Collaborative version control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7ECB0-AFA2-4501-B84A-40B6006AB782}"/>
              </a:ext>
            </a:extLst>
          </p:cNvPr>
          <p:cNvSpPr txBox="1"/>
          <p:nvPr/>
        </p:nvSpPr>
        <p:spPr>
          <a:xfrm>
            <a:off x="419760" y="1031038"/>
            <a:ext cx="830448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How can we collaborate with others within one repository? (central)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How can we collaborate with people who we might not know yet? (distributed)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What is a fork?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What is a pull request or merge request?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What is code review?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093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Recap Collaborative Version Control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Symbol"/>
              <a:buChar char="•"/>
            </a:pPr>
            <a:r>
              <a:rPr lang="en-US" dirty="0">
                <a:ea typeface="+mn-lt"/>
                <a:cs typeface="+mn-lt"/>
              </a:rPr>
              <a:t>What questions do you still have?</a:t>
            </a:r>
          </a:p>
          <a:p>
            <a:pPr>
              <a:buFont typeface="Symbol"/>
              <a:buChar char="•"/>
            </a:pPr>
            <a:r>
              <a:rPr lang="en-US" dirty="0">
                <a:ea typeface="+mn-lt"/>
                <a:cs typeface="+mn-lt"/>
              </a:rPr>
              <a:t>Whether there are any incremental improvements that can benefit your projects?</a:t>
            </a:r>
          </a:p>
          <a:p>
            <a:pPr>
              <a:buFont typeface="Symbol"/>
              <a:buChar char="•"/>
            </a:pPr>
            <a:r>
              <a:rPr lang="en-US" dirty="0">
                <a:ea typeface="+mn-lt"/>
                <a:cs typeface="+mn-lt"/>
              </a:rPr>
              <a:t>What’s nice that we learnt but is overkill for your current work?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solidFill>
                  <a:srgbClr val="00AFEA"/>
                </a:solidFill>
                <a:ea typeface="+mn-lt"/>
                <a:cs typeface="+mn-lt"/>
              </a:rPr>
              <a:t>Take-home messages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b="1" dirty="0">
                <a:ea typeface="+mn-lt"/>
                <a:cs typeface="+mn-lt"/>
              </a:rPr>
              <a:t>Git and </a:t>
            </a:r>
            <a:r>
              <a:rPr lang="en-GB" b="1" dirty="0" err="1">
                <a:ea typeface="+mn-lt"/>
                <a:cs typeface="+mn-lt"/>
              </a:rPr>
              <a:t>Github</a:t>
            </a:r>
            <a:r>
              <a:rPr lang="en-GB" b="1" dirty="0">
                <a:ea typeface="+mn-lt"/>
                <a:cs typeface="+mn-lt"/>
              </a:rPr>
              <a:t> are </a:t>
            </a:r>
            <a:r>
              <a:rPr lang="en-GB" b="1" dirty="0" err="1">
                <a:ea typeface="+mn-lt"/>
                <a:cs typeface="+mn-lt"/>
              </a:rPr>
              <a:t>superpowerful</a:t>
            </a:r>
            <a:r>
              <a:rPr lang="en-GB" b="1" dirty="0">
                <a:ea typeface="+mn-lt"/>
                <a:cs typeface="+mn-lt"/>
              </a:rPr>
              <a:t>, not just for version control, but as tools for collaborative development</a:t>
            </a:r>
          </a:p>
          <a:p>
            <a:pPr marL="285750" indent="-285750">
              <a:buFont typeface="Arial,Sans-Serif"/>
              <a:buChar char="•"/>
            </a:pPr>
            <a:r>
              <a:rPr lang="en-GB" b="1" dirty="0">
                <a:cs typeface="Arial"/>
              </a:rPr>
              <a:t>Do code reviews and be constructive in them!</a:t>
            </a:r>
          </a:p>
          <a:p>
            <a:pPr marL="285750" indent="-285750">
              <a:buFont typeface="Arial,Sans-Serif"/>
              <a:buChar char="•"/>
            </a:pPr>
            <a:r>
              <a:rPr lang="en-GB" b="1" dirty="0">
                <a:cs typeface="Arial"/>
              </a:rPr>
              <a:t>Use centralized flow for internal collaborations</a:t>
            </a:r>
          </a:p>
          <a:p>
            <a:pPr marL="285750" indent="-285750">
              <a:buFont typeface="Arial,Sans-Serif"/>
              <a:buChar char="•"/>
            </a:pPr>
            <a:r>
              <a:rPr lang="en-GB" b="1" dirty="0">
                <a:cs typeface="Arial"/>
              </a:rPr>
              <a:t>Use distributed flow for external collaborations</a:t>
            </a:r>
          </a:p>
          <a:p>
            <a:pPr marL="285750" indent="-285750">
              <a:buFont typeface="Arial,Sans-Serif"/>
              <a:buChar char="•"/>
            </a:pPr>
            <a:endParaRPr lang="en-GB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988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2" ma:contentTypeDescription="Create a new document." ma:contentTypeScope="" ma:versionID="ea0d0dfb6e46f2312320539612523867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28749589e96af88b6933ef4143dd2262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DEBCA0-1DF6-4944-85F6-75464EA88D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2B7E33-5E8B-4F10-BAE6-0A49E3F8C6E9}">
  <ds:schemaRefs>
    <ds:schemaRef ds:uri="http://purl.org/dc/dcmitype/"/>
    <ds:schemaRef ds:uri="http://schemas.openxmlformats.org/package/2006/metadata/core-properties"/>
    <ds:schemaRef ds:uri="af34c8a9-9806-44d6-aa44-d772f2793323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26898810-f9b9-406f-8188-8f8f7cdf55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5FA0901-D354-4154-A373-8A6F900069FE}">
  <ds:schemaRefs>
    <ds:schemaRef ds:uri="26898810-f9b9-406f-8188-8f8f7cdf5520"/>
    <ds:schemaRef ds:uri="af34c8a9-9806-44d6-aa44-d772f27933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133</Words>
  <Application>Microsoft Macintosh PowerPoint</Application>
  <PresentationFormat>On-screen Show (16:9)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Bold</vt:lpstr>
      <vt:lpstr>Arial,Sans-Serif</vt:lpstr>
      <vt:lpstr>Calibri</vt:lpstr>
      <vt:lpstr>Symbol</vt:lpstr>
      <vt:lpstr>Times New Roman</vt:lpstr>
      <vt:lpstr>Wingdings</vt:lpstr>
      <vt:lpstr>Office Theme</vt:lpstr>
      <vt:lpstr>Collaborative version control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subject/>
  <dc:creator/>
  <dc:description/>
  <cp:lastModifiedBy>Sven van der Burg</cp:lastModifiedBy>
  <cp:revision>282</cp:revision>
  <dcterms:modified xsi:type="dcterms:W3CDTF">2022-08-17T08:34:13Z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0x01010097164C23EC47024F97AA423E75479F12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