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29"/>
  </p:notesMasterIdLst>
  <p:sldIdLst>
    <p:sldId id="273" r:id="rId5"/>
    <p:sldId id="288" r:id="rId6"/>
    <p:sldId id="261" r:id="rId7"/>
    <p:sldId id="269" r:id="rId8"/>
    <p:sldId id="263" r:id="rId9"/>
    <p:sldId id="289" r:id="rId10"/>
    <p:sldId id="264" r:id="rId11"/>
    <p:sldId id="267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B6366-3C7E-7640-9B62-D9B94B8AD20F}" v="1" dt="2022-02-08T15:01:5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FB41257E-5977-F123-F288-23F6EA6F03B4}"/>
    <pc:docChg chg="addSld modSld">
      <pc:chgData name="Sven van der Burg" userId="S::s.vanderburg@esciencecenter.nl::9c1d2a43-8f43-42c3-a150-992445d6e87f" providerId="AD" clId="Web-{FB41257E-5977-F123-F288-23F6EA6F03B4}" dt="2021-06-07T12:32:36.491" v="12"/>
      <pc:docMkLst>
        <pc:docMk/>
      </pc:docMkLst>
      <pc:sldChg chg="modSp">
        <pc:chgData name="Sven van der Burg" userId="S::s.vanderburg@esciencecenter.nl::9c1d2a43-8f43-42c3-a150-992445d6e87f" providerId="AD" clId="Web-{FB41257E-5977-F123-F288-23F6EA6F03B4}" dt="2021-06-07T11:57:09.972" v="2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FB41257E-5977-F123-F288-23F6EA6F03B4}" dt="2021-06-07T11:57:09.972" v="2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 add replId">
        <pc:chgData name="Sven van der Burg" userId="S::s.vanderburg@esciencecenter.nl::9c1d2a43-8f43-42c3-a150-992445d6e87f" providerId="AD" clId="Web-{FB41257E-5977-F123-F288-23F6EA6F03B4}" dt="2021-06-07T12:32:36.491" v="12"/>
        <pc:sldMkLst>
          <pc:docMk/>
          <pc:sldMk cId="3403572383" sldId="288"/>
        </pc:sldMkLst>
        <pc:spChg chg="del">
          <ac:chgData name="Sven van der Burg" userId="S::s.vanderburg@esciencecenter.nl::9c1d2a43-8f43-42c3-a150-992445d6e87f" providerId="AD" clId="Web-{FB41257E-5977-F123-F288-23F6EA6F03B4}" dt="2021-06-07T12:31:05.020" v="5"/>
          <ac:spMkLst>
            <pc:docMk/>
            <pc:sldMk cId="3403572383" sldId="288"/>
            <ac:spMk id="2" creationId="{790E242C-29FD-45AE-8ACE-E5F8EEFBF707}"/>
          </ac:spMkLst>
        </pc:spChg>
        <pc:spChg chg="add del mod">
          <ac:chgData name="Sven van der Burg" userId="S::s.vanderburg@esciencecenter.nl::9c1d2a43-8f43-42c3-a150-992445d6e87f" providerId="AD" clId="Web-{FB41257E-5977-F123-F288-23F6EA6F03B4}" dt="2021-06-07T12:32:36.491" v="12"/>
          <ac:spMkLst>
            <pc:docMk/>
            <pc:sldMk cId="3403572383" sldId="288"/>
            <ac:spMk id="5" creationId="{82E81EC0-A4D0-44DB-978D-754E42F904FB}"/>
          </ac:spMkLst>
        </pc:spChg>
        <pc:picChg chg="del">
          <ac:chgData name="Sven van der Burg" userId="S::s.vanderburg@esciencecenter.nl::9c1d2a43-8f43-42c3-a150-992445d6e87f" providerId="AD" clId="Web-{FB41257E-5977-F123-F288-23F6EA6F03B4}" dt="2021-06-07T12:31:00.536" v="4"/>
          <ac:picMkLst>
            <pc:docMk/>
            <pc:sldMk cId="3403572383" sldId="288"/>
            <ac:picMk id="4" creationId="{377DE145-5961-41F5-A6C9-9881EC1C42A1}"/>
          </ac:picMkLst>
        </pc:picChg>
        <pc:picChg chg="add mod">
          <ac:chgData name="Sven van der Burg" userId="S::s.vanderburg@esciencecenter.nl::9c1d2a43-8f43-42c3-a150-992445d6e87f" providerId="AD" clId="Web-{FB41257E-5977-F123-F288-23F6EA6F03B4}" dt="2021-06-07T12:31:37.474" v="11" actId="1076"/>
          <ac:picMkLst>
            <pc:docMk/>
            <pc:sldMk cId="3403572383" sldId="288"/>
            <ac:picMk id="6" creationId="{73BFFDA0-C54A-49E7-BE32-F4EE83DEF2A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4AA69F13-52E1-7DBF-D22A-951E17C73B2E}"/>
    <pc:docChg chg="modSld">
      <pc:chgData name="Sven van der Burg" userId="S::s.vanderburg@esciencecenter.nl::9c1d2a43-8f43-42c3-a150-992445d6e87f" providerId="AD" clId="Web-{4AA69F13-52E1-7DBF-D22A-951E17C73B2E}" dt="2021-03-31T05:57:38.371" v="0"/>
      <pc:docMkLst>
        <pc:docMk/>
      </pc:docMkLst>
      <pc:sldChg chg="delSp">
        <pc:chgData name="Sven van der Burg" userId="S::s.vanderburg@esciencecenter.nl::9c1d2a43-8f43-42c3-a150-992445d6e87f" providerId="AD" clId="Web-{4AA69F13-52E1-7DBF-D22A-951E17C73B2E}" dt="2021-03-31T05:57:38.371" v="0"/>
        <pc:sldMkLst>
          <pc:docMk/>
          <pc:sldMk cId="756898843" sldId="273"/>
        </pc:sldMkLst>
        <pc:spChg chg="del">
          <ac:chgData name="Sven van der Burg" userId="S::s.vanderburg@esciencecenter.nl::9c1d2a43-8f43-42c3-a150-992445d6e87f" providerId="AD" clId="Web-{4AA69F13-52E1-7DBF-D22A-951E17C73B2E}" dt="2021-03-31T05:57:38.371" v="0"/>
          <ac:spMkLst>
            <pc:docMk/>
            <pc:sldMk cId="756898843" sldId="273"/>
            <ac:spMk id="3" creationId="{A04FFBA7-825C-4F77-978E-BB3816C85E27}"/>
          </ac:spMkLst>
        </pc:spChg>
      </pc:sldChg>
    </pc:docChg>
  </pc:docChgLst>
  <pc:docChgLst>
    <pc:chgData name="Sven van der Burg" userId="9c1d2a43-8f43-42c3-a150-992445d6e87f" providerId="ADAL" clId="{C76B6366-3C7E-7640-9B62-D9B94B8AD20F}"/>
    <pc:docChg chg="addSld modSld">
      <pc:chgData name="Sven van der Burg" userId="9c1d2a43-8f43-42c3-a150-992445d6e87f" providerId="ADAL" clId="{C76B6366-3C7E-7640-9B62-D9B94B8AD20F}" dt="2022-02-08T15:01:57.753" v="2"/>
      <pc:docMkLst>
        <pc:docMk/>
      </pc:docMkLst>
      <pc:sldChg chg="modSp add mod">
        <pc:chgData name="Sven van der Burg" userId="9c1d2a43-8f43-42c3-a150-992445d6e87f" providerId="ADAL" clId="{C76B6366-3C7E-7640-9B62-D9B94B8AD20F}" dt="2022-02-08T15:01:57.753" v="2"/>
        <pc:sldMkLst>
          <pc:docMk/>
          <pc:sldMk cId="866337489" sldId="289"/>
        </pc:sldMkLst>
        <pc:spChg chg="mod">
          <ac:chgData name="Sven van der Burg" userId="9c1d2a43-8f43-42c3-a150-992445d6e87f" providerId="ADAL" clId="{C76B6366-3C7E-7640-9B62-D9B94B8AD20F}" dt="2022-02-08T15:01:57.753" v="2"/>
          <ac:spMkLst>
            <pc:docMk/>
            <pc:sldMk cId="866337489" sldId="289"/>
            <ac:spMk id="5" creationId="{0CDB4A93-7C33-CD44-BDF6-40C60D133B8D}"/>
          </ac:spMkLst>
        </pc:sp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6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73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53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27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4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03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11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278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7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11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1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97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171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9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3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06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5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43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90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6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ience-academy/coderefinery-documentation-example-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7DE145-5961-41F5-A6C9-9881EC1C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957119"/>
            <a:ext cx="2743200" cy="3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Warmup exercise: writing good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F3FDB6-5DB9-46C9-B7FE-E5ACE342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4" y="306255"/>
            <a:ext cx="5762296" cy="42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38BD58-BFCD-4B91-AA26-104337B1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69" y="1432231"/>
            <a:ext cx="6089431" cy="19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0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Application, timeline&#10;&#10;Description automatically generated">
            <a:extLst>
              <a:ext uri="{FF2B5EF4-FFF2-40B4-BE49-F238E27FC236}">
                <a16:creationId xmlns:a16="http://schemas.microsoft.com/office/drawing/2014/main" id="{99067C51-A5FD-48C4-A1E0-1B58071B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83" y="1349214"/>
            <a:ext cx="5935717" cy="18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7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Writing docstrings in python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Demo + exercise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586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 episode 2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Comments should describe the why for your code not the what.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Writing docstrings is an easy way to write documentation while you type code.</a:t>
            </a: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0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3: Writing a good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README file is first thing a user/collaborator sees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What should be included as a bare minimum in README files?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6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Exercise: Write a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You are going to write a README file for </a:t>
            </a:r>
            <a:r>
              <a:rPr lang="en-GB" dirty="0">
                <a:ea typeface="+mn-lt"/>
                <a:cs typeface="+mn-lt"/>
                <a:hlinkClick r:id="rId3"/>
              </a:rPr>
              <a:t>the example project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928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makes up a good README file?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A descriptive project title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Motivation (why the project exists)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How to setup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Copy-pastable quick start code example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Recommended citation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51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User experience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Think about the user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does the user need to know?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Make your README attractive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243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 point episode 3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A good README file is key to provide information about your project.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658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3BFFDA0-C54A-49E7-BE32-F4EE83D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24" y="775401"/>
            <a:ext cx="4933284" cy="34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4: Sphinx and ReadtheDocs demo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if a README file is not enough?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How do I easily create user documentation?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3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Sphinx and ReadtheDocs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Sphinx let’s you create nicely-formatted HTML pages out of simple markdown files. It is programming language-independent.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ReadtheDocs easily connects to your github page and automatically deploys your Sphinx documentation for free!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731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Sphinx + ReadtheDocs provide a powerful way to create extensive (user) documentation.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5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Hosting websites/homepages on Github Pages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How to serve a website/homepage using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7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documentation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solidFill>
                  <a:srgbClr val="00AFEA"/>
                </a:solidFill>
                <a:ea typeface="+mn-lt"/>
                <a:cs typeface="+mn-lt"/>
              </a:rPr>
              <a:t>Take-home message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It is important to document code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Depending on the purpose and state of the project documentation needs to meet different criteria.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6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Code documentation lesson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Why would you document software?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 makes good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 good in-code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 good README files?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Demo creating documentation with Sphinx and deploying to </a:t>
            </a:r>
            <a:r>
              <a:rPr lang="en-US" dirty="0" err="1"/>
              <a:t>ReadTheDocs</a:t>
            </a:r>
            <a:r>
              <a:rPr lang="en-US" dirty="0"/>
              <a:t>.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project website or personal homepage to </a:t>
            </a:r>
            <a:r>
              <a:rPr lang="en-US" dirty="0" err="1"/>
              <a:t>Github</a:t>
            </a:r>
            <a:r>
              <a:rPr lang="en-US" dirty="0"/>
              <a:t> Pages.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of programming 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28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1 Motivation and </a:t>
            </a:r>
            <a:r>
              <a:rPr lang="en-US" sz="2000" b="1" spc="-1" dirty="0" err="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wishlist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/>
              <a:t>Why documenting code? </a:t>
            </a:r>
          </a:p>
          <a:p>
            <a:pPr fontAlgn="base"/>
            <a:r>
              <a:rPr lang="en-US"/>
              <a:t>What is our </a:t>
            </a:r>
            <a:r>
              <a:rPr lang="en-US" err="1"/>
              <a:t>wishlist</a:t>
            </a:r>
            <a:r>
              <a:rPr lang="en-US"/>
              <a:t> on a suitably good documentation? </a:t>
            </a:r>
          </a:p>
        </p:txBody>
      </p:sp>
    </p:spTree>
    <p:extLst>
      <p:ext uri="{BB962C8B-B14F-4D97-AF65-F5344CB8AC3E}">
        <p14:creationId xmlns:p14="http://schemas.microsoft.com/office/powerpoint/2010/main" val="271602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Why document code?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r>
              <a:rPr lang="en-GB" b="1" dirty="0"/>
              <a:t>Is project documentation important? Why? Take a few moments to think about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183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Why document code?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r>
              <a:rPr lang="en-GB" b="1" dirty="0"/>
              <a:t>Is project documentation important? Why? Take a few moments to think about it.</a:t>
            </a:r>
          </a:p>
          <a:p>
            <a:pPr lvl="1"/>
            <a:r>
              <a:rPr lang="en-US" dirty="0"/>
              <a:t>You will probably use your code in the future and may forget details.</a:t>
            </a:r>
            <a:endParaRPr lang="en-NL" sz="2000" dirty="0"/>
          </a:p>
          <a:p>
            <a:pPr lvl="1"/>
            <a:r>
              <a:rPr lang="en-US" dirty="0"/>
              <a:t>You may want others to use your code (almost impossible without documentation).</a:t>
            </a:r>
            <a:endParaRPr lang="en-NL" sz="2000" dirty="0"/>
          </a:p>
          <a:p>
            <a:pPr lvl="1"/>
            <a:r>
              <a:rPr lang="en-US" dirty="0"/>
              <a:t>You may want others to contribute to the code.</a:t>
            </a:r>
            <a:endParaRPr lang="en-NL" sz="2000" dirty="0"/>
          </a:p>
          <a:p>
            <a:pPr lvl="1"/>
            <a:r>
              <a:rPr lang="en-US" dirty="0"/>
              <a:t>Shield your limited time and let the documentation answer FAQs.</a:t>
            </a:r>
            <a:endParaRPr lang="en-NL" sz="2000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337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 1: Let’s think of good and bad examples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endParaRPr lang="en-GB"/>
          </a:p>
          <a:p>
            <a:endParaRPr lang="en-GB"/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1D5ED-C0C6-4C2B-A1E4-10A728E5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782"/>
            <a:ext cx="7855168" cy="3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4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did we learn?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It is important to document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Depending on the purpose and state of the project documentation needs to meet different criteria.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For most scientific projects, in-code documentation and a well thought out README file is enough.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Documentation should be tracked with corresponding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1314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2: In-code documentation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can I do to make my code more easily understandable?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comments?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docstrings?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2382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2B7E33-5E8B-4F10-BAE6-0A49E3F8C6E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af34c8a9-9806-44d6-aa44-d772f2793323"/>
    <ds:schemaRef ds:uri="http://purl.org/dc/elements/1.1/"/>
    <ds:schemaRef ds:uri="http://purl.org/dc/terms/"/>
    <ds:schemaRef ds:uri="http://schemas.openxmlformats.org/package/2006/metadata/core-properties"/>
    <ds:schemaRef ds:uri="26898810-f9b9-406f-8188-8f8f7cdf55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597</Words>
  <Application>Microsoft Macintosh PowerPoint</Application>
  <PresentationFormat>On-screen Show (16:9)</PresentationFormat>
  <Paragraphs>104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Bold</vt:lpstr>
      <vt:lpstr>Arial,Sans-Serif</vt:lpstr>
      <vt:lpstr>Calibri</vt:lpstr>
      <vt:lpstr>Symbol</vt:lpstr>
      <vt:lpstr>Times New Roman</vt:lpstr>
      <vt:lpstr>Wingdings</vt:lpstr>
      <vt:lpstr>Office Theme</vt:lpstr>
      <vt:lpstr>Code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181</cp:revision>
  <dcterms:modified xsi:type="dcterms:W3CDTF">2022-02-08T15:02:24Z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