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11"/>
  </p:notesMasterIdLst>
  <p:sldIdLst>
    <p:sldId id="260" r:id="rId4"/>
    <p:sldId id="265" r:id="rId5"/>
    <p:sldId id="261" r:id="rId6"/>
    <p:sldId id="268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11/03/2024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Welcome back!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D1F2-20BE-BCDC-6CD2-8A80BCFF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A51FFF6-F0CE-2BD0-ECC1-C45EC17B64B2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Evaluations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AE2E-B7A8-D0CF-1FE2-2B55DC0C66E3}"/>
              </a:ext>
            </a:extLst>
          </p:cNvPr>
          <p:cNvSpPr txBox="1"/>
          <p:nvPr/>
        </p:nvSpPr>
        <p:spPr>
          <a:xfrm>
            <a:off x="762000" y="1451428"/>
            <a:ext cx="10127340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hear you!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will slow down and explain a bit more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will try to stop when people are in breakout room, or repeat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Please remember that you can find a lot in the collaborative document (including code snippets)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Also all the exercises with the exception of the bonus lecture exercises are in the carpentries (just don’t peak at the answers)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Specific issues: 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weird type-back, Linux building, libraries, installation woes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Weird trace-back I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551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AttributeError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                        Traceback (most recent call last)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Cell In[6], line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----&gt; 1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iio.imwrite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= "../../data/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chair.tif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", image = chair)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File /opt/homebrew/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Caskroom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miniconda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/base/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envs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image_libraries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/lib/python3.8/site-packages/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imageio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/v3.py:147, in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imwrite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 image, plugin, extension,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format_hint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 **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kwargs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105 """Write an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ndimage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to the given URI.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107 The exact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behavior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depends on the file type and plugin used. To learn about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(...)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137 """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139 with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imopen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140    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141     "w",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(...)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145     extension=extension,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146 ) as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img_file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--&gt; 147     encoded = 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img_file.write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(image, **</a:t>
            </a:r>
            <a:r>
              <a:rPr lang="en-NL" sz="1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kwargs</a:t>
            </a: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149 return encoded</a:t>
            </a:r>
          </a:p>
          <a:p>
            <a:endParaRPr lang="en-US" sz="10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1000" dirty="0">
              <a:latin typeface="Assistant" pitchFamily="2" charset="-79"/>
              <a:cs typeface="Assistant" pitchFamily="2" charset="-79"/>
            </a:endParaRPr>
          </a:p>
          <a:p>
            <a:endParaRPr lang="en-US" sz="1000" dirty="0">
              <a:latin typeface="Assistant" pitchFamily="2" charset="-79"/>
              <a:cs typeface="Assistant" pitchFamily="2" charset="-79"/>
            </a:endParaRPr>
          </a:p>
          <a:p>
            <a:endParaRPr lang="en-US" sz="10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Weird trace-back II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3175686" cy="4185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AttributeError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                        Traceback (most recent call last)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Cell In[6], line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----&gt; 1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iio.imwrite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= "../../data/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chair.tif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", image = chair)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File /opt/homebrew/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Caskroom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miniconda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/base/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envs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image_libraries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/lib/python3.8/site-packages/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imageio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/v3.py:147, in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imwrite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 image, plugin, extension,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format_hint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 **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kwargs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105 """Write an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ndimage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to the given URI.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107 The exact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behavior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depends on the file type and plugin used. To learn about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(...)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137 """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139 with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imopen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140    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uri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141     "w",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(...)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145     extension=extension,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146 ) as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img_file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--&gt; 147     encoded = 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img_file.write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(image, **</a:t>
            </a:r>
            <a:r>
              <a:rPr lang="en-NL" sz="6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kwargs</a:t>
            </a: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6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    149 return encoded</a:t>
            </a:r>
          </a:p>
          <a:p>
            <a:endParaRPr lang="en-US" sz="6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600" dirty="0">
              <a:latin typeface="Assistant" pitchFamily="2" charset="-79"/>
              <a:cs typeface="Assistant" pitchFamily="2" charset="-79"/>
            </a:endParaRPr>
          </a:p>
          <a:p>
            <a:endParaRPr lang="en-US" sz="600" dirty="0">
              <a:latin typeface="Assistant" pitchFamily="2" charset="-79"/>
              <a:cs typeface="Assistant" pitchFamily="2" charset="-79"/>
            </a:endParaRPr>
          </a:p>
          <a:p>
            <a:endParaRPr lang="en-US" sz="6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6D2DD-104F-EFFE-8CC6-9C87C56C7747}"/>
              </a:ext>
            </a:extLst>
          </p:cNvPr>
          <p:cNvSpPr txBox="1"/>
          <p:nvPr/>
        </p:nvSpPr>
        <p:spPr>
          <a:xfrm>
            <a:off x="5371070" y="1451428"/>
            <a:ext cx="3175686" cy="490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What is our approach?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latin typeface="Assistant" pitchFamily="2" charset="-79"/>
              <a:ea typeface="Calibri" panose="020F0502020204030204" pitchFamily="34" charset="0"/>
              <a:cs typeface="Assistant" pitchFamily="2" charset="-79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Send us the (…)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000" kern="100" dirty="0"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Make sure we have all the traceback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000" kern="100" dirty="0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The last line-line is the punch-line so start by reading </a:t>
            </a:r>
            <a:r>
              <a:rPr lang="en-US" sz="2000" kern="100" dirty="0" err="1">
                <a:effectLst/>
                <a:latin typeface="Assistant" pitchFamily="2" charset="-79"/>
                <a:ea typeface="Calibri" panose="020F0502020204030204" pitchFamily="34" charset="0"/>
                <a:cs typeface="Assistant" pitchFamily="2" charset="-79"/>
              </a:rPr>
              <a:t>irt</a:t>
            </a:r>
            <a:endParaRPr lang="en-US" sz="2000" kern="100" dirty="0">
              <a:effectLst/>
              <a:latin typeface="Assistant" pitchFamily="2" charset="-79"/>
              <a:ea typeface="Calibri" panose="020F0502020204030204" pitchFamily="34" charset="0"/>
              <a:cs typeface="Assistant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L" sz="2000" kern="100" dirty="0">
              <a:effectLst/>
              <a:latin typeface="Assistant" pitchFamily="2" charset="-79"/>
              <a:ea typeface="Calibri" panose="020F0502020204030204" pitchFamily="34" charset="0"/>
              <a:cs typeface="Assistant" pitchFamily="2" charset="-79"/>
            </a:endParaRPr>
          </a:p>
          <a:p>
            <a:endParaRPr lang="en-US" sz="20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ssistant" pitchFamily="2" charset="-79"/>
              <a:cs typeface="Assistant" pitchFamily="2" charset="-79"/>
            </a:endParaRPr>
          </a:p>
          <a:p>
            <a:endParaRPr lang="en-US" sz="2000" dirty="0">
              <a:latin typeface="Assistant" pitchFamily="2" charset="-79"/>
              <a:cs typeface="Assistant" pitchFamily="2" charset="-79"/>
            </a:endParaRPr>
          </a:p>
          <a:p>
            <a:endParaRPr lang="en-US" sz="20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5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For our friends on Linux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You could just build the environment by hand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But the following should work: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setup.py is a typical solution for people from python from python.org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environment.yml</a:t>
            </a:r>
            <a:r>
              <a:rPr lang="en-US" sz="2400" dirty="0">
                <a:ea typeface="+mn-lt"/>
                <a:cs typeface="+mn-lt"/>
              </a:rPr>
              <a:t> is specifically for people who are using Anaconda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If you use Linux, the Anaconda world is unfamiliar, but please try it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Jaro</a:t>
            </a:r>
            <a:r>
              <a:rPr lang="en-US" sz="2400" dirty="0">
                <a:ea typeface="+mn-lt"/>
                <a:cs typeface="+mn-lt"/>
              </a:rPr>
              <a:t> is a Linux user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Libraries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902044" y="1451428"/>
            <a:ext cx="1012734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Matplotlib </a:t>
            </a:r>
            <a:r>
              <a:rPr lang="en-US" sz="2000" dirty="0">
                <a:latin typeface="Assistant" pitchFamily="2" charset="-79"/>
                <a:ea typeface="+mn-lt"/>
                <a:cs typeface="Assistant" pitchFamily="2" charset="-79"/>
              </a:rPr>
              <a:t>(vs. </a:t>
            </a:r>
            <a:r>
              <a:rPr lang="en-US" sz="2000" dirty="0" err="1">
                <a:latin typeface="Assistant" pitchFamily="2" charset="-79"/>
                <a:ea typeface="+mn-lt"/>
                <a:cs typeface="Assistant" pitchFamily="2" charset="-79"/>
              </a:rPr>
              <a:t>plotly</a:t>
            </a:r>
            <a:r>
              <a:rPr lang="en-US" sz="2000" dirty="0">
                <a:latin typeface="Assistant" pitchFamily="2" charset="-79"/>
                <a:ea typeface="+mn-lt"/>
                <a:cs typeface="Assistant" pitchFamily="2" charset="-79"/>
              </a:rPr>
              <a:t> , seaborn, others … </a:t>
            </a:r>
            <a:r>
              <a:rPr lang="en-US" sz="2000" dirty="0" err="1">
                <a:latin typeface="Assistant" pitchFamily="2" charset="-79"/>
                <a:ea typeface="+mn-lt"/>
                <a:cs typeface="Assistant" pitchFamily="2" charset="-79"/>
              </a:rPr>
              <a:t>ggplot</a:t>
            </a:r>
            <a:r>
              <a:rPr lang="en-US" sz="2000" dirty="0">
                <a:latin typeface="Assistant" pitchFamily="2" charset="-79"/>
                <a:ea typeface="+mn-lt"/>
                <a:cs typeface="Assistant" pitchFamily="2" charset="-79"/>
              </a:rPr>
              <a:t>-port?): </a:t>
            </a:r>
            <a:r>
              <a:rPr lang="en-US" sz="2400" dirty="0">
                <a:ea typeface="+mn-lt"/>
                <a:cs typeface="+mn-lt"/>
              </a:rPr>
              <a:t>popular! </a:t>
            </a:r>
            <a:r>
              <a:rPr lang="en-US" sz="2400" dirty="0" err="1">
                <a:ea typeface="+mn-lt"/>
                <a:cs typeface="+mn-lt"/>
              </a:rPr>
              <a:t>Numfocus</a:t>
            </a:r>
            <a:r>
              <a:rPr lang="en-US" sz="2400" dirty="0">
                <a:ea typeface="+mn-lt"/>
                <a:cs typeface="+mn-lt"/>
              </a:rPr>
              <a:t> !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/scikit-image </a:t>
            </a:r>
            <a:r>
              <a:rPr lang="en-US" dirty="0">
                <a:latin typeface="Assistant" pitchFamily="2" charset="-79"/>
                <a:ea typeface="+mn-lt"/>
                <a:cs typeface="Assistant" pitchFamily="2" charset="-79"/>
              </a:rPr>
              <a:t>(vs. </a:t>
            </a:r>
            <a:r>
              <a:rPr lang="en-US" dirty="0" err="1">
                <a:latin typeface="Assistant" pitchFamily="2" charset="-79"/>
                <a:ea typeface="+mn-lt"/>
                <a:cs typeface="Assistant" pitchFamily="2" charset="-79"/>
              </a:rPr>
              <a:t>opencv</a:t>
            </a:r>
            <a:r>
              <a:rPr lang="en-US" dirty="0">
                <a:latin typeface="Assistant" pitchFamily="2" charset="-79"/>
                <a:ea typeface="+mn-lt"/>
                <a:cs typeface="Assistant" pitchFamily="2" charset="-79"/>
              </a:rPr>
              <a:t>, PIL, others):  </a:t>
            </a:r>
            <a:r>
              <a:rPr lang="en-US" sz="2400" dirty="0">
                <a:ea typeface="+mn-lt"/>
                <a:cs typeface="+mn-lt"/>
              </a:rPr>
              <a:t>popular! </a:t>
            </a:r>
            <a:r>
              <a:rPr lang="en-US" sz="2400" dirty="0" err="1">
                <a:ea typeface="+mn-lt"/>
                <a:cs typeface="+mn-lt"/>
              </a:rPr>
              <a:t>Numfocus</a:t>
            </a:r>
            <a:r>
              <a:rPr lang="en-US" sz="2400" dirty="0">
                <a:ea typeface="+mn-lt"/>
                <a:cs typeface="+mn-lt"/>
              </a:rPr>
              <a:t> ! </a:t>
            </a:r>
            <a:r>
              <a:rPr lang="en-US" sz="2400" dirty="0" err="1">
                <a:ea typeface="+mn-lt"/>
                <a:cs typeface="+mn-lt"/>
              </a:rPr>
              <a:t>Numpy</a:t>
            </a:r>
            <a:r>
              <a:rPr lang="en-US" sz="2400" dirty="0">
                <a:ea typeface="+mn-lt"/>
                <a:cs typeface="+mn-lt"/>
              </a:rPr>
              <a:t>!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Numpy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dirty="0">
                <a:latin typeface="Assistant" pitchFamily="2" charset="-79"/>
                <a:ea typeface="+mn-lt"/>
                <a:cs typeface="Assistant" pitchFamily="2" charset="-79"/>
              </a:rPr>
              <a:t>(</a:t>
            </a:r>
            <a:r>
              <a:rPr lang="en-US" dirty="0" err="1">
                <a:latin typeface="Assistant" pitchFamily="2" charset="-79"/>
                <a:ea typeface="+mn-lt"/>
                <a:cs typeface="Assistant" pitchFamily="2" charset="-79"/>
              </a:rPr>
              <a:t>Tensorflow</a:t>
            </a:r>
            <a:r>
              <a:rPr lang="en-US" dirty="0">
                <a:latin typeface="Assistant" pitchFamily="2" charset="-79"/>
                <a:ea typeface="+mn-lt"/>
                <a:cs typeface="Assistant" pitchFamily="2" charset="-79"/>
              </a:rPr>
              <a:t>?): </a:t>
            </a:r>
            <a:r>
              <a:rPr lang="en-US" sz="2400" dirty="0">
                <a:ea typeface="+mn-lt"/>
                <a:cs typeface="+mn-lt"/>
              </a:rPr>
              <a:t>popularity trumps all!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Don’t forget to use the </a:t>
            </a:r>
            <a:r>
              <a:rPr lang="en-US" sz="2400" dirty="0" err="1">
                <a:ea typeface="+mn-lt"/>
                <a:cs typeface="+mn-lt"/>
              </a:rPr>
              <a:t>cheatsheet</a:t>
            </a:r>
            <a:r>
              <a:rPr lang="en-US" sz="2400" dirty="0">
                <a:ea typeface="+mn-lt"/>
                <a:cs typeface="+mn-lt"/>
              </a:rPr>
              <a:t> resources about other libraries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Heaven help us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762000" y="959144"/>
            <a:ext cx="1066800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Final thoughts: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We were down one teacher yesterday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 </a:t>
            </a:r>
          </a:p>
          <a:p>
            <a:r>
              <a:rPr lang="en-US" sz="2400" dirty="0">
                <a:ea typeface="+mn-lt"/>
                <a:cs typeface="+mn-lt"/>
              </a:rPr>
              <a:t>We will adjust our schedule around whatever obstacles we have today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Please have patience with us, and do not be afraid to ask questions about anything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We are here to learn!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5" name="Graphic 4" descr="Loudly crying face with solid fill with solid fill">
            <a:extLst>
              <a:ext uri="{FF2B5EF4-FFF2-40B4-BE49-F238E27FC236}">
                <a16:creationId xmlns:a16="http://schemas.microsoft.com/office/drawing/2014/main" id="{D970C9B1-CE33-968E-099A-6C2014B7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040" y="2087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658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Assistant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Welcome back!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Candace Moore</dc:creator>
  <cp:lastModifiedBy>Candace Moore</cp:lastModifiedBy>
  <cp:revision>122</cp:revision>
  <dcterms:created xsi:type="dcterms:W3CDTF">2023-02-07T13:15:58Z</dcterms:created>
  <dcterms:modified xsi:type="dcterms:W3CDTF">2024-03-11T16:04:17Z</dcterms:modified>
</cp:coreProperties>
</file>