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9"/>
  </p:notesMasterIdLst>
  <p:sldIdLst>
    <p:sldId id="260" r:id="rId4"/>
    <p:sldId id="265" r:id="rId5"/>
    <p:sldId id="261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10/03/2024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Histograms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D1F2-20BE-BCDC-6CD2-8A80BCFFA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A51FFF6-F0CE-2BD0-ECC1-C45EC17B64B2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AE2E-B7A8-D0CF-1FE2-2B55DC0C66E3}"/>
              </a:ext>
            </a:extLst>
          </p:cNvPr>
          <p:cNvSpPr txBox="1"/>
          <p:nvPr/>
        </p:nvSpPr>
        <p:spPr>
          <a:xfrm>
            <a:off x="762000" y="1451428"/>
            <a:ext cx="10127340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Histograms categorize continuous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They put numerical data into bins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3AC9A-FFA2-47C6-FD02-38044454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60" y="2783840"/>
            <a:ext cx="3996267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If images are numbers they can also go -&gt; histograms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Histograms are really useful for things like image quality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below image is from </a:t>
            </a: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documentation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pic>
        <p:nvPicPr>
          <p:cNvPr id="2050" name="Picture 2" descr="Histogram Equalization — skimage 0.22.0 documentation">
            <a:extLst>
              <a:ext uri="{FF2B5EF4-FFF2-40B4-BE49-F238E27FC236}">
                <a16:creationId xmlns:a16="http://schemas.microsoft.com/office/drawing/2014/main" id="{415BD021-3DC9-8AF6-7EDE-8C38850B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920" y="3158490"/>
            <a:ext cx="495808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762000" y="1451428"/>
            <a:ext cx="1012734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AHE and CLAHE?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Important for simple thresholding (where do I binarize?)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Numpy</a:t>
            </a:r>
            <a:r>
              <a:rPr lang="en-US" sz="2400" dirty="0">
                <a:ea typeface="+mn-lt"/>
                <a:cs typeface="+mn-lt"/>
              </a:rPr>
              <a:t> is very convenient for making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Let’s code!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5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E6A8-361A-682E-A6BA-884963EC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6C9877C3-9F75-82D0-A677-2AB73AB83C44}"/>
              </a:ext>
            </a:extLst>
          </p:cNvPr>
          <p:cNvSpPr txBox="1"/>
          <p:nvPr/>
        </p:nvSpPr>
        <p:spPr>
          <a:xfrm>
            <a:off x="1153417" y="374369"/>
            <a:ext cx="100003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-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Histograms </a:t>
            </a:r>
            <a:r>
              <a:rPr 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89164-E55B-2C81-1DA9-7C3FEB044760}"/>
              </a:ext>
            </a:extLst>
          </p:cNvPr>
          <p:cNvSpPr txBox="1"/>
          <p:nvPr/>
        </p:nvSpPr>
        <p:spPr>
          <a:xfrm>
            <a:off x="762000" y="1451428"/>
            <a:ext cx="1012734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Final thoughts: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We can display histograms well if we understand matplotlib: 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 </a:t>
            </a:r>
            <a:r>
              <a:rPr kumimoji="0" lang="en-NL" altLang="en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pyplot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figure()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L" altLang="en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xlabel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L" altLang="en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ylabel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L" altLang="en-N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xlim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NL" altLang="en-N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show()</a:t>
            </a:r>
            <a:r>
              <a:rPr kumimoji="0" lang="en-NL" altLang="en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functions.</a:t>
            </a:r>
            <a:r>
              <a:rPr kumimoji="0" lang="en-NL" altLang="en-NL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lt"/>
              <a:cs typeface="+mn-lt"/>
            </a:endParaRPr>
          </a:p>
          <a:p>
            <a:endParaRPr lang="en-US" sz="2400" dirty="0">
              <a:latin typeface="Arial" panose="020B0604020202020204" pitchFamily="34" charset="0"/>
              <a:ea typeface="+mn-lt"/>
              <a:cs typeface="+mn-lt"/>
            </a:endParaRPr>
          </a:p>
          <a:p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We can separate the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+mn-lt"/>
              </a:rPr>
              <a:t>rgb</a:t>
            </a:r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+mn-lt"/>
              </a:rPr>
              <a:t>channls</a:t>
            </a:r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 by slicing</a:t>
            </a:r>
          </a:p>
          <a:p>
            <a:endParaRPr lang="en-US" sz="2400" dirty="0">
              <a:latin typeface="Arial" panose="020B0604020202020204" pitchFamily="34" charset="0"/>
              <a:ea typeface="+mn-lt"/>
              <a:cs typeface="+mn-lt"/>
            </a:endParaRPr>
          </a:p>
          <a:p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We can harness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+mn-lt"/>
              </a:rPr>
              <a:t>numpy</a:t>
            </a:r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 i.e. 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+mn-lt"/>
              </a:rPr>
              <a:t>np.histogram</a:t>
            </a:r>
            <a:r>
              <a:rPr lang="en-US" sz="2400" dirty="0">
                <a:latin typeface="Arial" panose="020B0604020202020204" pitchFamily="34" charset="0"/>
                <a:ea typeface="+mn-lt"/>
                <a:cs typeface="+mn-lt"/>
              </a:rPr>
              <a:t> function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Histograms have lots of uses, not </a:t>
            </a:r>
            <a:r>
              <a:rPr lang="en-US" sz="2400">
                <a:ea typeface="+mn-lt"/>
                <a:cs typeface="+mn-lt"/>
              </a:rPr>
              <a:t>all covere</a:t>
            </a:r>
            <a:r>
              <a:rPr lang="en-US" sz="2400" dirty="0">
                <a:ea typeface="+mn-lt"/>
                <a:cs typeface="+mn-lt"/>
              </a:rPr>
              <a:t>d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Unicode MS</vt:lpstr>
      <vt:lpstr>Assistant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Histograms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Candace Moore</cp:lastModifiedBy>
  <cp:revision>118</cp:revision>
  <dcterms:created xsi:type="dcterms:W3CDTF">2023-02-07T13:15:58Z</dcterms:created>
  <dcterms:modified xsi:type="dcterms:W3CDTF">2024-03-10T12:49:45Z</dcterms:modified>
</cp:coreProperties>
</file>