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6" r:id="rId2"/>
    <p:sldMasterId id="2147483752" r:id="rId3"/>
  </p:sldMasterIdLst>
  <p:notesMasterIdLst>
    <p:notesMasterId r:id="rId8"/>
  </p:notesMasterIdLst>
  <p:sldIdLst>
    <p:sldId id="260" r:id="rId4"/>
    <p:sldId id="265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19FCE-A50F-4DED-9A71-13FE2E53726C}" type="datetimeFigureOut">
              <a:t>05/03/2024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747EE-C5C7-47EE-878C-73BE2EF54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015700" y="2077680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  <a:t>Image Processing with Python</a:t>
            </a: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  <a:t>Histograms</a:t>
            </a: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-538730" y="4477049"/>
            <a:ext cx="13264519" cy="17164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Dr.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Candace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latin typeface="Assistant"/>
              </a:rPr>
              <a:t>Dr. Thijs </a:t>
            </a:r>
            <a:r>
              <a:rPr lang="nl-NL" sz="2400" spc="-1" dirty="0" err="1">
                <a:latin typeface="Assistant"/>
              </a:rPr>
              <a:t>Vroegh</a:t>
            </a:r>
            <a:r>
              <a:rPr lang="nl-NL" sz="2400" spc="-1" dirty="0">
                <a:latin typeface="Assistant"/>
              </a:rPr>
              <a:t>, PhD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latin typeface="Assistant"/>
              </a:rPr>
              <a:t>Jaro </a:t>
            </a:r>
            <a:r>
              <a:rPr lang="nl-NL" sz="2400" spc="-1" dirty="0" err="1">
                <a:latin typeface="Assistant"/>
              </a:rPr>
              <a:t>Camphuijsen</a:t>
            </a:r>
            <a:r>
              <a:rPr lang="nl-NL" sz="2400" spc="-1" dirty="0">
                <a:latin typeface="Assistant"/>
              </a:rPr>
              <a:t>, MSc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latin typeface="Assistant"/>
              </a:rPr>
              <a:t>Giulia</a:t>
            </a:r>
            <a:r>
              <a:rPr lang="nl-NL" sz="2400" spc="-1" dirty="0">
                <a:latin typeface="Assistant"/>
              </a:rPr>
              <a:t> </a:t>
            </a:r>
            <a:r>
              <a:rPr lang="nl-NL" sz="2400" spc="-1" dirty="0" err="1">
                <a:latin typeface="Assistant"/>
              </a:rPr>
              <a:t>Criocioni</a:t>
            </a:r>
            <a:r>
              <a:rPr lang="nl-NL" sz="2400" spc="-1" dirty="0">
                <a:latin typeface="Assistant"/>
              </a:rPr>
              <a:t>, MS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7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FD1F2-20BE-BCDC-6CD2-8A80BCFFA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A51FFF6-F0CE-2BD0-ECC1-C45EC17B64B2}"/>
              </a:ext>
            </a:extLst>
          </p:cNvPr>
          <p:cNvSpPr txBox="1"/>
          <p:nvPr/>
        </p:nvSpPr>
        <p:spPr>
          <a:xfrm>
            <a:off x="1153417" y="374369"/>
            <a:ext cx="100003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-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Histograms</a:t>
            </a:r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9AE2E-B7A8-D0CF-1FE2-2B55DC0C66E3}"/>
              </a:ext>
            </a:extLst>
          </p:cNvPr>
          <p:cNvSpPr txBox="1"/>
          <p:nvPr/>
        </p:nvSpPr>
        <p:spPr>
          <a:xfrm>
            <a:off x="762000" y="1451428"/>
            <a:ext cx="10127340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Histograms categorize continuous data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They put numerical data into bins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43AC9A-FFA2-47C6-FD02-38044454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60" y="2783840"/>
            <a:ext cx="3996267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17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-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Histograms </a:t>
            </a:r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If images are numbers they can also go -&gt; histograms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Histograms are really useful for things like image quality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below image is from </a:t>
            </a:r>
            <a:r>
              <a:rPr lang="en-US" sz="2400" dirty="0" err="1">
                <a:ea typeface="+mn-lt"/>
                <a:cs typeface="+mn-lt"/>
              </a:rPr>
              <a:t>skimage</a:t>
            </a:r>
            <a:r>
              <a:rPr lang="en-US" sz="2400" dirty="0">
                <a:ea typeface="+mn-lt"/>
                <a:cs typeface="+mn-lt"/>
              </a:rPr>
              <a:t> documentation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  <p:pic>
        <p:nvPicPr>
          <p:cNvPr id="2050" name="Picture 2" descr="Histogram Equalization — skimage 0.22.0 documentation">
            <a:extLst>
              <a:ext uri="{FF2B5EF4-FFF2-40B4-BE49-F238E27FC236}">
                <a16:creationId xmlns:a16="http://schemas.microsoft.com/office/drawing/2014/main" id="{415BD021-3DC9-8AF6-7EDE-8C38850BA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20" y="3158490"/>
            <a:ext cx="495808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53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3E6A8-361A-682E-A6BA-884963EC3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6C9877C3-9F75-82D0-A677-2AB73AB83C44}"/>
              </a:ext>
            </a:extLst>
          </p:cNvPr>
          <p:cNvSpPr txBox="1"/>
          <p:nvPr/>
        </p:nvSpPr>
        <p:spPr>
          <a:xfrm>
            <a:off x="1153417" y="374369"/>
            <a:ext cx="100003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-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Histograms </a:t>
            </a:r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89164-E55B-2C81-1DA9-7C3FEB044760}"/>
              </a:ext>
            </a:extLst>
          </p:cNvPr>
          <p:cNvSpPr txBox="1"/>
          <p:nvPr/>
        </p:nvSpPr>
        <p:spPr>
          <a:xfrm>
            <a:off x="762000" y="1451428"/>
            <a:ext cx="10127340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AHE and CLAHE?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Important for simple thresholding (where do I binarize?)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Numpy</a:t>
            </a:r>
            <a:r>
              <a:rPr lang="en-US" sz="2400" dirty="0">
                <a:ea typeface="+mn-lt"/>
                <a:cs typeface="+mn-lt"/>
              </a:rPr>
              <a:t> is very convenient for making histograms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Let’s code! 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5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</Words>
  <Application>Microsoft Office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Assistant</vt:lpstr>
      <vt:lpstr>Calibri</vt:lpstr>
      <vt:lpstr>Calibri Light</vt:lpstr>
      <vt:lpstr>Nunito</vt:lpstr>
      <vt:lpstr>Symbol</vt:lpstr>
      <vt:lpstr>Times New Roman</vt:lpstr>
      <vt:lpstr>Wingdings</vt:lpstr>
      <vt:lpstr>office theme</vt:lpstr>
      <vt:lpstr>Office Theme</vt:lpstr>
      <vt:lpstr>Office Theme</vt:lpstr>
      <vt:lpstr>Image Processing with Python Histograms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Candace Moore</cp:lastModifiedBy>
  <cp:revision>117</cp:revision>
  <dcterms:created xsi:type="dcterms:W3CDTF">2023-02-07T13:15:58Z</dcterms:created>
  <dcterms:modified xsi:type="dcterms:W3CDTF">2024-03-05T12:39:16Z</dcterms:modified>
</cp:coreProperties>
</file>