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774C-9292-A663-3C00-CCADD379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F5F66-4D41-B54A-C776-8CA69920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7708-D893-8C51-935A-A251B8DA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B016-0D4F-F52D-3CDB-964E422E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D116-2DBC-BFA9-8C89-FEB1D2D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4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4A4A-4EA0-018E-2582-199BD4FC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CAA8-3DB6-9460-5FA6-A2137F2A3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B9EF-6ECE-10FE-8D34-EC78D28E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468-68B9-DBDE-8062-7F67748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FDB1-B62B-D79F-ED4D-AD3E097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89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2538-BB3A-1442-E953-43F4D29E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C5A6C-A6DC-C15F-1371-B48B1F18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005C-53A8-AFAD-F001-FE3A6AD1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9A79-60B8-01FD-40CA-0625269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1D04-9CED-C0FA-D938-688D703B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2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B2CB-1676-05F1-F27E-86D5CE3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E1E0-A84E-CB27-A658-6F0E77C5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57B2-6DD9-28C8-753A-525D0790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11D2-87C1-3BA0-F352-75FBFFB5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2665-2458-8123-A05E-7CD3D22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52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E015-A6A6-8E5D-4C6E-B266C491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9144-F387-0036-3BA1-92FA014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946C-6976-F8C7-0D85-D0FC3E41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542A-F7A6-D8B0-63C3-06915458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ED5-E41B-31B9-B339-4944349F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76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6DED-67C0-7505-4C4F-EF365D6B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9287-C85D-8F7F-6931-DEADA0C2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0C6F-2028-3159-08C7-EE79584E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F507C-96DE-8DA5-97D9-CDA008F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D0D9-597E-B9E3-1B4F-FE7C4B6F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07BB3-91DF-0524-01BD-F0D0D0F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20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65B7-FECD-37E8-3358-61DEA4EA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AC561-BC49-D536-3615-EB7AF85C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1411B-4C06-2717-886C-3380E172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19974-2C1D-01B8-727B-8C21C300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8C94-3AA8-1ED5-F67B-260062E54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906DE-2098-C39A-08F9-3F27017D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6906B-A6C6-5FAC-9F36-69F8EEE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DEE9B-28F8-D547-F068-5C1FDFB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96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964C-2C40-5069-F243-15C337F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1F091-ACDF-B478-27D9-9E5F0BA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38E20-D4F7-8F44-594F-C94AF6A6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23BFC-7009-4740-5F6B-95264AE5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77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6BD74-EE10-A3A6-F0C4-DD9DF303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CCAF8-F889-5A88-FE73-2A0D287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1AE2-2970-C792-69EE-70B3C9DD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6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D4EA-2CAB-7A7F-1665-11CB9803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3BB1-B60A-033E-B3B9-7C215F18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4E606-A9DC-0342-1DAA-13C9D783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3527-6E5F-41B2-2021-4B5EC586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C409-2C4A-424C-5E93-FB00A6D0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3784-026B-B692-F26C-F36A93FF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63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7074-BC35-D8D5-1CAB-FA56DD80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8B130-D375-1AB7-8286-F30B6D434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02717-FF8C-CA2B-812A-14310746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3D62-D542-9064-A8C4-F1A30F96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F077-212D-EBF1-59B0-9942CD75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4944-6B47-48EC-BDAF-CC10DDA3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122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6022-42CC-8937-B28C-98CA65A9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257F-9F76-0D67-3D13-D83318B9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B58B-AFAD-D7A2-1728-6A6B2CF83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3462-7555-42A7-BD53-7F57E5C99E97}" type="datetimeFigureOut">
              <a:rPr lang="en-NL" smtClean="0"/>
              <a:t>23/02/2024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FBF3-D349-1C92-9B14-195190CF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DEA3-7066-AD5A-0967-65295EA8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EA16-F898-4152-A461-3BDBD88FA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D181-3935-60D3-5440-54553A1D4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C7579-C166-3501-8CEE-F2F6CE223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4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3049765" y="292541"/>
            <a:ext cx="498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Raw versus filtered EKG</a:t>
            </a:r>
            <a:endParaRPr lang="en-NL" sz="2800" dirty="0">
              <a:solidFill>
                <a:srgbClr val="F0A94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6B60-7226-AE18-9B81-170F7273C6E6}"/>
              </a:ext>
            </a:extLst>
          </p:cNvPr>
          <p:cNvSpPr txBox="1"/>
          <p:nvPr/>
        </p:nvSpPr>
        <p:spPr>
          <a:xfrm>
            <a:off x="1283196" y="4992469"/>
            <a:ext cx="4006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av</a:t>
            </a:r>
            <a:r>
              <a:rPr lang="en-US" sz="1200" b="0" i="0" dirty="0">
                <a:solidFill>
                  <a:srgbClr val="111111"/>
                </a:solidFill>
                <a:effectLst/>
              </a:rPr>
              <a:t>ailable via license: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200" b="0" i="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</a:t>
            </a:r>
            <a:r>
              <a:rPr lang="en-US" sz="1200" b="0" i="0" u="sng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from </a:t>
            </a:r>
            <a:r>
              <a:rPr lang="en-US" sz="1200" dirty="0"/>
              <a:t>article:</a:t>
            </a:r>
            <a:r>
              <a:rPr lang="en-NL" sz="1200" dirty="0"/>
              <a:t>Wang, Jie &amp; Zhu, </a:t>
            </a:r>
            <a:r>
              <a:rPr lang="en-NL" sz="1200" dirty="0" err="1"/>
              <a:t>Zhongpan</a:t>
            </a:r>
            <a:r>
              <a:rPr lang="en-NL" sz="1200" dirty="0"/>
              <a:t>. (2023). VTD-Visual and Tactile Database</a:t>
            </a:r>
            <a:r>
              <a:rPr lang="en-US" sz="1200" dirty="0"/>
              <a:t> </a:t>
            </a:r>
            <a:r>
              <a:rPr lang="en-NL" sz="1200" dirty="0"/>
              <a:t>for Driver State and </a:t>
            </a:r>
            <a:r>
              <a:rPr lang="en-NL" sz="1200" dirty="0" err="1"/>
              <a:t>Behavior</a:t>
            </a:r>
            <a:r>
              <a:rPr lang="en-NL" sz="1200" dirty="0"/>
              <a:t> Perception. 10.36227/techrxiv.24432844.v1. </a:t>
            </a:r>
          </a:p>
        </p:txBody>
      </p:sp>
      <p:pic>
        <p:nvPicPr>
          <p:cNvPr id="1026" name="Picture 2" descr="Raw ECG and Filtered ECG Signal">
            <a:extLst>
              <a:ext uri="{FF2B5EF4-FFF2-40B4-BE49-F238E27FC236}">
                <a16:creationId xmlns:a16="http://schemas.microsoft.com/office/drawing/2014/main" id="{BFF7526D-A467-67A8-3FEB-8FEF3F38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2" y="971068"/>
            <a:ext cx="4107973" cy="402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165EE-BEF4-6575-EEF1-D1E66CFC29E1}"/>
              </a:ext>
            </a:extLst>
          </p:cNvPr>
          <p:cNvSpPr txBox="1"/>
          <p:nvPr/>
        </p:nvSpPr>
        <p:spPr>
          <a:xfrm>
            <a:off x="6646333" y="2082800"/>
            <a:ext cx="5006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we filter an EKG signal?</a:t>
            </a:r>
          </a:p>
          <a:p>
            <a:endParaRPr lang="en-US" dirty="0"/>
          </a:p>
          <a:p>
            <a:r>
              <a:rPr lang="en-US" dirty="0"/>
              <a:t>We would take out high (and low) frequency noise.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Nunito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Candace Moore</dc:creator>
  <cp:lastModifiedBy>Candace Moore</cp:lastModifiedBy>
  <cp:revision>1</cp:revision>
  <dcterms:created xsi:type="dcterms:W3CDTF">2024-02-23T18:16:19Z</dcterms:created>
  <dcterms:modified xsi:type="dcterms:W3CDTF">2024-02-23T18:17:32Z</dcterms:modified>
</cp:coreProperties>
</file>