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24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A741-56F5-7575-2A96-7E95C3E6B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742BD-7740-80AD-A827-A2E8B33E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39A1-E87C-5315-ED3D-CFE586F7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22DB-5A4B-2607-7402-2B71F5FF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1CA7-E8DF-8DA0-E111-4D5EF7A5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595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8B0-E475-A13B-F928-C3F245A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1089B-1E07-5572-F326-990351E4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7D02-C441-EE6B-6043-2BD5ACC4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03EF-E7D0-C628-89AB-A9B48671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3BD0-6426-65DF-8CAF-BD49D49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468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02E2-C5F1-5677-1169-B0DE424B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8877-3167-4F72-9134-A5239A54E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13A9-CB30-3020-C872-98BE63E5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95C-5B02-C1DE-B823-21B51084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447D-1736-C894-15AD-2FC54A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59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7A7D-E37F-B9D5-56B3-134BCB95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8BE5-0D7E-4E7C-D1DC-07C45AAB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8918-9D2B-BF26-8529-E2FB18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64DA-378D-FB75-035A-7109900E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A892-E2BC-086C-B7E2-93DDEE54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83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E7C3-7CED-2187-26D1-DECC508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90D1-AE6F-EB11-3728-CB2BE8F4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F540-06E2-4CB2-C861-99D98C4D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0930-3E79-7E04-E0AD-D8FC065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1A88-7C8A-F713-F6D2-E835C4B8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3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EDC6-2806-A30B-AF8C-62A9D51C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8A1D-C13A-B8A3-87D9-1A5B3B19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1E51E-B2A0-607A-1E74-C0F3634E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97C7-0096-81D3-BA9A-3D7447BA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51DF-B474-9D8E-545C-E953994A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07F9-6128-8FB1-8220-EE9CB599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43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28B-6BC9-B64E-3766-45B9CC9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2909-89D6-6E8A-A25A-E8F1C91B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C578A-1712-B1A3-FE90-235C3099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B8552-5E43-B01B-A7B5-46C0002A0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10602-7E59-3585-9835-DFAF0CBE0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6FD-E534-BED0-E932-A1F96D4F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F2191-49CF-F9A0-BD54-EEA5FD7D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5E03A-66ED-760A-8AE5-8B3D8B09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822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F3FE-A8C6-B6A7-18C3-DD4A38CE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14030-CF74-8255-1D80-6C694B5F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56B4-820B-E598-D23D-F03C3D70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3D7B-7C55-5828-3B47-736B9A70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92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E6C9-F010-403A-7397-81381254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746C-8FF6-A8ED-50D8-1FAF8335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2B00-364E-C83C-8ABE-67244BA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208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6D0E-F9D6-613A-7183-F62A41E6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076C-388D-1F5A-073F-B93F9852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216E-88FD-5D9F-ACED-85A5CF5E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05FC-3244-C1EC-3673-5F671A6A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1925-AF4E-E3CF-0F9F-1F6791BA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D8BA-93F5-ECB5-6F56-58318FB7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39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32A5-0418-B423-C5D7-C60D9087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BD410-1057-291C-5D27-2BF3FCF3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C3EE-E382-3110-E0C2-B8755ACC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16AD-550C-E7DC-B3C4-23FA428E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5B7B-274A-6012-D7B4-12B0E57B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D5D9-CE81-7E1C-C715-0122F56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797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DDE92-47DA-874E-AC2E-73EE6531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0C084-AE06-CC7C-191C-7A1BFC12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DD5C-DDD4-DFB6-968D-E16BC7133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B6F2-A11C-447C-BA11-C55A1C1E620C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E43F-31E8-9D49-9062-4E89F7B2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E493-CBAB-9B81-91DF-1C88EF715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E53B-5C1C-4F97-9B2B-42D028ECAB6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80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0EE1-9E0E-5C94-4694-939BDE87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Component Analysis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E9316-18C1-3121-EC9D-35EF217FF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91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fferent colored squares&#10;&#10;Description automatically generated with low confidence">
            <a:extLst>
              <a:ext uri="{FF2B5EF4-FFF2-40B4-BE49-F238E27FC236}">
                <a16:creationId xmlns:a16="http://schemas.microsoft.com/office/drawing/2014/main" id="{7E42305D-1B62-7740-9A38-26C95AB5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1" y="1690688"/>
            <a:ext cx="5437380" cy="4354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BF594BB-30B3-3167-28A9-580B83981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95" y="1690688"/>
            <a:ext cx="5437380" cy="4354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E14AB56-1C60-36E6-1A50-C586E8F5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connected component analysis?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406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8D9A-4C97-56CD-09B8-626CD4D6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neighborhoods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98895-69E4-BDD9-9008-A8154AF7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9" y="2369987"/>
            <a:ext cx="4085168" cy="3069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A63F2-1CCD-CF14-A30C-FF45CBF5487C}"/>
              </a:ext>
            </a:extLst>
          </p:cNvPr>
          <p:cNvSpPr txBox="1"/>
          <p:nvPr/>
        </p:nvSpPr>
        <p:spPr>
          <a:xfrm>
            <a:off x="738808" y="1475108"/>
            <a:ext cx="408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many separate objects do we have?</a:t>
            </a:r>
            <a:endParaRPr lang="en-NL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856C8-CFD0-4EE8-4702-4C06A24343EE}"/>
              </a:ext>
            </a:extLst>
          </p:cNvPr>
          <p:cNvSpPr txBox="1"/>
          <p:nvPr/>
        </p:nvSpPr>
        <p:spPr>
          <a:xfrm>
            <a:off x="5653833" y="1721329"/>
            <a:ext cx="389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Defining the “neighborhood”</a:t>
            </a:r>
            <a:endParaRPr lang="en-NL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88816-1358-7E51-9B14-CDFB8D4107BF}"/>
              </a:ext>
            </a:extLst>
          </p:cNvPr>
          <p:cNvSpPr txBox="1"/>
          <p:nvPr/>
        </p:nvSpPr>
        <p:spPr>
          <a:xfrm>
            <a:off x="7241641" y="3399916"/>
            <a:ext cx="3255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*: Jumps are transversal only, and can only be in same direction once</a:t>
            </a:r>
            <a:endParaRPr lang="en-N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6BBFE-8BC3-50E2-7E13-CEDD1C3EC6EF}"/>
              </a:ext>
            </a:extLst>
          </p:cNvPr>
          <p:cNvSpPr txBox="1"/>
          <p:nvPr/>
        </p:nvSpPr>
        <p:spPr>
          <a:xfrm>
            <a:off x="738809" y="5682327"/>
            <a:ext cx="9222396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How many different “neighborhoods” exist for 3D images?</a:t>
            </a:r>
          </a:p>
          <a:p>
            <a:r>
              <a:rPr lang="en-US" sz="2800" b="1" dirty="0"/>
              <a:t>How many pixel neighbors are there for each neighborhood?</a:t>
            </a:r>
            <a:endParaRPr lang="en-NL" sz="28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379B-A6D3-8E8F-0CD2-C5FD8DF3444D}"/>
              </a:ext>
            </a:extLst>
          </p:cNvPr>
          <p:cNvGrpSpPr/>
          <p:nvPr/>
        </p:nvGrpSpPr>
        <p:grpSpPr>
          <a:xfrm>
            <a:off x="10069945" y="2827091"/>
            <a:ext cx="1702710" cy="2149687"/>
            <a:chOff x="9825398" y="2699500"/>
            <a:chExt cx="1702710" cy="21496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3C8046-8BD7-6A05-6513-E6CE224C5942}"/>
                </a:ext>
              </a:extLst>
            </p:cNvPr>
            <p:cNvSpPr txBox="1"/>
            <p:nvPr/>
          </p:nvSpPr>
          <p:spPr>
            <a:xfrm>
              <a:off x="9825398" y="2699500"/>
              <a:ext cx="1702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sz="2400" b="1" dirty="0"/>
                <a:t>2 objects</a:t>
              </a:r>
              <a:endParaRPr lang="en-NL" sz="2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2252D8-729A-5B3A-FF44-1A47C00C5E55}"/>
                </a:ext>
              </a:extLst>
            </p:cNvPr>
            <p:cNvSpPr txBox="1"/>
            <p:nvPr/>
          </p:nvSpPr>
          <p:spPr>
            <a:xfrm>
              <a:off x="9825398" y="4387522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 </a:t>
              </a:r>
              <a:r>
                <a:rPr lang="en-US" sz="2400" b="1" dirty="0"/>
                <a:t>1 object</a:t>
              </a:r>
              <a:endParaRPr lang="en-NL" sz="24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E33994-7B5C-5D98-B37A-BC30E5E3352D}"/>
              </a:ext>
            </a:extLst>
          </p:cNvPr>
          <p:cNvGrpSpPr/>
          <p:nvPr/>
        </p:nvGrpSpPr>
        <p:grpSpPr>
          <a:xfrm>
            <a:off x="5260225" y="2369987"/>
            <a:ext cx="4685399" cy="1386418"/>
            <a:chOff x="5260225" y="2242396"/>
            <a:chExt cx="4685399" cy="13864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625F42-E5B1-1A1A-F04E-EABC93DCB5C6}"/>
                </a:ext>
              </a:extLst>
            </p:cNvPr>
            <p:cNvSpPr txBox="1"/>
            <p:nvPr/>
          </p:nvSpPr>
          <p:spPr>
            <a:xfrm>
              <a:off x="6873949" y="2520107"/>
              <a:ext cx="3071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1-jump* neighborhood</a:t>
              </a:r>
            </a:p>
            <a:p>
              <a:r>
                <a:rPr lang="en-US" sz="2400" dirty="0"/>
                <a:t>(4-neighborhood)</a:t>
              </a:r>
              <a:endParaRPr lang="en-NL" sz="240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D8455F-A2BF-72FC-2327-6468C282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0225" y="2242396"/>
              <a:ext cx="1545168" cy="138641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631937-325D-C9A8-CFEA-9113A1E5F984}"/>
              </a:ext>
            </a:extLst>
          </p:cNvPr>
          <p:cNvGrpSpPr/>
          <p:nvPr/>
        </p:nvGrpSpPr>
        <p:grpSpPr>
          <a:xfrm>
            <a:off x="5260225" y="4052737"/>
            <a:ext cx="4685399" cy="1386418"/>
            <a:chOff x="5260225" y="3925146"/>
            <a:chExt cx="4685399" cy="13864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65A030-B1FC-9295-7C8B-D27202208363}"/>
                </a:ext>
              </a:extLst>
            </p:cNvPr>
            <p:cNvSpPr txBox="1"/>
            <p:nvPr/>
          </p:nvSpPr>
          <p:spPr>
            <a:xfrm>
              <a:off x="6873949" y="4202857"/>
              <a:ext cx="3071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2-jump* neighborhood</a:t>
              </a:r>
            </a:p>
            <a:p>
              <a:r>
                <a:rPr lang="en-US" sz="2400" dirty="0"/>
                <a:t>(8-neighborhood)</a:t>
              </a:r>
              <a:endParaRPr lang="en-NL" sz="240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CD24BB-9485-DF14-32FB-9E45F6A7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0225" y="3925146"/>
              <a:ext cx="1545168" cy="1386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5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Connected Component Analysis</vt:lpstr>
      <vt:lpstr>What is connected component analysis?</vt:lpstr>
      <vt:lpstr>Pixel neighborhoods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Component Analysis</dc:title>
  <dc:creator>Dani Bodor</dc:creator>
  <cp:lastModifiedBy>Dani Bodor</cp:lastModifiedBy>
  <cp:revision>1</cp:revision>
  <dcterms:created xsi:type="dcterms:W3CDTF">2023-02-26T14:42:34Z</dcterms:created>
  <dcterms:modified xsi:type="dcterms:W3CDTF">2023-02-26T15:49:33Z</dcterms:modified>
</cp:coreProperties>
</file>