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8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5" r:id="rId15"/>
    <p:sldId id="306" r:id="rId16"/>
    <p:sldId id="3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Your instructors and helpers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The people who make </a:t>
          </a:r>
          <a:r>
            <a:rPr lang="en-US"/>
            <a:t>this possible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Your instructors and helpers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The people who make </a:t>
          </a:r>
          <a:r>
            <a:rPr lang="en-US" sz="2700" kern="1200"/>
            <a:t>this possible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1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528570" y="3232371"/>
            <a:ext cx="64303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Ou Ku:</a:t>
            </a:r>
          </a:p>
          <a:p>
            <a:pPr lvl="0"/>
            <a:r>
              <a:rPr lang="en-US" sz="2400" dirty="0"/>
              <a:t>Earth observation, skilled in data processing and analytics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44039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3065000" y="1494476"/>
            <a:ext cx="643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Giulia </a:t>
            </a:r>
            <a:r>
              <a:rPr lang="en-US" sz="2400" dirty="0" err="1">
                <a:highlight>
                  <a:srgbClr val="008000"/>
                </a:highlight>
              </a:rPr>
              <a:t>Crocioni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/>
              <a:t>Bio-medial engineer, developed complex curriculum</a:t>
            </a:r>
            <a:endParaRPr lang="LID4096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967566" y="4307496"/>
            <a:ext cx="5230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Candace Makeda Moore:</a:t>
            </a:r>
          </a:p>
          <a:p>
            <a:r>
              <a:rPr lang="en-US" sz="2400" dirty="0"/>
              <a:t>Started work as a photographer and programmer, became a researcher</a:t>
            </a:r>
          </a:p>
          <a:p>
            <a:r>
              <a:rPr lang="en-US" sz="2400" dirty="0"/>
              <a:t>to go to medical school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ended up with a fascination with imaging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FB79-B1B4-DD1B-1217-920338CC0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586" y="3056774"/>
            <a:ext cx="1486396" cy="1503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9B795-9AE2-6490-927D-B1FEAA449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385" y="1574698"/>
            <a:ext cx="1584994" cy="1530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A34F-32BA-2BA9-609E-D33F9EF0A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348" y="4726356"/>
            <a:ext cx="1578816" cy="1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2880847" y="3230395"/>
            <a:ext cx="64303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Sven Van Der </a:t>
            </a:r>
            <a:r>
              <a:rPr lang="en-US" sz="2400" dirty="0" err="1">
                <a:highlight>
                  <a:srgbClr val="008000"/>
                </a:highlight>
              </a:rPr>
              <a:t>Brug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b="1" dirty="0"/>
              <a:t>Trainer &amp; Lesson Developer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                  </a:t>
            </a:r>
            <a:r>
              <a:rPr lang="en-US" sz="2400" dirty="0">
                <a:highlight>
                  <a:srgbClr val="008000"/>
                </a:highlight>
              </a:rPr>
              <a:t>Sacha van Bruegel:</a:t>
            </a:r>
          </a:p>
          <a:p>
            <a:pPr lvl="0"/>
            <a:r>
              <a:rPr lang="en-US" sz="2400" dirty="0"/>
              <a:t>                      Event coordinator</a:t>
            </a:r>
            <a:endParaRPr lang="LID4096" sz="2400" dirty="0"/>
          </a:p>
          <a:p>
            <a:pPr lvl="0"/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4801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2585310" y="1478292"/>
            <a:ext cx="7090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 err="1">
                <a:highlight>
                  <a:srgbClr val="008000"/>
                </a:highlight>
              </a:rPr>
              <a:t>Fenne</a:t>
            </a:r>
            <a:r>
              <a:rPr lang="en-US" sz="2400" dirty="0">
                <a:highlight>
                  <a:srgbClr val="008000"/>
                </a:highlight>
              </a:rPr>
              <a:t> </a:t>
            </a:r>
            <a:r>
              <a:rPr lang="en-US" sz="2400" dirty="0" err="1">
                <a:highlight>
                  <a:srgbClr val="008000"/>
                </a:highlight>
              </a:rPr>
              <a:t>Riemslagh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b="1" dirty="0"/>
              <a:t>Coordinator Training </a:t>
            </a:r>
            <a:r>
              <a:rPr lang="en-US" sz="2400" b="1" dirty="0" err="1"/>
              <a:t>Programme</a:t>
            </a:r>
            <a:endParaRPr lang="en-US" sz="2400" b="1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515427" y="5400381"/>
            <a:ext cx="5230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</a:t>
            </a:r>
          </a:p>
          <a:p>
            <a:r>
              <a:rPr lang="en-US" sz="2400" dirty="0" err="1">
                <a:highlight>
                  <a:srgbClr val="008000"/>
                </a:highlight>
              </a:rPr>
              <a:t>Mateuz</a:t>
            </a:r>
            <a:r>
              <a:rPr lang="en-US" sz="2400" dirty="0">
                <a:highlight>
                  <a:srgbClr val="008000"/>
                </a:highlight>
              </a:rPr>
              <a:t> </a:t>
            </a:r>
            <a:r>
              <a:rPr lang="en-US" sz="2400" dirty="0" err="1">
                <a:highlight>
                  <a:srgbClr val="008000"/>
                </a:highlight>
              </a:rPr>
              <a:t>Kuzak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Team lead of the training program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8CE59-9C7C-9984-2EA0-0A0503449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578" y="1543706"/>
            <a:ext cx="2044092" cy="17242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A9229-E5FC-0470-16EF-BE4C134503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229" y="5025375"/>
            <a:ext cx="1976198" cy="1849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79843-CB3F-F716-4552-79C42A4A4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667" y="2675154"/>
            <a:ext cx="1737254" cy="18190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B07628-3FFD-F885-D613-F6AFDAE81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3708" y="4060956"/>
            <a:ext cx="2160371" cy="185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7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50112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766</Words>
  <Application>Microsoft Office PowerPoint</Application>
  <PresentationFormat>Widescreen</PresentationFormat>
  <Paragraphs>172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166</cp:revision>
  <dcterms:created xsi:type="dcterms:W3CDTF">2022-12-06T14:01:28Z</dcterms:created>
  <dcterms:modified xsi:type="dcterms:W3CDTF">2024-09-17T07:33:54Z</dcterms:modified>
</cp:coreProperties>
</file>