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4"/>
  </p:notesMasterIdLst>
  <p:sldIdLst>
    <p:sldId id="257" r:id="rId4"/>
    <p:sldId id="293" r:id="rId5"/>
    <p:sldId id="305" r:id="rId6"/>
    <p:sldId id="308" r:id="rId7"/>
    <p:sldId id="309" r:id="rId8"/>
    <p:sldId id="306" r:id="rId9"/>
    <p:sldId id="310" r:id="rId10"/>
    <p:sldId id="307" r:id="rId11"/>
    <p:sldId id="31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8DBAC-B3BF-704C-D981-47F95BB52D1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521009"/>
            <a:ext cx="861806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20429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0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9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3603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502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Unicode MS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PowerPoint Presentation</vt:lpstr>
      <vt:lpstr>MRI: anatomical</vt:lpstr>
      <vt:lpstr>MRI: functional</vt:lpstr>
      <vt:lpstr>MRI: diffusion</vt:lpstr>
      <vt:lpstr>MRI: more and more</vt:lpstr>
      <vt:lpstr>MRI : file formats</vt:lpstr>
      <vt:lpstr>MRI: coding along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157</cp:revision>
  <dcterms:created xsi:type="dcterms:W3CDTF">2022-12-06T14:01:28Z</dcterms:created>
  <dcterms:modified xsi:type="dcterms:W3CDTF">2024-08-27T13:42:30Z</dcterms:modified>
</cp:coreProperties>
</file>