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3"/>
  </p:notesMasterIdLst>
  <p:sldIdLst>
    <p:sldId id="257" r:id="rId4"/>
    <p:sldId id="293" r:id="rId5"/>
    <p:sldId id="311" r:id="rId6"/>
    <p:sldId id="305" r:id="rId7"/>
    <p:sldId id="314" r:id="rId8"/>
    <p:sldId id="308" r:id="rId9"/>
    <p:sldId id="315" r:id="rId10"/>
    <p:sldId id="307" r:id="rId11"/>
    <p:sldId id="316" r:id="rId12"/>
    <p:sldId id="312" r:id="rId13"/>
    <p:sldId id="313" r:id="rId14"/>
    <p:sldId id="317" r:id="rId15"/>
    <p:sldId id="318" r:id="rId16"/>
    <p:sldId id="309" r:id="rId17"/>
    <p:sldId id="320" r:id="rId18"/>
    <p:sldId id="306" r:id="rId19"/>
    <p:sldId id="310" r:id="rId20"/>
    <p:sldId id="31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335300"/>
            <a:ext cx="1055267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be encoded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 </a:t>
            </a:r>
            <a:r>
              <a:rPr lang="en-US" dirty="0" err="1"/>
              <a:t>fMRIprep</a:t>
            </a:r>
            <a:r>
              <a:rPr lang="en-US" dirty="0"/>
              <a:t> , then </a:t>
            </a:r>
            <a:r>
              <a:rPr lang="en-US" dirty="0" err="1"/>
              <a:t>nilearn</a:t>
            </a:r>
            <a:r>
              <a:rPr lang="en-US" dirty="0"/>
              <a:t> (</a:t>
            </a:r>
            <a:r>
              <a:rPr lang="en-US" dirty="0" err="1"/>
              <a:t>nipreps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505325" y="1427749"/>
            <a:ext cx="9477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abundant hydrogen atoms (aka protons, spins) are aligned with B0 (or main magnetic field)</a:t>
            </a:r>
          </a:p>
          <a:p>
            <a:endParaRPr lang="en-US" sz="1400" dirty="0"/>
          </a:p>
          <a:p>
            <a:r>
              <a:rPr lang="en-US" sz="1400" dirty="0"/>
              <a:t>Radiofrequency induce synchronization of the spins, and a change in their angle (flip angle)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 signal = time until proton/spins are out of sync again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176"/>
              </p:ext>
            </p:extLst>
          </p:nvPr>
        </p:nvGraphicFramePr>
        <p:xfrm>
          <a:off x="1090863" y="4355431"/>
          <a:ext cx="8487920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1980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787" y="2332496"/>
            <a:ext cx="3834121" cy="161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7A452C-0715-3CD1-DCE3-4D0956FEC3AF}"/>
              </a:ext>
            </a:extLst>
          </p:cNvPr>
          <p:cNvSpPr/>
          <p:nvPr/>
        </p:nvSpPr>
        <p:spPr>
          <a:xfrm>
            <a:off x="10221132" y="2231755"/>
            <a:ext cx="1263112" cy="1883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555905"/>
            <a:ext cx="3658760" cy="257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BEYOND T2: </a:t>
            </a:r>
            <a:r>
              <a:rPr lang="en-US" sz="1600" dirty="0"/>
              <a:t>FLAIR (inversion set to null water signal) is an example of inversion recovery sequences (suppress water or fat), SWI,…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08FF-B03D-CDCE-CB21-216DABDB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5" y="3734773"/>
            <a:ext cx="5789969" cy="1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1220</Words>
  <Application>Microsoft Office PowerPoint</Application>
  <PresentationFormat>Widescreen</PresentationFormat>
  <Paragraphs>210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165</cp:revision>
  <dcterms:created xsi:type="dcterms:W3CDTF">2022-12-06T14:01:28Z</dcterms:created>
  <dcterms:modified xsi:type="dcterms:W3CDTF">2024-09-14T16:25:27Z</dcterms:modified>
</cp:coreProperties>
</file>