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7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68" r:id="rId12"/>
    <p:sldId id="256" r:id="rId13"/>
    <p:sldId id="304" r:id="rId14"/>
    <p:sldId id="305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Your instructors and helpers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Your instructors and helpers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24548" y="5349667"/>
            <a:ext cx="9143280" cy="13639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Ou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Ko,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528570" y="3232371"/>
            <a:ext cx="64303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Ou Ku:</a:t>
            </a:r>
          </a:p>
          <a:p>
            <a:pPr lvl="0"/>
            <a:r>
              <a:rPr lang="en-US" sz="2400" dirty="0"/>
              <a:t>Earth observation, skilled in data processing and analytics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444039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3065000" y="1494476"/>
            <a:ext cx="6430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Giulia </a:t>
            </a:r>
            <a:r>
              <a:rPr lang="en-US" sz="2400" dirty="0" err="1">
                <a:highlight>
                  <a:srgbClr val="008000"/>
                </a:highlight>
              </a:rPr>
              <a:t>Crocioni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/>
              <a:t>Bio-medial engineer, developed complex curriculum</a:t>
            </a:r>
            <a:endParaRPr lang="LID4096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3967566" y="4307496"/>
            <a:ext cx="5230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Candace Makeda Moore:</a:t>
            </a:r>
          </a:p>
          <a:p>
            <a:r>
              <a:rPr lang="en-US" sz="2400" dirty="0"/>
              <a:t>Started work as a photographer and programmer, became a researcher</a:t>
            </a:r>
          </a:p>
          <a:p>
            <a:r>
              <a:rPr lang="en-US" sz="2400" dirty="0"/>
              <a:t>to go to medical school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ended up with a fascination with imaging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FB79-B1B4-DD1B-1217-920338CC0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586" y="3056774"/>
            <a:ext cx="1486396" cy="1503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9B795-9AE2-6490-927D-B1FEAA449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385" y="1574698"/>
            <a:ext cx="1584994" cy="1530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6A34F-32BA-2BA9-609E-D33F9EF0A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348" y="4726356"/>
            <a:ext cx="1578816" cy="14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downloaded?</a:t>
            </a:r>
          </a:p>
          <a:p>
            <a:pPr marL="0" indent="0">
              <a:buNone/>
            </a:pPr>
            <a:r>
              <a:rPr lang="en-US" sz="1100" dirty="0"/>
              <a:t>       (You can download from </a:t>
            </a:r>
            <a:r>
              <a:rPr lang="en-US" sz="1100" dirty="0" err="1"/>
              <a:t>Zenodo</a:t>
            </a:r>
            <a:r>
              <a:rPr lang="en-US" sz="1100" dirty="0"/>
              <a:t> by instructions)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 dirty="0">
                <a:latin typeface="Assistant" pitchFamily="2" charset="-79"/>
                <a:cs typeface="Assistant" pitchFamily="2" charset="-79"/>
              </a:rPr>
            </a:br>
            <a:r>
              <a:rPr lang="en-GB" sz="2000" dirty="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 dirty="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 dirty="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dirty="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5BE8-B3AF-0AD1-5D90-E836C876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37" y="1093907"/>
            <a:ext cx="9144000" cy="753432"/>
          </a:xfrm>
        </p:spPr>
        <p:txBody>
          <a:bodyPr/>
          <a:lstStyle/>
          <a:p>
            <a:pPr algn="l"/>
            <a:r>
              <a:rPr lang="en-US" sz="4400" dirty="0">
                <a:ea typeface="+mj-lt"/>
                <a:cs typeface="+mj-lt"/>
              </a:rPr>
              <a:t>Do you want to connect to fellow Research software Trainers?</a:t>
            </a:r>
            <a:endParaRPr lang="en-US" sz="4400" b="0" dirty="0">
              <a:ea typeface="+mj-lt"/>
              <a:cs typeface="+mj-lt"/>
            </a:endParaRPr>
          </a:p>
        </p:txBody>
      </p:sp>
      <p:pic>
        <p:nvPicPr>
          <p:cNvPr id="6" name="Picture 5" descr="A logo for a software training company&#10;&#10;Description automatically generated">
            <a:extLst>
              <a:ext uri="{FF2B5EF4-FFF2-40B4-BE49-F238E27FC236}">
                <a16:creationId xmlns:a16="http://schemas.microsoft.com/office/drawing/2014/main" id="{631D2C76-63D9-EEF9-9338-929625C2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01" y="2138918"/>
            <a:ext cx="3094544" cy="114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17D03-3040-F05E-8B15-8412D53740E2}"/>
              </a:ext>
            </a:extLst>
          </p:cNvPr>
          <p:cNvSpPr txBox="1"/>
          <p:nvPr/>
        </p:nvSpPr>
        <p:spPr>
          <a:xfrm>
            <a:off x="1404456" y="1847339"/>
            <a:ext cx="57002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ssistant"/>
                <a:ea typeface="Open Sans"/>
                <a:cs typeface="Open Sans"/>
              </a:rPr>
              <a:t>We are a community of training coordinators from Dutch research initiatives delivering training in research software, programming skills, open-source code, and applied data science.</a:t>
            </a:r>
            <a:endParaRPr lang="en-US" sz="2000" dirty="0">
              <a:latin typeface="Assistant"/>
              <a:cs typeface="Assis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5E8D-0598-FE21-EA2F-EDD028E61D18}"/>
              </a:ext>
            </a:extLst>
          </p:cNvPr>
          <p:cNvSpPr txBox="1"/>
          <p:nvPr/>
        </p:nvSpPr>
        <p:spPr>
          <a:xfrm>
            <a:off x="1466335" y="3170778"/>
            <a:ext cx="577442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Website:</a:t>
            </a:r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400" u="sng" dirty="0">
                <a:solidFill>
                  <a:schemeClr val="accent1"/>
                </a:solidFill>
                <a:ea typeface="+mn-lt"/>
                <a:cs typeface="+mn-lt"/>
              </a:rPr>
              <a:t>researchsoftwaretraining.nl</a:t>
            </a:r>
            <a:endParaRPr lang="en-GB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Email: </a:t>
            </a:r>
            <a:r>
              <a:rPr lang="en-GB" sz="2400" u="sng" dirty="0">
                <a:solidFill>
                  <a:schemeClr val="accent1"/>
                </a:solidFill>
              </a:rPr>
              <a:t>rstnl@escience.nl</a:t>
            </a:r>
          </a:p>
          <a:p>
            <a:endParaRPr lang="en-GB" sz="2400" u="sng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Also there are RSE-meetups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nl-rse.org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5C77B-54D8-826A-D339-6A1C31E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88" y="4140274"/>
            <a:ext cx="1752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725</Words>
  <Application>Microsoft Office PowerPoint</Application>
  <PresentationFormat>Widescreen</PresentationFormat>
  <Paragraphs>159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Do you want to connect to fellow Research software Trainers?</vt:lpstr>
      <vt:lpstr>Let’s stay in touch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163</cp:revision>
  <dcterms:created xsi:type="dcterms:W3CDTF">2022-12-06T14:01:28Z</dcterms:created>
  <dcterms:modified xsi:type="dcterms:W3CDTF">2024-09-14T09:52:04Z</dcterms:modified>
</cp:coreProperties>
</file>