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1E63-4069-4354-80BC-B7256FEE40EB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703B-DB58-4FD0-AE01-79DD2485FB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47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1E63-4069-4354-80BC-B7256FEE40EB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703B-DB58-4FD0-AE01-79DD2485FB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99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1E63-4069-4354-80BC-B7256FEE40EB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703B-DB58-4FD0-AE01-79DD2485FB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63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1E63-4069-4354-80BC-B7256FEE40EB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703B-DB58-4FD0-AE01-79DD2485FB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52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1E63-4069-4354-80BC-B7256FEE40EB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703B-DB58-4FD0-AE01-79DD2485FB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22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1E63-4069-4354-80BC-B7256FEE40EB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703B-DB58-4FD0-AE01-79DD2485FB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13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1E63-4069-4354-80BC-B7256FEE40EB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703B-DB58-4FD0-AE01-79DD2485FB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17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1E63-4069-4354-80BC-B7256FEE40EB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703B-DB58-4FD0-AE01-79DD2485FB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1E63-4069-4354-80BC-B7256FEE40EB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703B-DB58-4FD0-AE01-79DD2485FB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98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1E63-4069-4354-80BC-B7256FEE40EB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703B-DB58-4FD0-AE01-79DD2485FB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55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1E63-4069-4354-80BC-B7256FEE40EB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703B-DB58-4FD0-AE01-79DD2485FB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48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1E63-4069-4354-80BC-B7256FEE40EB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5703B-DB58-4FD0-AE01-79DD2485FB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25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8375" y="2782047"/>
            <a:ext cx="1546167" cy="154616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Coeur RISC-V 32 Bits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69877" y="2782047"/>
            <a:ext cx="1546167" cy="154616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Mémoire</a:t>
            </a:r>
            <a:r>
              <a:rPr lang="en-GB" dirty="0" smtClean="0">
                <a:solidFill>
                  <a:schemeClr val="tx1"/>
                </a:solidFill>
              </a:rPr>
              <a:t> de </a:t>
            </a:r>
            <a:r>
              <a:rPr lang="en-GB" dirty="0" err="1" smtClean="0">
                <a:solidFill>
                  <a:schemeClr val="tx1"/>
                </a:solidFill>
              </a:rPr>
              <a:t>données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6874" y="2782048"/>
            <a:ext cx="1546167" cy="154616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Mémoire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d’instructions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997206" y="2641310"/>
            <a:ext cx="7970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 smtClean="0"/>
              <a:t>o_imem_addr</a:t>
            </a:r>
            <a:endParaRPr lang="en-GB" sz="800" dirty="0"/>
          </a:p>
        </p:txBody>
      </p:sp>
      <p:sp>
        <p:nvSpPr>
          <p:cNvPr id="22" name="ZoneTexte 21"/>
          <p:cNvSpPr txBox="1"/>
          <p:nvPr/>
        </p:nvSpPr>
        <p:spPr>
          <a:xfrm>
            <a:off x="3997206" y="2913817"/>
            <a:ext cx="7970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 smtClean="0"/>
              <a:t>o_imem_data</a:t>
            </a:r>
            <a:endParaRPr lang="en-GB" sz="800" dirty="0"/>
          </a:p>
        </p:txBody>
      </p:sp>
      <p:sp>
        <p:nvSpPr>
          <p:cNvPr id="23" name="ZoneTexte 22"/>
          <p:cNvSpPr txBox="1"/>
          <p:nvPr/>
        </p:nvSpPr>
        <p:spPr>
          <a:xfrm>
            <a:off x="3997206" y="3217235"/>
            <a:ext cx="7970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 smtClean="0"/>
              <a:t>o_imem_size</a:t>
            </a:r>
            <a:endParaRPr lang="en-GB" sz="800" dirty="0"/>
          </a:p>
        </p:txBody>
      </p:sp>
      <p:sp>
        <p:nvSpPr>
          <p:cNvPr id="24" name="ZoneTexte 23"/>
          <p:cNvSpPr txBox="1"/>
          <p:nvPr/>
        </p:nvSpPr>
        <p:spPr>
          <a:xfrm>
            <a:off x="3997206" y="3515611"/>
            <a:ext cx="7970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 smtClean="0"/>
              <a:t>o_imem_write</a:t>
            </a:r>
            <a:endParaRPr lang="en-GB" sz="800" dirty="0"/>
          </a:p>
        </p:txBody>
      </p:sp>
      <p:sp>
        <p:nvSpPr>
          <p:cNvPr id="25" name="ZoneTexte 24"/>
          <p:cNvSpPr txBox="1"/>
          <p:nvPr/>
        </p:nvSpPr>
        <p:spPr>
          <a:xfrm>
            <a:off x="3997206" y="3777807"/>
            <a:ext cx="7970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 smtClean="0"/>
              <a:t>i_imem_data</a:t>
            </a:r>
            <a:endParaRPr lang="en-GB" sz="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3997206" y="4068641"/>
            <a:ext cx="7970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 smtClean="0"/>
              <a:t>i_imem_miss</a:t>
            </a:r>
            <a:endParaRPr lang="en-GB" sz="800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7069210" y="2851175"/>
            <a:ext cx="11159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7069210" y="3140423"/>
            <a:ext cx="11159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7069210" y="3718916"/>
            <a:ext cx="11159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7069210" y="3429670"/>
            <a:ext cx="11159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H="1">
            <a:off x="7069210" y="4020612"/>
            <a:ext cx="1091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>
            <a:off x="7063501" y="4291200"/>
            <a:ext cx="1091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3862026" y="2825843"/>
            <a:ext cx="1091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H="1">
            <a:off x="3862026" y="3119726"/>
            <a:ext cx="1091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>
            <a:off x="3862026" y="3402753"/>
            <a:ext cx="1091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H="1">
            <a:off x="3862026" y="3685778"/>
            <a:ext cx="1091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3862026" y="3989026"/>
            <a:ext cx="11159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3862026" y="4295351"/>
            <a:ext cx="11159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7228707" y="4106864"/>
            <a:ext cx="7970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 smtClean="0"/>
              <a:t>i_dmem_miss</a:t>
            </a:r>
            <a:endParaRPr lang="en-GB" sz="800" dirty="0"/>
          </a:p>
        </p:txBody>
      </p:sp>
      <p:sp>
        <p:nvSpPr>
          <p:cNvPr id="42" name="ZoneTexte 41"/>
          <p:cNvSpPr txBox="1"/>
          <p:nvPr/>
        </p:nvSpPr>
        <p:spPr>
          <a:xfrm>
            <a:off x="7228707" y="3786508"/>
            <a:ext cx="7970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 smtClean="0"/>
              <a:t>i_dmem_data</a:t>
            </a:r>
            <a:endParaRPr lang="en-GB" sz="800" dirty="0"/>
          </a:p>
        </p:txBody>
      </p:sp>
      <p:sp>
        <p:nvSpPr>
          <p:cNvPr id="43" name="ZoneTexte 42"/>
          <p:cNvSpPr txBox="1"/>
          <p:nvPr/>
        </p:nvSpPr>
        <p:spPr>
          <a:xfrm>
            <a:off x="7208321" y="3512803"/>
            <a:ext cx="958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 smtClean="0"/>
              <a:t>o_dmem_write</a:t>
            </a:r>
            <a:endParaRPr lang="en-GB" sz="800" dirty="0"/>
          </a:p>
        </p:txBody>
      </p:sp>
      <p:sp>
        <p:nvSpPr>
          <p:cNvPr id="44" name="ZoneTexte 43"/>
          <p:cNvSpPr txBox="1"/>
          <p:nvPr/>
        </p:nvSpPr>
        <p:spPr>
          <a:xfrm>
            <a:off x="7216549" y="3208015"/>
            <a:ext cx="938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 smtClean="0"/>
              <a:t>o_dmem_size</a:t>
            </a:r>
            <a:endParaRPr lang="en-GB" sz="800" dirty="0"/>
          </a:p>
        </p:txBody>
      </p:sp>
      <p:sp>
        <p:nvSpPr>
          <p:cNvPr id="45" name="ZoneTexte 44"/>
          <p:cNvSpPr txBox="1"/>
          <p:nvPr/>
        </p:nvSpPr>
        <p:spPr>
          <a:xfrm>
            <a:off x="7228707" y="2928120"/>
            <a:ext cx="9264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 smtClean="0"/>
              <a:t>o_dmem_data</a:t>
            </a:r>
            <a:endParaRPr lang="en-GB" sz="800" dirty="0"/>
          </a:p>
        </p:txBody>
      </p:sp>
      <p:sp>
        <p:nvSpPr>
          <p:cNvPr id="46" name="ZoneTexte 45"/>
          <p:cNvSpPr txBox="1"/>
          <p:nvPr/>
        </p:nvSpPr>
        <p:spPr>
          <a:xfrm>
            <a:off x="7240285" y="2657533"/>
            <a:ext cx="9264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 smtClean="0"/>
              <a:t>o_dmem_addr</a:t>
            </a:r>
            <a:endParaRPr lang="en-GB" sz="800" dirty="0"/>
          </a:p>
        </p:txBody>
      </p:sp>
      <p:cxnSp>
        <p:nvCxnSpPr>
          <p:cNvPr id="48" name="Connecteur droit avec flèche 47"/>
          <p:cNvCxnSpPr/>
          <p:nvPr/>
        </p:nvCxnSpPr>
        <p:spPr>
          <a:xfrm flipH="1">
            <a:off x="5598196" y="2286746"/>
            <a:ext cx="1" cy="35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>
            <a:off x="6402185" y="2286747"/>
            <a:ext cx="1" cy="35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5199694" y="2038286"/>
            <a:ext cx="7970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i_rstn</a:t>
            </a:r>
            <a:endParaRPr lang="en-GB" sz="800" dirty="0"/>
          </a:p>
        </p:txBody>
      </p:sp>
      <p:sp>
        <p:nvSpPr>
          <p:cNvPr id="53" name="ZoneTexte 52"/>
          <p:cNvSpPr txBox="1"/>
          <p:nvPr/>
        </p:nvSpPr>
        <p:spPr>
          <a:xfrm>
            <a:off x="6003683" y="2038286"/>
            <a:ext cx="7970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i_clk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7609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2458476" y="2217122"/>
            <a:ext cx="228599" cy="1866123"/>
            <a:chOff x="3663821" y="2677885"/>
            <a:chExt cx="228599" cy="1866123"/>
          </a:xfrm>
        </p:grpSpPr>
        <p:sp>
          <p:nvSpPr>
            <p:cNvPr id="4" name="Rectangle 3"/>
            <p:cNvSpPr/>
            <p:nvPr/>
          </p:nvSpPr>
          <p:spPr>
            <a:xfrm>
              <a:off x="3663821" y="2677885"/>
              <a:ext cx="228599" cy="1866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riangle isocèle 4"/>
            <p:cNvSpPr/>
            <p:nvPr/>
          </p:nvSpPr>
          <p:spPr>
            <a:xfrm>
              <a:off x="3726801" y="4385387"/>
              <a:ext cx="102637" cy="15862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3832406" y="2217122"/>
            <a:ext cx="228599" cy="1866123"/>
            <a:chOff x="5037751" y="2677885"/>
            <a:chExt cx="228599" cy="1866123"/>
          </a:xfrm>
        </p:grpSpPr>
        <p:sp>
          <p:nvSpPr>
            <p:cNvPr id="6" name="Rectangle 5"/>
            <p:cNvSpPr/>
            <p:nvPr/>
          </p:nvSpPr>
          <p:spPr>
            <a:xfrm>
              <a:off x="5037751" y="2677885"/>
              <a:ext cx="228599" cy="1866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riangle isocèle 6"/>
            <p:cNvSpPr/>
            <p:nvPr/>
          </p:nvSpPr>
          <p:spPr>
            <a:xfrm>
              <a:off x="5100731" y="4385387"/>
              <a:ext cx="102637" cy="15862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5206336" y="2217122"/>
            <a:ext cx="228599" cy="1866123"/>
            <a:chOff x="6411681" y="2677885"/>
            <a:chExt cx="228599" cy="1866123"/>
          </a:xfrm>
        </p:grpSpPr>
        <p:sp>
          <p:nvSpPr>
            <p:cNvPr id="8" name="Rectangle 7"/>
            <p:cNvSpPr/>
            <p:nvPr/>
          </p:nvSpPr>
          <p:spPr>
            <a:xfrm>
              <a:off x="6411681" y="2677885"/>
              <a:ext cx="228599" cy="1866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riangle isocèle 8"/>
            <p:cNvSpPr/>
            <p:nvPr/>
          </p:nvSpPr>
          <p:spPr>
            <a:xfrm>
              <a:off x="6474661" y="4385387"/>
              <a:ext cx="102637" cy="15862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6580266" y="2217122"/>
            <a:ext cx="228599" cy="1866123"/>
            <a:chOff x="7785611" y="2677885"/>
            <a:chExt cx="228599" cy="1866123"/>
          </a:xfrm>
        </p:grpSpPr>
        <p:sp>
          <p:nvSpPr>
            <p:cNvPr id="10" name="Rectangle 9"/>
            <p:cNvSpPr/>
            <p:nvPr/>
          </p:nvSpPr>
          <p:spPr>
            <a:xfrm>
              <a:off x="7785611" y="2677885"/>
              <a:ext cx="228599" cy="1866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riangle isocèle 10"/>
            <p:cNvSpPr/>
            <p:nvPr/>
          </p:nvSpPr>
          <p:spPr>
            <a:xfrm>
              <a:off x="7848591" y="4385387"/>
              <a:ext cx="102637" cy="15862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7954196" y="2217122"/>
            <a:ext cx="228599" cy="1866123"/>
            <a:chOff x="9159541" y="2677885"/>
            <a:chExt cx="228599" cy="1866123"/>
          </a:xfrm>
        </p:grpSpPr>
        <p:sp>
          <p:nvSpPr>
            <p:cNvPr id="12" name="Rectangle 11"/>
            <p:cNvSpPr/>
            <p:nvPr/>
          </p:nvSpPr>
          <p:spPr>
            <a:xfrm>
              <a:off x="9159541" y="2677885"/>
              <a:ext cx="228599" cy="1866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riangle isocèle 12"/>
            <p:cNvSpPr/>
            <p:nvPr/>
          </p:nvSpPr>
          <p:spPr>
            <a:xfrm>
              <a:off x="9222521" y="4385387"/>
              <a:ext cx="102637" cy="15862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7" name="Connecteur droit avec flèche 16"/>
          <p:cNvCxnSpPr/>
          <p:nvPr/>
        </p:nvCxnSpPr>
        <p:spPr>
          <a:xfrm>
            <a:off x="3030753" y="3122192"/>
            <a:ext cx="442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433455" y="3122192"/>
            <a:ext cx="442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e 21"/>
          <p:cNvGrpSpPr/>
          <p:nvPr/>
        </p:nvGrpSpPr>
        <p:grpSpPr>
          <a:xfrm>
            <a:off x="5714172" y="2588598"/>
            <a:ext cx="586856" cy="1123170"/>
            <a:chOff x="4091667" y="360397"/>
            <a:chExt cx="586856" cy="1123170"/>
          </a:xfrm>
        </p:grpSpPr>
        <p:sp>
          <p:nvSpPr>
            <p:cNvPr id="19" name="Organigramme : Opération manuelle 18"/>
            <p:cNvSpPr/>
            <p:nvPr/>
          </p:nvSpPr>
          <p:spPr>
            <a:xfrm rot="16200000">
              <a:off x="3989225" y="728954"/>
              <a:ext cx="992542" cy="386055"/>
            </a:xfrm>
            <a:prstGeom prst="flowChartManualOperation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ALU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0" name="Organigramme : Entrée manuelle 19"/>
            <p:cNvSpPr/>
            <p:nvPr/>
          </p:nvSpPr>
          <p:spPr>
            <a:xfrm rot="10800000">
              <a:off x="4096139" y="1175657"/>
              <a:ext cx="196330" cy="307910"/>
            </a:xfrm>
            <a:prstGeom prst="flowChartManualInpu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rganigramme : Entrée manuelle 20"/>
            <p:cNvSpPr/>
            <p:nvPr/>
          </p:nvSpPr>
          <p:spPr>
            <a:xfrm rot="10800000" flipV="1">
              <a:off x="4091667" y="360397"/>
              <a:ext cx="196330" cy="307910"/>
            </a:xfrm>
            <a:prstGeom prst="flowChartManualInpu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3" name="Connecteur droit avec flèche 22"/>
          <p:cNvCxnSpPr/>
          <p:nvPr/>
        </p:nvCxnSpPr>
        <p:spPr>
          <a:xfrm flipV="1">
            <a:off x="5524789" y="2742553"/>
            <a:ext cx="115077" cy="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5502338" y="3557813"/>
            <a:ext cx="115077" cy="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6383109" y="3122192"/>
            <a:ext cx="115077" cy="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e 31"/>
          <p:cNvGrpSpPr/>
          <p:nvPr/>
        </p:nvGrpSpPr>
        <p:grpSpPr>
          <a:xfrm>
            <a:off x="9328126" y="2217120"/>
            <a:ext cx="228599" cy="1866123"/>
            <a:chOff x="3663821" y="2677885"/>
            <a:chExt cx="228599" cy="1866123"/>
          </a:xfrm>
        </p:grpSpPr>
        <p:sp>
          <p:nvSpPr>
            <p:cNvPr id="33" name="Rectangle 32"/>
            <p:cNvSpPr/>
            <p:nvPr/>
          </p:nvSpPr>
          <p:spPr>
            <a:xfrm>
              <a:off x="3663821" y="2677885"/>
              <a:ext cx="228599" cy="1866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riangle isocèle 33"/>
            <p:cNvSpPr/>
            <p:nvPr/>
          </p:nvSpPr>
          <p:spPr>
            <a:xfrm>
              <a:off x="3726801" y="4385387"/>
              <a:ext cx="102637" cy="15862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0" name="Connecteur droit 39"/>
          <p:cNvCxnSpPr/>
          <p:nvPr/>
        </p:nvCxnSpPr>
        <p:spPr>
          <a:xfrm>
            <a:off x="9851431" y="3070869"/>
            <a:ext cx="0" cy="1707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4433455" y="4778374"/>
            <a:ext cx="541797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9767456" y="3070869"/>
            <a:ext cx="83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V="1">
            <a:off x="4433455" y="4083243"/>
            <a:ext cx="0" cy="68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2955315" y="2217120"/>
            <a:ext cx="582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FETCH</a:t>
            </a:r>
            <a:endParaRPr lang="en-GB" sz="1000" dirty="0"/>
          </a:p>
        </p:txBody>
      </p:sp>
      <p:sp>
        <p:nvSpPr>
          <p:cNvPr id="54" name="ZoneTexte 53"/>
          <p:cNvSpPr txBox="1"/>
          <p:nvPr/>
        </p:nvSpPr>
        <p:spPr>
          <a:xfrm>
            <a:off x="4363475" y="2218929"/>
            <a:ext cx="632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DECODE</a:t>
            </a:r>
            <a:endParaRPr lang="en-GB" sz="1000" dirty="0"/>
          </a:p>
        </p:txBody>
      </p:sp>
      <p:sp>
        <p:nvSpPr>
          <p:cNvPr id="55" name="ZoneTexte 54"/>
          <p:cNvSpPr txBox="1"/>
          <p:nvPr/>
        </p:nvSpPr>
        <p:spPr>
          <a:xfrm>
            <a:off x="5733404" y="2221101"/>
            <a:ext cx="649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EXECUTE</a:t>
            </a:r>
            <a:endParaRPr lang="en-GB" sz="1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7006022" y="2218246"/>
            <a:ext cx="73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MEMORY ACCESS</a:t>
            </a:r>
            <a:endParaRPr lang="en-GB" sz="1000" dirty="0"/>
          </a:p>
        </p:txBody>
      </p:sp>
      <p:sp>
        <p:nvSpPr>
          <p:cNvPr id="57" name="ZoneTexte 56"/>
          <p:cNvSpPr txBox="1"/>
          <p:nvPr/>
        </p:nvSpPr>
        <p:spPr>
          <a:xfrm>
            <a:off x="8409703" y="2217120"/>
            <a:ext cx="582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WRITE BACK</a:t>
            </a:r>
            <a:endParaRPr lang="en-GB" sz="1000" dirty="0"/>
          </a:p>
        </p:txBody>
      </p:sp>
      <p:cxnSp>
        <p:nvCxnSpPr>
          <p:cNvPr id="58" name="Connecteur droit avec flèche 57"/>
          <p:cNvCxnSpPr/>
          <p:nvPr/>
        </p:nvCxnSpPr>
        <p:spPr>
          <a:xfrm>
            <a:off x="7142443" y="3153291"/>
            <a:ext cx="442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8481264" y="3156398"/>
            <a:ext cx="442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7142443" y="3719345"/>
            <a:ext cx="0" cy="5038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H="1" flipV="1">
            <a:off x="7576425" y="3708562"/>
            <a:ext cx="2517" cy="5038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947478" y="4302723"/>
            <a:ext cx="849086" cy="34523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DATA MEMORY</a:t>
            </a:r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25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2572139" y="1707502"/>
            <a:ext cx="228599" cy="1866123"/>
            <a:chOff x="3663821" y="2677885"/>
            <a:chExt cx="228599" cy="1866123"/>
          </a:xfrm>
        </p:grpSpPr>
        <p:sp>
          <p:nvSpPr>
            <p:cNvPr id="4" name="Rectangle 3"/>
            <p:cNvSpPr/>
            <p:nvPr/>
          </p:nvSpPr>
          <p:spPr>
            <a:xfrm>
              <a:off x="3663821" y="2677885"/>
              <a:ext cx="228599" cy="1866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riangle isocèle 4"/>
            <p:cNvSpPr/>
            <p:nvPr/>
          </p:nvSpPr>
          <p:spPr>
            <a:xfrm>
              <a:off x="3726801" y="4385387"/>
              <a:ext cx="102637" cy="15862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3946069" y="1707502"/>
            <a:ext cx="228599" cy="1866123"/>
            <a:chOff x="5037751" y="2677885"/>
            <a:chExt cx="228599" cy="1866123"/>
          </a:xfrm>
        </p:grpSpPr>
        <p:sp>
          <p:nvSpPr>
            <p:cNvPr id="6" name="Rectangle 5"/>
            <p:cNvSpPr/>
            <p:nvPr/>
          </p:nvSpPr>
          <p:spPr>
            <a:xfrm>
              <a:off x="5037751" y="2677885"/>
              <a:ext cx="228599" cy="1866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riangle isocèle 6"/>
            <p:cNvSpPr/>
            <p:nvPr/>
          </p:nvSpPr>
          <p:spPr>
            <a:xfrm>
              <a:off x="5100731" y="4385387"/>
              <a:ext cx="102637" cy="15862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5319999" y="1707502"/>
            <a:ext cx="228599" cy="1866123"/>
            <a:chOff x="6411681" y="2677885"/>
            <a:chExt cx="228599" cy="1866123"/>
          </a:xfrm>
        </p:grpSpPr>
        <p:sp>
          <p:nvSpPr>
            <p:cNvPr id="8" name="Rectangle 7"/>
            <p:cNvSpPr/>
            <p:nvPr/>
          </p:nvSpPr>
          <p:spPr>
            <a:xfrm>
              <a:off x="6411681" y="2677885"/>
              <a:ext cx="228599" cy="1866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riangle isocèle 8"/>
            <p:cNvSpPr/>
            <p:nvPr/>
          </p:nvSpPr>
          <p:spPr>
            <a:xfrm>
              <a:off x="6474661" y="4385387"/>
              <a:ext cx="102637" cy="15862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6693929" y="1707502"/>
            <a:ext cx="228599" cy="1866123"/>
            <a:chOff x="7785611" y="2677885"/>
            <a:chExt cx="228599" cy="1866123"/>
          </a:xfrm>
        </p:grpSpPr>
        <p:sp>
          <p:nvSpPr>
            <p:cNvPr id="10" name="Rectangle 9"/>
            <p:cNvSpPr/>
            <p:nvPr/>
          </p:nvSpPr>
          <p:spPr>
            <a:xfrm>
              <a:off x="7785611" y="2677885"/>
              <a:ext cx="228599" cy="1866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riangle isocèle 10"/>
            <p:cNvSpPr/>
            <p:nvPr/>
          </p:nvSpPr>
          <p:spPr>
            <a:xfrm>
              <a:off x="7848591" y="4385387"/>
              <a:ext cx="102637" cy="15862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8067859" y="1707502"/>
            <a:ext cx="228599" cy="1866123"/>
            <a:chOff x="9159541" y="2677885"/>
            <a:chExt cx="228599" cy="1866123"/>
          </a:xfrm>
        </p:grpSpPr>
        <p:sp>
          <p:nvSpPr>
            <p:cNvPr id="12" name="Rectangle 11"/>
            <p:cNvSpPr/>
            <p:nvPr/>
          </p:nvSpPr>
          <p:spPr>
            <a:xfrm>
              <a:off x="9159541" y="2677885"/>
              <a:ext cx="228599" cy="1866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riangle isocèle 12"/>
            <p:cNvSpPr/>
            <p:nvPr/>
          </p:nvSpPr>
          <p:spPr>
            <a:xfrm>
              <a:off x="9222521" y="4385387"/>
              <a:ext cx="102637" cy="15862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7" name="Connecteur droit avec flèche 16"/>
          <p:cNvCxnSpPr/>
          <p:nvPr/>
        </p:nvCxnSpPr>
        <p:spPr>
          <a:xfrm>
            <a:off x="3144416" y="2612572"/>
            <a:ext cx="442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547118" y="2612572"/>
            <a:ext cx="442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e 21"/>
          <p:cNvGrpSpPr/>
          <p:nvPr/>
        </p:nvGrpSpPr>
        <p:grpSpPr>
          <a:xfrm>
            <a:off x="5827835" y="2078978"/>
            <a:ext cx="586856" cy="1123170"/>
            <a:chOff x="4091667" y="360397"/>
            <a:chExt cx="586856" cy="1123170"/>
          </a:xfrm>
        </p:grpSpPr>
        <p:sp>
          <p:nvSpPr>
            <p:cNvPr id="19" name="Organigramme : Opération manuelle 18"/>
            <p:cNvSpPr/>
            <p:nvPr/>
          </p:nvSpPr>
          <p:spPr>
            <a:xfrm rot="16200000">
              <a:off x="3989225" y="728954"/>
              <a:ext cx="992542" cy="386055"/>
            </a:xfrm>
            <a:prstGeom prst="flowChartManualOperation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ALU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0" name="Organigramme : Entrée manuelle 19"/>
            <p:cNvSpPr/>
            <p:nvPr/>
          </p:nvSpPr>
          <p:spPr>
            <a:xfrm rot="10800000">
              <a:off x="4096139" y="1175657"/>
              <a:ext cx="196330" cy="307910"/>
            </a:xfrm>
            <a:prstGeom prst="flowChartManualInpu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rganigramme : Entrée manuelle 20"/>
            <p:cNvSpPr/>
            <p:nvPr/>
          </p:nvSpPr>
          <p:spPr>
            <a:xfrm rot="10800000" flipV="1">
              <a:off x="4091667" y="360397"/>
              <a:ext cx="196330" cy="307910"/>
            </a:xfrm>
            <a:prstGeom prst="flowChartManualInpu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3" name="Connecteur droit avec flèche 22"/>
          <p:cNvCxnSpPr/>
          <p:nvPr/>
        </p:nvCxnSpPr>
        <p:spPr>
          <a:xfrm flipV="1">
            <a:off x="5638452" y="2232933"/>
            <a:ext cx="115077" cy="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5616001" y="3048193"/>
            <a:ext cx="115077" cy="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6496772" y="2612572"/>
            <a:ext cx="115077" cy="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e 31"/>
          <p:cNvGrpSpPr/>
          <p:nvPr/>
        </p:nvGrpSpPr>
        <p:grpSpPr>
          <a:xfrm>
            <a:off x="9441789" y="1707500"/>
            <a:ext cx="228599" cy="1866123"/>
            <a:chOff x="3663821" y="2677885"/>
            <a:chExt cx="228599" cy="1866123"/>
          </a:xfrm>
        </p:grpSpPr>
        <p:sp>
          <p:nvSpPr>
            <p:cNvPr id="33" name="Rectangle 32"/>
            <p:cNvSpPr/>
            <p:nvPr/>
          </p:nvSpPr>
          <p:spPr>
            <a:xfrm>
              <a:off x="3663821" y="2677885"/>
              <a:ext cx="228599" cy="1866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riangle isocèle 33"/>
            <p:cNvSpPr/>
            <p:nvPr/>
          </p:nvSpPr>
          <p:spPr>
            <a:xfrm>
              <a:off x="3726801" y="4385387"/>
              <a:ext cx="102637" cy="15862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0" name="Connecteur droit 39"/>
          <p:cNvCxnSpPr/>
          <p:nvPr/>
        </p:nvCxnSpPr>
        <p:spPr>
          <a:xfrm>
            <a:off x="9965094" y="2561248"/>
            <a:ext cx="0" cy="1824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4547118" y="4385386"/>
            <a:ext cx="541797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9881119" y="2561248"/>
            <a:ext cx="83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V="1">
            <a:off x="4547118" y="3793103"/>
            <a:ext cx="0" cy="57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3068978" y="1707500"/>
            <a:ext cx="582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FETCH</a:t>
            </a:r>
            <a:endParaRPr lang="en-GB" sz="1000" dirty="0"/>
          </a:p>
        </p:txBody>
      </p:sp>
      <p:sp>
        <p:nvSpPr>
          <p:cNvPr id="54" name="ZoneTexte 53"/>
          <p:cNvSpPr txBox="1"/>
          <p:nvPr/>
        </p:nvSpPr>
        <p:spPr>
          <a:xfrm>
            <a:off x="4477138" y="1709309"/>
            <a:ext cx="632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DECODE</a:t>
            </a:r>
            <a:endParaRPr lang="en-GB" sz="1000" dirty="0"/>
          </a:p>
        </p:txBody>
      </p:sp>
      <p:sp>
        <p:nvSpPr>
          <p:cNvPr id="55" name="ZoneTexte 54"/>
          <p:cNvSpPr txBox="1"/>
          <p:nvPr/>
        </p:nvSpPr>
        <p:spPr>
          <a:xfrm>
            <a:off x="5847067" y="1711481"/>
            <a:ext cx="649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EXECUTE</a:t>
            </a:r>
            <a:endParaRPr lang="en-GB" sz="1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7119685" y="1708626"/>
            <a:ext cx="73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MEMORY ACCESS</a:t>
            </a:r>
            <a:endParaRPr lang="en-GB" sz="1000" dirty="0"/>
          </a:p>
        </p:txBody>
      </p:sp>
      <p:sp>
        <p:nvSpPr>
          <p:cNvPr id="57" name="ZoneTexte 56"/>
          <p:cNvSpPr txBox="1"/>
          <p:nvPr/>
        </p:nvSpPr>
        <p:spPr>
          <a:xfrm>
            <a:off x="8523366" y="1707500"/>
            <a:ext cx="582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WRITE BACK</a:t>
            </a:r>
            <a:endParaRPr lang="en-GB" sz="1000" dirty="0"/>
          </a:p>
        </p:txBody>
      </p:sp>
      <p:cxnSp>
        <p:nvCxnSpPr>
          <p:cNvPr id="58" name="Connecteur droit avec flèche 57"/>
          <p:cNvCxnSpPr/>
          <p:nvPr/>
        </p:nvCxnSpPr>
        <p:spPr>
          <a:xfrm>
            <a:off x="7256106" y="2643671"/>
            <a:ext cx="442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8594927" y="2646778"/>
            <a:ext cx="442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7256106" y="3209725"/>
            <a:ext cx="0" cy="5038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H="1" flipV="1">
            <a:off x="7690088" y="3198942"/>
            <a:ext cx="2517" cy="5038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061141" y="3793103"/>
            <a:ext cx="849086" cy="34523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DATA MEMORY</a:t>
            </a:r>
            <a:endParaRPr lang="en-GB" sz="800" dirty="0">
              <a:solidFill>
                <a:schemeClr val="tx1"/>
              </a:solidFill>
            </a:endParaRPr>
          </a:p>
        </p:txBody>
      </p:sp>
      <p:grpSp>
        <p:nvGrpSpPr>
          <p:cNvPr id="44" name="Groupe 43"/>
          <p:cNvGrpSpPr/>
          <p:nvPr/>
        </p:nvGrpSpPr>
        <p:grpSpPr>
          <a:xfrm>
            <a:off x="4862790" y="2803864"/>
            <a:ext cx="1681968" cy="910725"/>
            <a:chOff x="4547118" y="2561249"/>
            <a:chExt cx="5417976" cy="170750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9965094" y="2561249"/>
              <a:ext cx="0" cy="17075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4547118" y="4268754"/>
              <a:ext cx="5417976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9881119" y="2561249"/>
              <a:ext cx="839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 flipV="1">
              <a:off x="4547118" y="3573623"/>
              <a:ext cx="0" cy="681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e 49"/>
          <p:cNvGrpSpPr/>
          <p:nvPr/>
        </p:nvGrpSpPr>
        <p:grpSpPr>
          <a:xfrm>
            <a:off x="4763294" y="2800783"/>
            <a:ext cx="2244243" cy="1088331"/>
            <a:chOff x="4547118" y="2561249"/>
            <a:chExt cx="5417976" cy="1707506"/>
          </a:xfrm>
        </p:grpSpPr>
        <p:cxnSp>
          <p:nvCxnSpPr>
            <p:cNvPr id="52" name="Connecteur droit 51"/>
            <p:cNvCxnSpPr/>
            <p:nvPr/>
          </p:nvCxnSpPr>
          <p:spPr>
            <a:xfrm>
              <a:off x="9965094" y="2561249"/>
              <a:ext cx="0" cy="17075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>
              <a:off x="4547118" y="4268754"/>
              <a:ext cx="5417976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>
              <a:off x="9881119" y="2561249"/>
              <a:ext cx="839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/>
            <p:nvPr/>
          </p:nvCxnSpPr>
          <p:spPr>
            <a:xfrm flipV="1">
              <a:off x="4547118" y="3573623"/>
              <a:ext cx="0" cy="681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4631094" y="2803864"/>
            <a:ext cx="3770632" cy="1424410"/>
            <a:chOff x="4547118" y="2561249"/>
            <a:chExt cx="5417976" cy="1707506"/>
          </a:xfrm>
        </p:grpSpPr>
        <p:cxnSp>
          <p:nvCxnSpPr>
            <p:cNvPr id="66" name="Connecteur droit 65"/>
            <p:cNvCxnSpPr/>
            <p:nvPr/>
          </p:nvCxnSpPr>
          <p:spPr>
            <a:xfrm>
              <a:off x="9965094" y="2561249"/>
              <a:ext cx="0" cy="17075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>
              <a:off x="4547118" y="4268754"/>
              <a:ext cx="5417976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>
              <a:off x="9881119" y="2561249"/>
              <a:ext cx="839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/>
            <p:nvPr/>
          </p:nvCxnSpPr>
          <p:spPr>
            <a:xfrm flipV="1">
              <a:off x="4547118" y="3573623"/>
              <a:ext cx="0" cy="681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Organigramme : Opération manuelle 23"/>
          <p:cNvSpPr/>
          <p:nvPr/>
        </p:nvSpPr>
        <p:spPr>
          <a:xfrm rot="10800000">
            <a:off x="4331181" y="3163152"/>
            <a:ext cx="653936" cy="15862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439776" y="3125828"/>
            <a:ext cx="457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MUX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1176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984771" y="2476569"/>
            <a:ext cx="649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EXECUTE</a:t>
            </a:r>
            <a:endParaRPr lang="en-GB" sz="1000" dirty="0"/>
          </a:p>
        </p:txBody>
      </p:sp>
      <p:grpSp>
        <p:nvGrpSpPr>
          <p:cNvPr id="6" name="Groupe 5"/>
          <p:cNvGrpSpPr/>
          <p:nvPr/>
        </p:nvGrpSpPr>
        <p:grpSpPr>
          <a:xfrm>
            <a:off x="4837321" y="2722790"/>
            <a:ext cx="586856" cy="1123170"/>
            <a:chOff x="4091667" y="360397"/>
            <a:chExt cx="586856" cy="1123170"/>
          </a:xfrm>
        </p:grpSpPr>
        <p:sp>
          <p:nvSpPr>
            <p:cNvPr id="7" name="Organigramme : Opération manuelle 6"/>
            <p:cNvSpPr/>
            <p:nvPr/>
          </p:nvSpPr>
          <p:spPr>
            <a:xfrm rot="16200000">
              <a:off x="3989225" y="728954"/>
              <a:ext cx="992542" cy="386055"/>
            </a:xfrm>
            <a:prstGeom prst="flowChartManualOperation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ALU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Organigramme : Entrée manuelle 7"/>
            <p:cNvSpPr/>
            <p:nvPr/>
          </p:nvSpPr>
          <p:spPr>
            <a:xfrm rot="10800000">
              <a:off x="4096139" y="1175657"/>
              <a:ext cx="196330" cy="307910"/>
            </a:xfrm>
            <a:prstGeom prst="flowChartManualInpu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rganigramme : Entrée manuelle 8"/>
            <p:cNvSpPr/>
            <p:nvPr/>
          </p:nvSpPr>
          <p:spPr>
            <a:xfrm rot="10800000" flipV="1">
              <a:off x="4091667" y="360397"/>
              <a:ext cx="196330" cy="307910"/>
            </a:xfrm>
            <a:prstGeom prst="flowChartManualInpu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5907252" y="2859831"/>
            <a:ext cx="244150" cy="849086"/>
            <a:chOff x="3663821" y="2677885"/>
            <a:chExt cx="228599" cy="1866123"/>
          </a:xfrm>
        </p:grpSpPr>
        <p:sp>
          <p:nvSpPr>
            <p:cNvPr id="11" name="Rectangle 10"/>
            <p:cNvSpPr/>
            <p:nvPr/>
          </p:nvSpPr>
          <p:spPr>
            <a:xfrm>
              <a:off x="3663821" y="2677885"/>
              <a:ext cx="228599" cy="1866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riangle isocèle 11"/>
            <p:cNvSpPr/>
            <p:nvPr/>
          </p:nvSpPr>
          <p:spPr>
            <a:xfrm>
              <a:off x="3726801" y="4385387"/>
              <a:ext cx="102637" cy="15862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255171" y="2446173"/>
            <a:ext cx="2379305" cy="167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4396957" y="2876745"/>
            <a:ext cx="2985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4396957" y="3692004"/>
            <a:ext cx="2985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5516425" y="3275042"/>
            <a:ext cx="2985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6243649" y="3272121"/>
            <a:ext cx="2985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7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9225" y="2736977"/>
            <a:ext cx="1045028" cy="643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fetch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01413" y="2736978"/>
            <a:ext cx="1045028" cy="643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decode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85789" y="2736975"/>
            <a:ext cx="1045028" cy="643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</a:t>
            </a:r>
            <a:r>
              <a:rPr lang="en-GB" sz="1200" dirty="0" smtClean="0">
                <a:solidFill>
                  <a:schemeClr val="tx1"/>
                </a:solidFill>
              </a:rPr>
              <a:t>emory access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01413" y="3844212"/>
            <a:ext cx="1045028" cy="643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integer </a:t>
            </a:r>
            <a:r>
              <a:rPr lang="en-GB" sz="1200" dirty="0">
                <a:solidFill>
                  <a:schemeClr val="tx1"/>
                </a:solidFill>
              </a:rPr>
              <a:t>r</a:t>
            </a:r>
            <a:r>
              <a:rPr lang="en-GB" sz="1200" dirty="0" smtClean="0">
                <a:solidFill>
                  <a:schemeClr val="tx1"/>
                </a:solidFill>
              </a:rPr>
              <a:t>egisters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43601" y="2736976"/>
            <a:ext cx="1045028" cy="643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execute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59225" y="1601753"/>
            <a:ext cx="1045028" cy="643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pc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27977" y="2736974"/>
            <a:ext cx="1045028" cy="643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w</a:t>
            </a:r>
            <a:r>
              <a:rPr lang="en-GB" sz="1200" dirty="0" smtClean="0">
                <a:solidFill>
                  <a:schemeClr val="tx1"/>
                </a:solidFill>
              </a:rPr>
              <a:t>rite back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59225" y="3844212"/>
            <a:ext cx="1045028" cy="335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</a:t>
            </a:r>
            <a:r>
              <a:rPr lang="en-GB" sz="1200" dirty="0" smtClean="0">
                <a:solidFill>
                  <a:schemeClr val="tx1"/>
                </a:solidFill>
              </a:rPr>
              <a:t>ache controller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85789" y="3844213"/>
            <a:ext cx="1045028" cy="335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cache controller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3172408" y="2379306"/>
            <a:ext cx="0" cy="2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2830287" y="3511420"/>
            <a:ext cx="0" cy="2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741298" y="3512975"/>
            <a:ext cx="0" cy="2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3554963" y="3511420"/>
            <a:ext cx="1" cy="2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8465974" y="3512975"/>
            <a:ext cx="1" cy="2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V="1">
            <a:off x="4823927" y="3512975"/>
            <a:ext cx="1" cy="2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8817428" y="3049550"/>
            <a:ext cx="23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7178350" y="3058880"/>
            <a:ext cx="23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5520612" y="3058880"/>
            <a:ext cx="23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2713653" y="5626359"/>
            <a:ext cx="2332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4767944" y="4925275"/>
            <a:ext cx="49265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9694508" y="3511420"/>
            <a:ext cx="0" cy="1413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659225" y="4488025"/>
            <a:ext cx="1045028" cy="3359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memory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85789" y="4488025"/>
            <a:ext cx="1045028" cy="3359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memory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2830286" y="4226767"/>
            <a:ext cx="0" cy="2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3554962" y="4226767"/>
            <a:ext cx="1" cy="2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7741297" y="4226767"/>
            <a:ext cx="0" cy="2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8465973" y="4226767"/>
            <a:ext cx="1" cy="2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2730759" y="5215811"/>
            <a:ext cx="23326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3915747" y="3058880"/>
            <a:ext cx="23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3172408" y="5103844"/>
            <a:ext cx="3750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00B050"/>
                </a:solidFill>
              </a:rPr>
              <a:t>Signal de reset, </a:t>
            </a:r>
            <a:r>
              <a:rPr lang="en-GB" sz="1000" dirty="0" err="1" smtClean="0">
                <a:solidFill>
                  <a:srgbClr val="00B050"/>
                </a:solidFill>
              </a:rPr>
              <a:t>connecté</a:t>
            </a:r>
            <a:r>
              <a:rPr lang="en-GB" sz="1000" dirty="0" smtClean="0">
                <a:solidFill>
                  <a:srgbClr val="00B050"/>
                </a:solidFill>
              </a:rPr>
              <a:t> à </a:t>
            </a:r>
            <a:r>
              <a:rPr lang="en-GB" sz="1000" dirty="0" err="1" smtClean="0">
                <a:solidFill>
                  <a:srgbClr val="00B050"/>
                </a:solidFill>
              </a:rPr>
              <a:t>tous</a:t>
            </a:r>
            <a:r>
              <a:rPr lang="en-GB" sz="1000" dirty="0" smtClean="0">
                <a:solidFill>
                  <a:srgbClr val="00B050"/>
                </a:solidFill>
              </a:rPr>
              <a:t> les blocs </a:t>
            </a:r>
            <a:r>
              <a:rPr lang="en-GB" sz="1000" dirty="0" err="1" smtClean="0">
                <a:solidFill>
                  <a:srgbClr val="00B050"/>
                </a:solidFill>
              </a:rPr>
              <a:t>séquentiels</a:t>
            </a:r>
            <a:endParaRPr lang="en-GB" sz="1000" dirty="0">
              <a:solidFill>
                <a:srgbClr val="00B05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172407" y="5506105"/>
            <a:ext cx="3750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FF0000"/>
                </a:solidFill>
              </a:rPr>
              <a:t>Signal </a:t>
            </a:r>
            <a:r>
              <a:rPr lang="en-GB" sz="1000" dirty="0" err="1" smtClean="0">
                <a:solidFill>
                  <a:srgbClr val="FF0000"/>
                </a:solidFill>
              </a:rPr>
              <a:t>d’horloge</a:t>
            </a:r>
            <a:r>
              <a:rPr lang="en-GB" sz="1000" dirty="0" smtClean="0">
                <a:solidFill>
                  <a:srgbClr val="FF0000"/>
                </a:solidFill>
              </a:rPr>
              <a:t>, </a:t>
            </a:r>
            <a:r>
              <a:rPr lang="en-GB" sz="1000" dirty="0" err="1" smtClean="0">
                <a:solidFill>
                  <a:srgbClr val="FF0000"/>
                </a:solidFill>
              </a:rPr>
              <a:t>connecté</a:t>
            </a:r>
            <a:r>
              <a:rPr lang="en-GB" sz="1000" dirty="0" smtClean="0">
                <a:solidFill>
                  <a:srgbClr val="FF0000"/>
                </a:solidFill>
              </a:rPr>
              <a:t> à </a:t>
            </a:r>
            <a:r>
              <a:rPr lang="en-GB" sz="1000" dirty="0" err="1" smtClean="0">
                <a:solidFill>
                  <a:srgbClr val="FF0000"/>
                </a:solidFill>
              </a:rPr>
              <a:t>tous</a:t>
            </a:r>
            <a:r>
              <a:rPr lang="en-GB" sz="1000" dirty="0" smtClean="0">
                <a:solidFill>
                  <a:srgbClr val="FF0000"/>
                </a:solidFill>
              </a:rPr>
              <a:t> les blocs </a:t>
            </a:r>
            <a:r>
              <a:rPr lang="en-GB" sz="1000" dirty="0" err="1" smtClean="0">
                <a:solidFill>
                  <a:srgbClr val="FF0000"/>
                </a:solidFill>
              </a:rPr>
              <a:t>séquentiels</a:t>
            </a:r>
            <a:endParaRPr lang="en-GB" sz="1000" dirty="0">
              <a:solidFill>
                <a:srgbClr val="FF0000"/>
              </a:solidFill>
            </a:endParaRPr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767944" y="4716625"/>
            <a:ext cx="1" cy="20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95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74840" y="2295330"/>
            <a:ext cx="1026368" cy="2752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Pipeline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9662" y="2295330"/>
            <a:ext cx="718459" cy="1116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Cache Controller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6576" y="2295330"/>
            <a:ext cx="1135226" cy="11165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Cache de </a:t>
            </a:r>
            <a:r>
              <a:rPr lang="en-GB" sz="1200" dirty="0" err="1" smtClean="0">
                <a:solidFill>
                  <a:schemeClr val="tx1"/>
                </a:solidFill>
              </a:rPr>
              <a:t>données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56576" y="3931297"/>
            <a:ext cx="1135226" cy="11165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Cache </a:t>
            </a:r>
            <a:r>
              <a:rPr lang="en-GB" sz="1200" dirty="0" err="1" smtClean="0">
                <a:solidFill>
                  <a:schemeClr val="tx1"/>
                </a:solidFill>
              </a:rPr>
              <a:t>d’instructions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9661" y="3931297"/>
            <a:ext cx="718459" cy="1116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Cache Controller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5103845" y="2853612"/>
            <a:ext cx="5131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5092960" y="4481803"/>
            <a:ext cx="5131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6560976" y="2853612"/>
            <a:ext cx="51318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560976" y="4475390"/>
            <a:ext cx="51318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5124063" y="2576613"/>
            <a:ext cx="57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BUS 1</a:t>
            </a:r>
            <a:endParaRPr lang="en-GB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119397" y="4198487"/>
            <a:ext cx="57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BUS 1</a:t>
            </a:r>
            <a:endParaRPr lang="en-GB" sz="1200" dirty="0"/>
          </a:p>
        </p:txBody>
      </p:sp>
      <p:sp>
        <p:nvSpPr>
          <p:cNvPr id="18" name="ZoneTexte 17"/>
          <p:cNvSpPr txBox="1"/>
          <p:nvPr/>
        </p:nvSpPr>
        <p:spPr>
          <a:xfrm>
            <a:off x="6567198" y="2576613"/>
            <a:ext cx="57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BUS 2</a:t>
            </a:r>
            <a:endParaRPr lang="en-GB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6528322" y="4198391"/>
            <a:ext cx="57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BUS 2</a:t>
            </a:r>
            <a:endParaRPr lang="en-GB" sz="1200" dirty="0"/>
          </a:p>
        </p:txBody>
      </p:sp>
      <p:sp>
        <p:nvSpPr>
          <p:cNvPr id="20" name="Rectangle 19"/>
          <p:cNvSpPr/>
          <p:nvPr/>
        </p:nvSpPr>
        <p:spPr>
          <a:xfrm>
            <a:off x="3592285" y="1968758"/>
            <a:ext cx="2917371" cy="34056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/>
          <p:cNvSpPr txBox="1"/>
          <p:nvPr/>
        </p:nvSpPr>
        <p:spPr>
          <a:xfrm>
            <a:off x="3887755" y="1958006"/>
            <a:ext cx="1520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Coeur RISC-V</a:t>
            </a:r>
            <a:endParaRPr lang="en-GB" sz="1400" b="1" dirty="0"/>
          </a:p>
        </p:txBody>
      </p:sp>
      <p:cxnSp>
        <p:nvCxnSpPr>
          <p:cNvPr id="24" name="Connecteur droit avec flèche 23"/>
          <p:cNvCxnSpPr/>
          <p:nvPr/>
        </p:nvCxnSpPr>
        <p:spPr>
          <a:xfrm flipH="1">
            <a:off x="5030756" y="3671594"/>
            <a:ext cx="177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5542379" y="3268824"/>
            <a:ext cx="177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5548602" y="4069702"/>
            <a:ext cx="177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5030756" y="3023833"/>
            <a:ext cx="483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freeze</a:t>
            </a:r>
            <a:endParaRPr lang="en-GB" sz="800" dirty="0"/>
          </a:p>
        </p:txBody>
      </p:sp>
      <p:sp>
        <p:nvSpPr>
          <p:cNvPr id="28" name="Rectangle 27"/>
          <p:cNvSpPr/>
          <p:nvPr/>
        </p:nvSpPr>
        <p:spPr>
          <a:xfrm>
            <a:off x="5232916" y="3193016"/>
            <a:ext cx="298580" cy="961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≥1</a:t>
            </a:r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7395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104</Words>
  <Application>Microsoft Office PowerPoint</Application>
  <PresentationFormat>Grand écran</PresentationFormat>
  <Paragraphs>59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ESCOUTELOUP</dc:creator>
  <cp:lastModifiedBy>Mathieu ESCOUTELOUP</cp:lastModifiedBy>
  <cp:revision>17</cp:revision>
  <dcterms:created xsi:type="dcterms:W3CDTF">2018-01-20T08:27:43Z</dcterms:created>
  <dcterms:modified xsi:type="dcterms:W3CDTF">2018-01-22T20:34:36Z</dcterms:modified>
</cp:coreProperties>
</file>