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21945600"/>
  <p:notesSz cx="7010400" cy="9296400"/>
  <p:defaultTextStyle>
    <a:defPPr>
      <a:defRPr lang="en-US"/>
    </a:defPPr>
    <a:lvl1pPr marL="0" algn="l" defTabSz="1371503" rtl="0" eaLnBrk="1" latinLnBrk="0" hangingPunct="1">
      <a:defRPr sz="5400" kern="1200">
        <a:solidFill>
          <a:schemeClr val="tx1"/>
        </a:solidFill>
        <a:latin typeface="+mn-lt"/>
        <a:ea typeface="+mn-ea"/>
        <a:cs typeface="+mn-cs"/>
      </a:defRPr>
    </a:lvl1pPr>
    <a:lvl2pPr marL="1371503" algn="l" defTabSz="1371503" rtl="0" eaLnBrk="1" latinLnBrk="0" hangingPunct="1">
      <a:defRPr sz="5400" kern="1200">
        <a:solidFill>
          <a:schemeClr val="tx1"/>
        </a:solidFill>
        <a:latin typeface="+mn-lt"/>
        <a:ea typeface="+mn-ea"/>
        <a:cs typeface="+mn-cs"/>
      </a:defRPr>
    </a:lvl2pPr>
    <a:lvl3pPr marL="2743006" algn="l" defTabSz="1371503" rtl="0" eaLnBrk="1" latinLnBrk="0" hangingPunct="1">
      <a:defRPr sz="5400" kern="1200">
        <a:solidFill>
          <a:schemeClr val="tx1"/>
        </a:solidFill>
        <a:latin typeface="+mn-lt"/>
        <a:ea typeface="+mn-ea"/>
        <a:cs typeface="+mn-cs"/>
      </a:defRPr>
    </a:lvl3pPr>
    <a:lvl4pPr marL="4114509" algn="l" defTabSz="1371503" rtl="0" eaLnBrk="1" latinLnBrk="0" hangingPunct="1">
      <a:defRPr sz="5400" kern="1200">
        <a:solidFill>
          <a:schemeClr val="tx1"/>
        </a:solidFill>
        <a:latin typeface="+mn-lt"/>
        <a:ea typeface="+mn-ea"/>
        <a:cs typeface="+mn-cs"/>
      </a:defRPr>
    </a:lvl4pPr>
    <a:lvl5pPr marL="5486012" algn="l" defTabSz="1371503" rtl="0" eaLnBrk="1" latinLnBrk="0" hangingPunct="1">
      <a:defRPr sz="5400" kern="1200">
        <a:solidFill>
          <a:schemeClr val="tx1"/>
        </a:solidFill>
        <a:latin typeface="+mn-lt"/>
        <a:ea typeface="+mn-ea"/>
        <a:cs typeface="+mn-cs"/>
      </a:defRPr>
    </a:lvl5pPr>
    <a:lvl6pPr marL="6857515" algn="l" defTabSz="1371503" rtl="0" eaLnBrk="1" latinLnBrk="0" hangingPunct="1">
      <a:defRPr sz="5400" kern="1200">
        <a:solidFill>
          <a:schemeClr val="tx1"/>
        </a:solidFill>
        <a:latin typeface="+mn-lt"/>
        <a:ea typeface="+mn-ea"/>
        <a:cs typeface="+mn-cs"/>
      </a:defRPr>
    </a:lvl6pPr>
    <a:lvl7pPr marL="8229018" algn="l" defTabSz="1371503" rtl="0" eaLnBrk="1" latinLnBrk="0" hangingPunct="1">
      <a:defRPr sz="5400" kern="1200">
        <a:solidFill>
          <a:schemeClr val="tx1"/>
        </a:solidFill>
        <a:latin typeface="+mn-lt"/>
        <a:ea typeface="+mn-ea"/>
        <a:cs typeface="+mn-cs"/>
      </a:defRPr>
    </a:lvl7pPr>
    <a:lvl8pPr marL="9600521" algn="l" defTabSz="1371503" rtl="0" eaLnBrk="1" latinLnBrk="0" hangingPunct="1">
      <a:defRPr sz="5400" kern="1200">
        <a:solidFill>
          <a:schemeClr val="tx1"/>
        </a:solidFill>
        <a:latin typeface="+mn-lt"/>
        <a:ea typeface="+mn-ea"/>
        <a:cs typeface="+mn-cs"/>
      </a:defRPr>
    </a:lvl8pPr>
    <a:lvl9pPr marL="10972024" algn="l" defTabSz="1371503" rtl="0" eaLnBrk="1" latinLnBrk="0" hangingPunct="1">
      <a:defRPr sz="5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pos="207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lse Wiecher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4F7728"/>
    <a:srgbClr val="0F4D92"/>
    <a:srgbClr val="008F6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5F1EFA-5387-404F-AF19-64272FF6C339}" v="7" dt="2020-06-04T04:48:55.6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7368" autoAdjust="0"/>
  </p:normalViewPr>
  <p:slideViewPr>
    <p:cSldViewPr snapToObjects="1">
      <p:cViewPr varScale="1">
        <p:scale>
          <a:sx n="29" d="100"/>
          <a:sy n="29" d="100"/>
        </p:scale>
        <p:origin x="774" y="78"/>
      </p:cViewPr>
      <p:guideLst>
        <p:guide orient="horz" pos="13823"/>
        <p:guide pos="20735"/>
      </p:guideLst>
    </p:cSldViewPr>
  </p:slideViewPr>
  <p:notesTextViewPr>
    <p:cViewPr>
      <p:scale>
        <a:sx n="100" d="100"/>
        <a:sy n="100" d="100"/>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Soloway" userId="62699d78bcd7882b" providerId="LiveId" clId="{F75F1EFA-5387-404F-AF19-64272FF6C339}"/>
    <pc:docChg chg="undo custSel modSld">
      <pc:chgData name="Alex Soloway" userId="62699d78bcd7882b" providerId="LiveId" clId="{F75F1EFA-5387-404F-AF19-64272FF6C339}" dt="2020-06-11T14:21:18.022" v="3426" actId="20577"/>
      <pc:docMkLst>
        <pc:docMk/>
      </pc:docMkLst>
      <pc:sldChg chg="addSp delSp modSp mod">
        <pc:chgData name="Alex Soloway" userId="62699d78bcd7882b" providerId="LiveId" clId="{F75F1EFA-5387-404F-AF19-64272FF6C339}" dt="2020-06-11T14:21:18.022" v="3426" actId="20577"/>
        <pc:sldMkLst>
          <pc:docMk/>
          <pc:sldMk cId="4136012557" sldId="258"/>
        </pc:sldMkLst>
        <pc:spChg chg="mod">
          <ac:chgData name="Alex Soloway" userId="62699d78bcd7882b" providerId="LiveId" clId="{F75F1EFA-5387-404F-AF19-64272FF6C339}" dt="2020-06-03T13:33:08.555" v="747" actId="14100"/>
          <ac:spMkLst>
            <pc:docMk/>
            <pc:sldMk cId="4136012557" sldId="258"/>
            <ac:spMk id="6" creationId="{00000000-0000-0000-0000-000000000000}"/>
          </ac:spMkLst>
        </pc:spChg>
        <pc:spChg chg="mod">
          <ac:chgData name="Alex Soloway" userId="62699d78bcd7882b" providerId="LiveId" clId="{F75F1EFA-5387-404F-AF19-64272FF6C339}" dt="2020-06-03T04:46:45.105" v="678" actId="20577"/>
          <ac:spMkLst>
            <pc:docMk/>
            <pc:sldMk cId="4136012557" sldId="258"/>
            <ac:spMk id="16" creationId="{00000000-0000-0000-0000-000000000000}"/>
          </ac:spMkLst>
        </pc:spChg>
        <pc:spChg chg="mod">
          <ac:chgData name="Alex Soloway" userId="62699d78bcd7882b" providerId="LiveId" clId="{F75F1EFA-5387-404F-AF19-64272FF6C339}" dt="2020-06-03T13:56:58.239" v="1471" actId="20577"/>
          <ac:spMkLst>
            <pc:docMk/>
            <pc:sldMk cId="4136012557" sldId="258"/>
            <ac:spMk id="17" creationId="{3681328B-93B2-4CEC-AD8E-176DE7B6F8F4}"/>
          </ac:spMkLst>
        </pc:spChg>
        <pc:spChg chg="mod">
          <ac:chgData name="Alex Soloway" userId="62699d78bcd7882b" providerId="LiveId" clId="{F75F1EFA-5387-404F-AF19-64272FF6C339}" dt="2020-06-03T13:38:26.702" v="1347" actId="1037"/>
          <ac:spMkLst>
            <pc:docMk/>
            <pc:sldMk cId="4136012557" sldId="258"/>
            <ac:spMk id="18" creationId="{D1A54C9F-B38C-45F3-B890-B994A033D73C}"/>
          </ac:spMkLst>
        </pc:spChg>
        <pc:spChg chg="del mod">
          <ac:chgData name="Alex Soloway" userId="62699d78bcd7882b" providerId="LiveId" clId="{F75F1EFA-5387-404F-AF19-64272FF6C339}" dt="2020-06-04T04:50:29.998" v="1874" actId="478"/>
          <ac:spMkLst>
            <pc:docMk/>
            <pc:sldMk cId="4136012557" sldId="258"/>
            <ac:spMk id="19" creationId="{D338A747-A03F-4AB0-9360-61740F025977}"/>
          </ac:spMkLst>
        </pc:spChg>
        <pc:spChg chg="mod">
          <ac:chgData name="Alex Soloway" userId="62699d78bcd7882b" providerId="LiveId" clId="{F75F1EFA-5387-404F-AF19-64272FF6C339}" dt="2020-06-08T17:10:11.225" v="2721" actId="1076"/>
          <ac:spMkLst>
            <pc:docMk/>
            <pc:sldMk cId="4136012557" sldId="258"/>
            <ac:spMk id="23" creationId="{3AAEBCE3-1F7C-4613-BCDA-DF7A1F729D3C}"/>
          </ac:spMkLst>
        </pc:spChg>
        <pc:spChg chg="mod">
          <ac:chgData name="Alex Soloway" userId="62699d78bcd7882b" providerId="LiveId" clId="{F75F1EFA-5387-404F-AF19-64272FF6C339}" dt="2020-06-11T14:21:18.022" v="3426" actId="20577"/>
          <ac:spMkLst>
            <pc:docMk/>
            <pc:sldMk cId="4136012557" sldId="258"/>
            <ac:spMk id="24" creationId="{23C62291-085B-4A6D-8CC7-C83A134EEC95}"/>
          </ac:spMkLst>
        </pc:spChg>
        <pc:spChg chg="mod">
          <ac:chgData name="Alex Soloway" userId="62699d78bcd7882b" providerId="LiveId" clId="{F75F1EFA-5387-404F-AF19-64272FF6C339}" dt="2020-06-08T17:42:10.341" v="3090" actId="1076"/>
          <ac:spMkLst>
            <pc:docMk/>
            <pc:sldMk cId="4136012557" sldId="258"/>
            <ac:spMk id="30" creationId="{00000000-0000-0000-0000-000000000000}"/>
          </ac:spMkLst>
        </pc:spChg>
        <pc:spChg chg="mod">
          <ac:chgData name="Alex Soloway" userId="62699d78bcd7882b" providerId="LiveId" clId="{F75F1EFA-5387-404F-AF19-64272FF6C339}" dt="2020-06-08T17:41:55.595" v="3077" actId="1076"/>
          <ac:spMkLst>
            <pc:docMk/>
            <pc:sldMk cId="4136012557" sldId="258"/>
            <ac:spMk id="37" creationId="{00000000-0000-0000-0000-000000000000}"/>
          </ac:spMkLst>
        </pc:spChg>
        <pc:spChg chg="del mod">
          <ac:chgData name="Alex Soloway" userId="62699d78bcd7882b" providerId="LiveId" clId="{F75F1EFA-5387-404F-AF19-64272FF6C339}" dt="2020-06-04T05:01:08.599" v="2720" actId="478"/>
          <ac:spMkLst>
            <pc:docMk/>
            <pc:sldMk cId="4136012557" sldId="258"/>
            <ac:spMk id="45" creationId="{00000000-0000-0000-0000-000000000000}"/>
          </ac:spMkLst>
        </pc:spChg>
        <pc:spChg chg="mod">
          <ac:chgData name="Alex Soloway" userId="62699d78bcd7882b" providerId="LiveId" clId="{F75F1EFA-5387-404F-AF19-64272FF6C339}" dt="2020-06-03T13:33:18.623" v="804" actId="1035"/>
          <ac:spMkLst>
            <pc:docMk/>
            <pc:sldMk cId="4136012557" sldId="258"/>
            <ac:spMk id="72" creationId="{00000000-0000-0000-0000-000000000000}"/>
          </ac:spMkLst>
        </pc:spChg>
        <pc:spChg chg="mod">
          <ac:chgData name="Alex Soloway" userId="62699d78bcd7882b" providerId="LiveId" clId="{F75F1EFA-5387-404F-AF19-64272FF6C339}" dt="2020-06-03T13:32:57.453" v="746" actId="1035"/>
          <ac:spMkLst>
            <pc:docMk/>
            <pc:sldMk cId="4136012557" sldId="258"/>
            <ac:spMk id="94" creationId="{00000000-0000-0000-0000-000000000000}"/>
          </ac:spMkLst>
        </pc:spChg>
        <pc:spChg chg="mod">
          <ac:chgData name="Alex Soloway" userId="62699d78bcd7882b" providerId="LiveId" clId="{F75F1EFA-5387-404F-AF19-64272FF6C339}" dt="2020-06-03T13:37:14.670" v="991" actId="1076"/>
          <ac:spMkLst>
            <pc:docMk/>
            <pc:sldMk cId="4136012557" sldId="258"/>
            <ac:spMk id="96" creationId="{00000000-0000-0000-0000-000000000000}"/>
          </ac:spMkLst>
        </pc:spChg>
        <pc:picChg chg="del mod">
          <ac:chgData name="Alex Soloway" userId="62699d78bcd7882b" providerId="LiveId" clId="{F75F1EFA-5387-404F-AF19-64272FF6C339}" dt="2020-06-04T04:46:30.934" v="1839" actId="478"/>
          <ac:picMkLst>
            <pc:docMk/>
            <pc:sldMk cId="4136012557" sldId="258"/>
            <ac:picMk id="2" creationId="{E39333BF-107E-4A7B-A408-15EF2CA646AD}"/>
          </ac:picMkLst>
        </pc:picChg>
        <pc:picChg chg="del mod">
          <ac:chgData name="Alex Soloway" userId="62699d78bcd7882b" providerId="LiveId" clId="{F75F1EFA-5387-404F-AF19-64272FF6C339}" dt="2020-06-04T04:46:32.471" v="1840" actId="478"/>
          <ac:picMkLst>
            <pc:docMk/>
            <pc:sldMk cId="4136012557" sldId="258"/>
            <ac:picMk id="3" creationId="{56154726-6648-437D-84F2-36FAFD2D8623}"/>
          </ac:picMkLst>
        </pc:picChg>
        <pc:picChg chg="del mod">
          <ac:chgData name="Alex Soloway" userId="62699d78bcd7882b" providerId="LiveId" clId="{F75F1EFA-5387-404F-AF19-64272FF6C339}" dt="2020-06-04T04:46:29.422" v="1838" actId="478"/>
          <ac:picMkLst>
            <pc:docMk/>
            <pc:sldMk cId="4136012557" sldId="258"/>
            <ac:picMk id="4" creationId="{C2736071-7074-49FA-9141-5852E14C8E1C}"/>
          </ac:picMkLst>
        </pc:picChg>
        <pc:picChg chg="del">
          <ac:chgData name="Alex Soloway" userId="62699d78bcd7882b" providerId="LiveId" clId="{F75F1EFA-5387-404F-AF19-64272FF6C339}" dt="2020-06-04T04:46:34.716" v="1841" actId="478"/>
          <ac:picMkLst>
            <pc:docMk/>
            <pc:sldMk cId="4136012557" sldId="258"/>
            <ac:picMk id="5" creationId="{3D9270FF-9017-4AF1-BBBF-5FAECBF3C044}"/>
          </ac:picMkLst>
        </pc:picChg>
        <pc:picChg chg="del mod">
          <ac:chgData name="Alex Soloway" userId="62699d78bcd7882b" providerId="LiveId" clId="{F75F1EFA-5387-404F-AF19-64272FF6C339}" dt="2020-06-04T04:37:17.512" v="1477" actId="478"/>
          <ac:picMkLst>
            <pc:docMk/>
            <pc:sldMk cId="4136012557" sldId="258"/>
            <ac:picMk id="7" creationId="{0C768DA1-5170-40ED-8AD8-779733841145}"/>
          </ac:picMkLst>
        </pc:picChg>
        <pc:picChg chg="add mod">
          <ac:chgData name="Alex Soloway" userId="62699d78bcd7882b" providerId="LiveId" clId="{F75F1EFA-5387-404F-AF19-64272FF6C339}" dt="2020-06-04T05:00:40.329" v="2717" actId="1036"/>
          <ac:picMkLst>
            <pc:docMk/>
            <pc:sldMk cId="4136012557" sldId="258"/>
            <ac:picMk id="8" creationId="{2A4220B2-B051-4678-B21E-4B08324EC268}"/>
          </ac:picMkLst>
        </pc:picChg>
        <pc:picChg chg="add mod">
          <ac:chgData name="Alex Soloway" userId="62699d78bcd7882b" providerId="LiveId" clId="{F75F1EFA-5387-404F-AF19-64272FF6C339}" dt="2020-06-04T05:00:42.131" v="2719" actId="1036"/>
          <ac:picMkLst>
            <pc:docMk/>
            <pc:sldMk cId="4136012557" sldId="258"/>
            <ac:picMk id="9" creationId="{873A9BEC-C47F-47C5-8D5F-A6FA2135409E}"/>
          </ac:picMkLst>
        </pc:picChg>
        <pc:picChg chg="add mod">
          <ac:chgData name="Alex Soloway" userId="62699d78bcd7882b" providerId="LiveId" clId="{F75F1EFA-5387-404F-AF19-64272FF6C339}" dt="2020-06-08T17:10:34.826" v="2722" actId="1037"/>
          <ac:picMkLst>
            <pc:docMk/>
            <pc:sldMk cId="4136012557" sldId="258"/>
            <ac:picMk id="10" creationId="{F63EA42D-381F-483A-81F8-86F05E25CB78}"/>
          </ac:picMkLst>
        </pc:picChg>
        <pc:picChg chg="add mod">
          <ac:chgData name="Alex Soloway" userId="62699d78bcd7882b" providerId="LiveId" clId="{F75F1EFA-5387-404F-AF19-64272FF6C339}" dt="2020-06-04T04:59:27.889" v="2702" actId="14100"/>
          <ac:picMkLst>
            <pc:docMk/>
            <pc:sldMk cId="4136012557" sldId="258"/>
            <ac:picMk id="11" creationId="{3C8EBBA0-A7E4-44CE-A3E1-DE0D82B2BF6B}"/>
          </ac:picMkLst>
        </pc:picChg>
        <pc:picChg chg="add mod">
          <ac:chgData name="Alex Soloway" userId="62699d78bcd7882b" providerId="LiveId" clId="{F75F1EFA-5387-404F-AF19-64272FF6C339}" dt="2020-06-08T17:10:37.362" v="2723" actId="1037"/>
          <ac:picMkLst>
            <pc:docMk/>
            <pc:sldMk cId="4136012557" sldId="258"/>
            <ac:picMk id="12" creationId="{BD1C1757-76F0-45E3-90B4-A7A5FFC6C4D3}"/>
          </ac:picMkLst>
        </pc:picChg>
        <pc:picChg chg="add mod">
          <ac:chgData name="Alex Soloway" userId="62699d78bcd7882b" providerId="LiveId" clId="{F75F1EFA-5387-404F-AF19-64272FF6C339}" dt="2020-06-04T05:00:33.233" v="2711" actId="1036"/>
          <ac:picMkLst>
            <pc:docMk/>
            <pc:sldMk cId="4136012557" sldId="258"/>
            <ac:picMk id="13" creationId="{225D55CA-4F3A-448D-8C14-4CA2C93698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64" tIns="46582" rIns="93164" bIns="46582" rtlCol="0"/>
          <a:lstStyle>
            <a:lvl1pPr algn="r">
              <a:defRPr sz="1200"/>
            </a:lvl1pPr>
          </a:lstStyle>
          <a:p>
            <a:fld id="{9F4B238E-4688-F243-BA4B-6394DE6F3E84}" type="datetimeFigureOut">
              <a:rPr lang="en-US" smtClean="0"/>
              <a:t>6/11/2020</a:t>
            </a:fld>
            <a:endParaRPr lang="en-US"/>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64" tIns="46582" rIns="93164" bIns="4658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64" tIns="46582" rIns="93164" bIns="46582" rtlCol="0" anchor="b"/>
          <a:lstStyle>
            <a:lvl1pPr algn="r">
              <a:defRPr sz="1200"/>
            </a:lvl1pPr>
          </a:lstStyle>
          <a:p>
            <a:fld id="{FD706EEF-030F-1A40-A532-9A5091B504BC}" type="slidenum">
              <a:rPr lang="en-US" smtClean="0"/>
              <a:t>‹#›</a:t>
            </a:fld>
            <a:endParaRPr lang="en-US"/>
          </a:p>
        </p:txBody>
      </p:sp>
    </p:spTree>
    <p:extLst>
      <p:ext uri="{BB962C8B-B14F-4D97-AF65-F5344CB8AC3E}">
        <p14:creationId xmlns:p14="http://schemas.microsoft.com/office/powerpoint/2010/main" val="26571879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06EEF-030F-1A40-A532-9A5091B504BC}" type="slidenum">
              <a:rPr lang="en-US" smtClean="0"/>
              <a:t>1</a:t>
            </a:fld>
            <a:endParaRPr lang="en-US"/>
          </a:p>
        </p:txBody>
      </p:sp>
    </p:spTree>
    <p:extLst>
      <p:ext uri="{BB962C8B-B14F-4D97-AF65-F5344CB8AC3E}">
        <p14:creationId xmlns:p14="http://schemas.microsoft.com/office/powerpoint/2010/main" val="219012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71503" indent="0" algn="ctr">
              <a:buNone/>
              <a:defRPr>
                <a:solidFill>
                  <a:schemeClr val="tx1">
                    <a:tint val="75000"/>
                  </a:schemeClr>
                </a:solidFill>
              </a:defRPr>
            </a:lvl2pPr>
            <a:lvl3pPr marL="2743006" indent="0" algn="ctr">
              <a:buNone/>
              <a:defRPr>
                <a:solidFill>
                  <a:schemeClr val="tx1">
                    <a:tint val="75000"/>
                  </a:schemeClr>
                </a:solidFill>
              </a:defRPr>
            </a:lvl3pPr>
            <a:lvl4pPr marL="4114509" indent="0" algn="ctr">
              <a:buNone/>
              <a:defRPr>
                <a:solidFill>
                  <a:schemeClr val="tx1">
                    <a:tint val="75000"/>
                  </a:schemeClr>
                </a:solidFill>
              </a:defRPr>
            </a:lvl4pPr>
            <a:lvl5pPr marL="5486012" indent="0" algn="ctr">
              <a:buNone/>
              <a:defRPr>
                <a:solidFill>
                  <a:schemeClr val="tx1">
                    <a:tint val="75000"/>
                  </a:schemeClr>
                </a:solidFill>
              </a:defRPr>
            </a:lvl5pPr>
            <a:lvl6pPr marL="6857515" indent="0" algn="ctr">
              <a:buNone/>
              <a:defRPr>
                <a:solidFill>
                  <a:schemeClr val="tx1">
                    <a:tint val="75000"/>
                  </a:schemeClr>
                </a:solidFill>
              </a:defRPr>
            </a:lvl6pPr>
            <a:lvl7pPr marL="8229018" indent="0" algn="ctr">
              <a:buNone/>
              <a:defRPr>
                <a:solidFill>
                  <a:schemeClr val="tx1">
                    <a:tint val="75000"/>
                  </a:schemeClr>
                </a:solidFill>
              </a:defRPr>
            </a:lvl7pPr>
            <a:lvl8pPr marL="9600521" indent="0" algn="ctr">
              <a:buNone/>
              <a:defRPr>
                <a:solidFill>
                  <a:schemeClr val="tx1">
                    <a:tint val="75000"/>
                  </a:schemeClr>
                </a:solidFill>
              </a:defRPr>
            </a:lvl8pPr>
            <a:lvl9pPr marL="1097202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FFA9A2-E66D-D04A-850E-3E2EEE3E0859}"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376646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FA9A2-E66D-D04A-850E-3E2EEE3E0859}"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313408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8" y="4922525"/>
            <a:ext cx="31106743" cy="1048562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51" y="4922525"/>
            <a:ext cx="92771597" cy="1048562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FA9A2-E66D-D04A-850E-3E2EEE3E0859}"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342636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FFA9A2-E66D-D04A-850E-3E2EEE3E0859}"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131665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1"/>
            <a:ext cx="27980640" cy="4358640"/>
          </a:xfrm>
        </p:spPr>
        <p:txBody>
          <a:bodyPr anchor="t"/>
          <a:lstStyle>
            <a:lvl1pPr algn="l">
              <a:defRPr sz="12000" b="1" cap="all"/>
            </a:lvl1pPr>
          </a:lstStyle>
          <a:p>
            <a:r>
              <a:rPr lang="en-US"/>
              <a:t>Click to edit Master title style</a:t>
            </a:r>
          </a:p>
        </p:txBody>
      </p:sp>
      <p:sp>
        <p:nvSpPr>
          <p:cNvPr id="3" name="Text Placeholder 2"/>
          <p:cNvSpPr>
            <a:spLocks noGrp="1"/>
          </p:cNvSpPr>
          <p:nvPr>
            <p:ph type="body" idx="1"/>
          </p:nvPr>
        </p:nvSpPr>
        <p:spPr>
          <a:xfrm>
            <a:off x="2600327" y="9301485"/>
            <a:ext cx="27980640" cy="4800599"/>
          </a:xfrm>
        </p:spPr>
        <p:txBody>
          <a:bodyPr anchor="b"/>
          <a:lstStyle>
            <a:lvl1pPr marL="0" indent="0">
              <a:buNone/>
              <a:defRPr sz="6000">
                <a:solidFill>
                  <a:schemeClr val="tx1">
                    <a:tint val="75000"/>
                  </a:schemeClr>
                </a:solidFill>
              </a:defRPr>
            </a:lvl1pPr>
            <a:lvl2pPr marL="1371503" indent="0">
              <a:buNone/>
              <a:defRPr sz="5400">
                <a:solidFill>
                  <a:schemeClr val="tx1">
                    <a:tint val="75000"/>
                  </a:schemeClr>
                </a:solidFill>
              </a:defRPr>
            </a:lvl2pPr>
            <a:lvl3pPr marL="2743006" indent="0">
              <a:buNone/>
              <a:defRPr sz="4800">
                <a:solidFill>
                  <a:schemeClr val="tx1">
                    <a:tint val="75000"/>
                  </a:schemeClr>
                </a:solidFill>
              </a:defRPr>
            </a:lvl3pPr>
            <a:lvl4pPr marL="4114509" indent="0">
              <a:buNone/>
              <a:defRPr sz="4200">
                <a:solidFill>
                  <a:schemeClr val="tx1">
                    <a:tint val="75000"/>
                  </a:schemeClr>
                </a:solidFill>
              </a:defRPr>
            </a:lvl4pPr>
            <a:lvl5pPr marL="5486012" indent="0">
              <a:buNone/>
              <a:defRPr sz="4200">
                <a:solidFill>
                  <a:schemeClr val="tx1">
                    <a:tint val="75000"/>
                  </a:schemeClr>
                </a:solidFill>
              </a:defRPr>
            </a:lvl5pPr>
            <a:lvl6pPr marL="6857515" indent="0">
              <a:buNone/>
              <a:defRPr sz="4200">
                <a:solidFill>
                  <a:schemeClr val="tx1">
                    <a:tint val="75000"/>
                  </a:schemeClr>
                </a:solidFill>
              </a:defRPr>
            </a:lvl6pPr>
            <a:lvl7pPr marL="8229018" indent="0">
              <a:buNone/>
              <a:defRPr sz="4200">
                <a:solidFill>
                  <a:schemeClr val="tx1">
                    <a:tint val="75000"/>
                  </a:schemeClr>
                </a:solidFill>
              </a:defRPr>
            </a:lvl7pPr>
            <a:lvl8pPr marL="9600521" indent="0">
              <a:buNone/>
              <a:defRPr sz="4200">
                <a:solidFill>
                  <a:schemeClr val="tx1">
                    <a:tint val="75000"/>
                  </a:schemeClr>
                </a:solidFill>
              </a:defRPr>
            </a:lvl8pPr>
            <a:lvl9pPr marL="10972024" indent="0">
              <a:buNone/>
              <a:defRPr sz="4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FFA9A2-E66D-D04A-850E-3E2EEE3E0859}" type="datetimeFigureOut">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37017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5154" y="28676605"/>
            <a:ext cx="61939170" cy="81102199"/>
          </a:xfrm>
        </p:spPr>
        <p:txBody>
          <a:bodyPr/>
          <a:lstStyle>
            <a:lvl1pPr>
              <a:defRPr sz="8400"/>
            </a:lvl1pPr>
            <a:lvl2pPr>
              <a:defRPr sz="7200"/>
            </a:lvl2pPr>
            <a:lvl3pPr>
              <a:defRPr sz="60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402964" y="28676605"/>
            <a:ext cx="61939170" cy="81102199"/>
          </a:xfrm>
        </p:spPr>
        <p:txBody>
          <a:bodyPr/>
          <a:lstStyle>
            <a:lvl1pPr>
              <a:defRPr sz="8400"/>
            </a:lvl1pPr>
            <a:lvl2pPr>
              <a:defRPr sz="7200"/>
            </a:lvl2pPr>
            <a:lvl3pPr>
              <a:defRPr sz="600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FFA9A2-E66D-D04A-850E-3E2EEE3E0859}"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283895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4912363"/>
            <a:ext cx="14544677" cy="2047239"/>
          </a:xfrm>
        </p:spPr>
        <p:txBody>
          <a:bodyPr anchor="b"/>
          <a:lstStyle>
            <a:lvl1pPr marL="0" indent="0">
              <a:buNone/>
              <a:defRPr sz="7200" b="1"/>
            </a:lvl1pPr>
            <a:lvl2pPr marL="1371503" indent="0">
              <a:buNone/>
              <a:defRPr sz="6000" b="1"/>
            </a:lvl2pPr>
            <a:lvl3pPr marL="2743006" indent="0">
              <a:buNone/>
              <a:defRPr sz="5400" b="1"/>
            </a:lvl3pPr>
            <a:lvl4pPr marL="4114509" indent="0">
              <a:buNone/>
              <a:defRPr sz="4800" b="1"/>
            </a:lvl4pPr>
            <a:lvl5pPr marL="5486012" indent="0">
              <a:buNone/>
              <a:defRPr sz="4800" b="1"/>
            </a:lvl5pPr>
            <a:lvl6pPr marL="6857515" indent="0">
              <a:buNone/>
              <a:defRPr sz="4800" b="1"/>
            </a:lvl6pPr>
            <a:lvl7pPr marL="8229018" indent="0">
              <a:buNone/>
              <a:defRPr sz="4800" b="1"/>
            </a:lvl7pPr>
            <a:lvl8pPr marL="9600521" indent="0">
              <a:buNone/>
              <a:defRPr sz="4800" b="1"/>
            </a:lvl8pPr>
            <a:lvl9pPr marL="10972024" indent="0">
              <a:buNone/>
              <a:defRPr sz="4800" b="1"/>
            </a:lvl9pPr>
          </a:lstStyle>
          <a:p>
            <a:pPr lvl="0"/>
            <a:r>
              <a:rPr lang="en-US"/>
              <a:t>Click to edit Master text styles</a:t>
            </a:r>
          </a:p>
        </p:txBody>
      </p:sp>
      <p:sp>
        <p:nvSpPr>
          <p:cNvPr id="4" name="Content Placeholder 3"/>
          <p:cNvSpPr>
            <a:spLocks noGrp="1"/>
          </p:cNvSpPr>
          <p:nvPr>
            <p:ph sz="half" idx="2"/>
          </p:nvPr>
        </p:nvSpPr>
        <p:spPr>
          <a:xfrm>
            <a:off x="1645921" y="6959602"/>
            <a:ext cx="14544677" cy="12644122"/>
          </a:xfrm>
        </p:spPr>
        <p:txBody>
          <a:bodyPr/>
          <a:lstStyle>
            <a:lvl1pPr>
              <a:defRPr sz="7200"/>
            </a:lvl1pPr>
            <a:lvl2pPr>
              <a:defRPr sz="60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3" y="4912363"/>
            <a:ext cx="14550390" cy="2047239"/>
          </a:xfrm>
        </p:spPr>
        <p:txBody>
          <a:bodyPr anchor="b"/>
          <a:lstStyle>
            <a:lvl1pPr marL="0" indent="0">
              <a:buNone/>
              <a:defRPr sz="7200" b="1"/>
            </a:lvl1pPr>
            <a:lvl2pPr marL="1371503" indent="0">
              <a:buNone/>
              <a:defRPr sz="6000" b="1"/>
            </a:lvl2pPr>
            <a:lvl3pPr marL="2743006" indent="0">
              <a:buNone/>
              <a:defRPr sz="5400" b="1"/>
            </a:lvl3pPr>
            <a:lvl4pPr marL="4114509" indent="0">
              <a:buNone/>
              <a:defRPr sz="4800" b="1"/>
            </a:lvl4pPr>
            <a:lvl5pPr marL="5486012" indent="0">
              <a:buNone/>
              <a:defRPr sz="4800" b="1"/>
            </a:lvl5pPr>
            <a:lvl6pPr marL="6857515" indent="0">
              <a:buNone/>
              <a:defRPr sz="4800" b="1"/>
            </a:lvl6pPr>
            <a:lvl7pPr marL="8229018" indent="0">
              <a:buNone/>
              <a:defRPr sz="4800" b="1"/>
            </a:lvl7pPr>
            <a:lvl8pPr marL="9600521" indent="0">
              <a:buNone/>
              <a:defRPr sz="4800" b="1"/>
            </a:lvl8pPr>
            <a:lvl9pPr marL="10972024"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6722093" y="6959602"/>
            <a:ext cx="14550390" cy="12644122"/>
          </a:xfrm>
        </p:spPr>
        <p:txBody>
          <a:bodyPr/>
          <a:lstStyle>
            <a:lvl1pPr>
              <a:defRPr sz="7200"/>
            </a:lvl1pPr>
            <a:lvl2pPr>
              <a:defRPr sz="6000"/>
            </a:lvl2pPr>
            <a:lvl3pPr>
              <a:defRPr sz="540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FFA9A2-E66D-D04A-850E-3E2EEE3E0859}" type="datetimeFigureOut">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271880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FFA9A2-E66D-D04A-850E-3E2EEE3E0859}" type="datetimeFigureOut">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66162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FA9A2-E66D-D04A-850E-3E2EEE3E0859}" type="datetimeFigureOut">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213468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873760"/>
            <a:ext cx="10829927" cy="3718560"/>
          </a:xfrm>
        </p:spPr>
        <p:txBody>
          <a:bodyPr anchor="b"/>
          <a:lstStyle>
            <a:lvl1pPr algn="l">
              <a:defRPr sz="6000" b="1"/>
            </a:lvl1pPr>
          </a:lstStyle>
          <a:p>
            <a:r>
              <a:rPr lang="en-US"/>
              <a:t>Click to edit Master title style</a:t>
            </a:r>
          </a:p>
        </p:txBody>
      </p:sp>
      <p:sp>
        <p:nvSpPr>
          <p:cNvPr id="3" name="Content Placeholder 2"/>
          <p:cNvSpPr>
            <a:spLocks noGrp="1"/>
          </p:cNvSpPr>
          <p:nvPr>
            <p:ph idx="1"/>
          </p:nvPr>
        </p:nvSpPr>
        <p:spPr>
          <a:xfrm>
            <a:off x="12870180" y="873764"/>
            <a:ext cx="18402300" cy="18729962"/>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4" y="4592324"/>
            <a:ext cx="10829927" cy="15011402"/>
          </a:xfrm>
        </p:spPr>
        <p:txBody>
          <a:bodyPr/>
          <a:lstStyle>
            <a:lvl1pPr marL="0" indent="0">
              <a:buNone/>
              <a:defRPr sz="4200"/>
            </a:lvl1pPr>
            <a:lvl2pPr marL="1371503" indent="0">
              <a:buNone/>
              <a:defRPr sz="3600"/>
            </a:lvl2pPr>
            <a:lvl3pPr marL="2743006" indent="0">
              <a:buNone/>
              <a:defRPr sz="3000"/>
            </a:lvl3pPr>
            <a:lvl4pPr marL="4114509" indent="0">
              <a:buNone/>
              <a:defRPr sz="2700"/>
            </a:lvl4pPr>
            <a:lvl5pPr marL="5486012" indent="0">
              <a:buNone/>
              <a:defRPr sz="2700"/>
            </a:lvl5pPr>
            <a:lvl6pPr marL="6857515" indent="0">
              <a:buNone/>
              <a:defRPr sz="2700"/>
            </a:lvl6pPr>
            <a:lvl7pPr marL="8229018" indent="0">
              <a:buNone/>
              <a:defRPr sz="2700"/>
            </a:lvl7pPr>
            <a:lvl8pPr marL="9600521" indent="0">
              <a:buNone/>
              <a:defRPr sz="2700"/>
            </a:lvl8pPr>
            <a:lvl9pPr marL="10972024"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94FFA9A2-E66D-D04A-850E-3E2EEE3E0859}"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154336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1"/>
            <a:ext cx="19751040" cy="1813562"/>
          </a:xfrm>
        </p:spPr>
        <p:txBody>
          <a:bodyPr anchor="b"/>
          <a:lstStyle>
            <a:lvl1pPr algn="l">
              <a:defRPr sz="60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9600"/>
            </a:lvl1pPr>
            <a:lvl2pPr marL="1371503" indent="0">
              <a:buNone/>
              <a:defRPr sz="8400"/>
            </a:lvl2pPr>
            <a:lvl3pPr marL="2743006" indent="0">
              <a:buNone/>
              <a:defRPr sz="7200"/>
            </a:lvl3pPr>
            <a:lvl4pPr marL="4114509" indent="0">
              <a:buNone/>
              <a:defRPr sz="6000"/>
            </a:lvl4pPr>
            <a:lvl5pPr marL="5486012" indent="0">
              <a:buNone/>
              <a:defRPr sz="6000"/>
            </a:lvl5pPr>
            <a:lvl6pPr marL="6857515" indent="0">
              <a:buNone/>
              <a:defRPr sz="6000"/>
            </a:lvl6pPr>
            <a:lvl7pPr marL="8229018" indent="0">
              <a:buNone/>
              <a:defRPr sz="6000"/>
            </a:lvl7pPr>
            <a:lvl8pPr marL="9600521" indent="0">
              <a:buNone/>
              <a:defRPr sz="6000"/>
            </a:lvl8pPr>
            <a:lvl9pPr marL="10972024" indent="0">
              <a:buNone/>
              <a:defRPr sz="6000"/>
            </a:lvl9pPr>
          </a:lstStyle>
          <a:p>
            <a:endParaRPr lang="en-US"/>
          </a:p>
        </p:txBody>
      </p:sp>
      <p:sp>
        <p:nvSpPr>
          <p:cNvPr id="4" name="Text Placeholder 3"/>
          <p:cNvSpPr>
            <a:spLocks noGrp="1"/>
          </p:cNvSpPr>
          <p:nvPr>
            <p:ph type="body" sz="half" idx="2"/>
          </p:nvPr>
        </p:nvSpPr>
        <p:spPr>
          <a:xfrm>
            <a:off x="6452237" y="17175483"/>
            <a:ext cx="19751040" cy="2575559"/>
          </a:xfrm>
        </p:spPr>
        <p:txBody>
          <a:bodyPr/>
          <a:lstStyle>
            <a:lvl1pPr marL="0" indent="0">
              <a:buNone/>
              <a:defRPr sz="4200"/>
            </a:lvl1pPr>
            <a:lvl2pPr marL="1371503" indent="0">
              <a:buNone/>
              <a:defRPr sz="3600"/>
            </a:lvl2pPr>
            <a:lvl3pPr marL="2743006" indent="0">
              <a:buNone/>
              <a:defRPr sz="3000"/>
            </a:lvl3pPr>
            <a:lvl4pPr marL="4114509" indent="0">
              <a:buNone/>
              <a:defRPr sz="2700"/>
            </a:lvl4pPr>
            <a:lvl5pPr marL="5486012" indent="0">
              <a:buNone/>
              <a:defRPr sz="2700"/>
            </a:lvl5pPr>
            <a:lvl6pPr marL="6857515" indent="0">
              <a:buNone/>
              <a:defRPr sz="2700"/>
            </a:lvl6pPr>
            <a:lvl7pPr marL="8229018" indent="0">
              <a:buNone/>
              <a:defRPr sz="2700"/>
            </a:lvl7pPr>
            <a:lvl8pPr marL="9600521" indent="0">
              <a:buNone/>
              <a:defRPr sz="2700"/>
            </a:lvl8pPr>
            <a:lvl9pPr marL="10972024"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94FFA9A2-E66D-D04A-850E-3E2EEE3E0859}" type="datetimeFigureOut">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E27A0F-DD90-A64C-A93F-B3CA7545C492}" type="slidenum">
              <a:rPr lang="en-US" smtClean="0"/>
              <a:t>‹#›</a:t>
            </a:fld>
            <a:endParaRPr lang="en-US"/>
          </a:p>
        </p:txBody>
      </p:sp>
    </p:spTree>
    <p:extLst>
      <p:ext uri="{BB962C8B-B14F-4D97-AF65-F5344CB8AC3E}">
        <p14:creationId xmlns:p14="http://schemas.microsoft.com/office/powerpoint/2010/main" val="613084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74300" tIns="137150" rIns="274300" bIns="137150" rtlCol="0" anchor="ctr">
            <a:normAutofit/>
          </a:bodyPr>
          <a:lstStyle/>
          <a:p>
            <a:r>
              <a:rPr lang="en-US"/>
              <a:t>Click to edit Master title style</a:t>
            </a:r>
          </a:p>
        </p:txBody>
      </p:sp>
      <p:sp>
        <p:nvSpPr>
          <p:cNvPr id="3" name="Text Placeholder 2"/>
          <p:cNvSpPr>
            <a:spLocks noGrp="1"/>
          </p:cNvSpPr>
          <p:nvPr>
            <p:ph type="body" idx="1"/>
          </p:nvPr>
        </p:nvSpPr>
        <p:spPr>
          <a:xfrm>
            <a:off x="1645920" y="5120644"/>
            <a:ext cx="29626560" cy="14483082"/>
          </a:xfrm>
          <a:prstGeom prst="rect">
            <a:avLst/>
          </a:prstGeom>
        </p:spPr>
        <p:txBody>
          <a:bodyPr vert="horz" lIns="274300" tIns="137150" rIns="274300" bIns="1371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3"/>
            <a:ext cx="7680960" cy="1168400"/>
          </a:xfrm>
          <a:prstGeom prst="rect">
            <a:avLst/>
          </a:prstGeom>
        </p:spPr>
        <p:txBody>
          <a:bodyPr vert="horz" lIns="274300" tIns="137150" rIns="274300" bIns="137150" rtlCol="0" anchor="ctr"/>
          <a:lstStyle>
            <a:lvl1pPr algn="l">
              <a:defRPr sz="3600">
                <a:solidFill>
                  <a:schemeClr val="tx1">
                    <a:tint val="75000"/>
                  </a:schemeClr>
                </a:solidFill>
              </a:defRPr>
            </a:lvl1pPr>
          </a:lstStyle>
          <a:p>
            <a:fld id="{94FFA9A2-E66D-D04A-850E-3E2EEE3E0859}" type="datetimeFigureOut">
              <a:rPr lang="en-US" smtClean="0"/>
              <a:t>6/11/2020</a:t>
            </a:fld>
            <a:endParaRPr lang="en-US"/>
          </a:p>
        </p:txBody>
      </p:sp>
      <p:sp>
        <p:nvSpPr>
          <p:cNvPr id="5" name="Footer Placeholder 4"/>
          <p:cNvSpPr>
            <a:spLocks noGrp="1"/>
          </p:cNvSpPr>
          <p:nvPr>
            <p:ph type="ftr" sz="quarter" idx="3"/>
          </p:nvPr>
        </p:nvSpPr>
        <p:spPr>
          <a:xfrm>
            <a:off x="11247120" y="20340323"/>
            <a:ext cx="10424160" cy="1168400"/>
          </a:xfrm>
          <a:prstGeom prst="rect">
            <a:avLst/>
          </a:prstGeom>
        </p:spPr>
        <p:txBody>
          <a:bodyPr vert="horz" lIns="274300" tIns="137150" rIns="274300" bIns="13715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3"/>
            <a:ext cx="7680960" cy="1168400"/>
          </a:xfrm>
          <a:prstGeom prst="rect">
            <a:avLst/>
          </a:prstGeom>
        </p:spPr>
        <p:txBody>
          <a:bodyPr vert="horz" lIns="274300" tIns="137150" rIns="274300" bIns="137150" rtlCol="0" anchor="ctr"/>
          <a:lstStyle>
            <a:lvl1pPr algn="r">
              <a:defRPr sz="3600">
                <a:solidFill>
                  <a:schemeClr val="tx1">
                    <a:tint val="75000"/>
                  </a:schemeClr>
                </a:solidFill>
              </a:defRPr>
            </a:lvl1pPr>
          </a:lstStyle>
          <a:p>
            <a:fld id="{23E27A0F-DD90-A64C-A93F-B3CA7545C492}" type="slidenum">
              <a:rPr lang="en-US" smtClean="0"/>
              <a:t>‹#›</a:t>
            </a:fld>
            <a:endParaRPr lang="en-US"/>
          </a:p>
        </p:txBody>
      </p:sp>
    </p:spTree>
    <p:extLst>
      <p:ext uri="{BB962C8B-B14F-4D97-AF65-F5344CB8AC3E}">
        <p14:creationId xmlns:p14="http://schemas.microsoft.com/office/powerpoint/2010/main" val="131946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371503" rtl="0" eaLnBrk="1" latinLnBrk="0" hangingPunct="1">
        <a:spcBef>
          <a:spcPct val="0"/>
        </a:spcBef>
        <a:buNone/>
        <a:defRPr sz="13200" kern="1200">
          <a:solidFill>
            <a:schemeClr val="tx1"/>
          </a:solidFill>
          <a:latin typeface="+mj-lt"/>
          <a:ea typeface="+mj-ea"/>
          <a:cs typeface="+mj-cs"/>
        </a:defRPr>
      </a:lvl1pPr>
    </p:titleStyle>
    <p:bodyStyle>
      <a:lvl1pPr marL="1028627" indent="-1028627" algn="l" defTabSz="1371503" rtl="0" eaLnBrk="1" latinLnBrk="0" hangingPunct="1">
        <a:spcBef>
          <a:spcPct val="20000"/>
        </a:spcBef>
        <a:buFont typeface="Arial"/>
        <a:buChar char="•"/>
        <a:defRPr sz="9600" kern="1200">
          <a:solidFill>
            <a:schemeClr val="tx1"/>
          </a:solidFill>
          <a:latin typeface="+mn-lt"/>
          <a:ea typeface="+mn-ea"/>
          <a:cs typeface="+mn-cs"/>
        </a:defRPr>
      </a:lvl1pPr>
      <a:lvl2pPr marL="2228692" indent="-857189" algn="l" defTabSz="1371503" rtl="0" eaLnBrk="1" latinLnBrk="0" hangingPunct="1">
        <a:spcBef>
          <a:spcPct val="20000"/>
        </a:spcBef>
        <a:buFont typeface="Arial"/>
        <a:buChar char="–"/>
        <a:defRPr sz="8400" kern="1200">
          <a:solidFill>
            <a:schemeClr val="tx1"/>
          </a:solidFill>
          <a:latin typeface="+mn-lt"/>
          <a:ea typeface="+mn-ea"/>
          <a:cs typeface="+mn-cs"/>
        </a:defRPr>
      </a:lvl2pPr>
      <a:lvl3pPr marL="3428757" indent="-685751" algn="l" defTabSz="1371503" rtl="0" eaLnBrk="1" latinLnBrk="0" hangingPunct="1">
        <a:spcBef>
          <a:spcPct val="20000"/>
        </a:spcBef>
        <a:buFont typeface="Arial"/>
        <a:buChar char="•"/>
        <a:defRPr sz="7200" kern="1200">
          <a:solidFill>
            <a:schemeClr val="tx1"/>
          </a:solidFill>
          <a:latin typeface="+mn-lt"/>
          <a:ea typeface="+mn-ea"/>
          <a:cs typeface="+mn-cs"/>
        </a:defRPr>
      </a:lvl3pPr>
      <a:lvl4pPr marL="4800260" indent="-685751" algn="l" defTabSz="1371503" rtl="0" eaLnBrk="1" latinLnBrk="0" hangingPunct="1">
        <a:spcBef>
          <a:spcPct val="20000"/>
        </a:spcBef>
        <a:buFont typeface="Arial"/>
        <a:buChar char="–"/>
        <a:defRPr sz="6000" kern="1200">
          <a:solidFill>
            <a:schemeClr val="tx1"/>
          </a:solidFill>
          <a:latin typeface="+mn-lt"/>
          <a:ea typeface="+mn-ea"/>
          <a:cs typeface="+mn-cs"/>
        </a:defRPr>
      </a:lvl4pPr>
      <a:lvl5pPr marL="6171763" indent="-685751" algn="l" defTabSz="1371503" rtl="0" eaLnBrk="1" latinLnBrk="0" hangingPunct="1">
        <a:spcBef>
          <a:spcPct val="20000"/>
        </a:spcBef>
        <a:buFont typeface="Arial"/>
        <a:buChar char="»"/>
        <a:defRPr sz="6000" kern="1200">
          <a:solidFill>
            <a:schemeClr val="tx1"/>
          </a:solidFill>
          <a:latin typeface="+mn-lt"/>
          <a:ea typeface="+mn-ea"/>
          <a:cs typeface="+mn-cs"/>
        </a:defRPr>
      </a:lvl5pPr>
      <a:lvl6pPr marL="7543266" indent="-685751" algn="l" defTabSz="1371503" rtl="0" eaLnBrk="1" latinLnBrk="0" hangingPunct="1">
        <a:spcBef>
          <a:spcPct val="20000"/>
        </a:spcBef>
        <a:buFont typeface="Arial"/>
        <a:buChar char="•"/>
        <a:defRPr sz="6000" kern="1200">
          <a:solidFill>
            <a:schemeClr val="tx1"/>
          </a:solidFill>
          <a:latin typeface="+mn-lt"/>
          <a:ea typeface="+mn-ea"/>
          <a:cs typeface="+mn-cs"/>
        </a:defRPr>
      </a:lvl6pPr>
      <a:lvl7pPr marL="8914769" indent="-685751" algn="l" defTabSz="1371503" rtl="0" eaLnBrk="1" latinLnBrk="0" hangingPunct="1">
        <a:spcBef>
          <a:spcPct val="20000"/>
        </a:spcBef>
        <a:buFont typeface="Arial"/>
        <a:buChar char="•"/>
        <a:defRPr sz="6000" kern="1200">
          <a:solidFill>
            <a:schemeClr val="tx1"/>
          </a:solidFill>
          <a:latin typeface="+mn-lt"/>
          <a:ea typeface="+mn-ea"/>
          <a:cs typeface="+mn-cs"/>
        </a:defRPr>
      </a:lvl7pPr>
      <a:lvl8pPr marL="10286272" indent="-685751" algn="l" defTabSz="1371503" rtl="0" eaLnBrk="1" latinLnBrk="0" hangingPunct="1">
        <a:spcBef>
          <a:spcPct val="20000"/>
        </a:spcBef>
        <a:buFont typeface="Arial"/>
        <a:buChar char="•"/>
        <a:defRPr sz="6000" kern="1200">
          <a:solidFill>
            <a:schemeClr val="tx1"/>
          </a:solidFill>
          <a:latin typeface="+mn-lt"/>
          <a:ea typeface="+mn-ea"/>
          <a:cs typeface="+mn-cs"/>
        </a:defRPr>
      </a:lvl8pPr>
      <a:lvl9pPr marL="11657775" indent="-685751" algn="l" defTabSz="1371503" rtl="0" eaLnBrk="1" latinLnBrk="0" hangingPunct="1">
        <a:spcBef>
          <a:spcPct val="20000"/>
        </a:spcBef>
        <a:buFont typeface="Arial"/>
        <a:buChar char="•"/>
        <a:defRPr sz="6000" kern="1200">
          <a:solidFill>
            <a:schemeClr val="tx1"/>
          </a:solidFill>
          <a:latin typeface="+mn-lt"/>
          <a:ea typeface="+mn-ea"/>
          <a:cs typeface="+mn-cs"/>
        </a:defRPr>
      </a:lvl9pPr>
    </p:bodyStyle>
    <p:otherStyle>
      <a:defPPr>
        <a:defRPr lang="en-US"/>
      </a:defPPr>
      <a:lvl1pPr marL="0" algn="l" defTabSz="1371503" rtl="0" eaLnBrk="1" latinLnBrk="0" hangingPunct="1">
        <a:defRPr sz="5400" kern="1200">
          <a:solidFill>
            <a:schemeClr val="tx1"/>
          </a:solidFill>
          <a:latin typeface="+mn-lt"/>
          <a:ea typeface="+mn-ea"/>
          <a:cs typeface="+mn-cs"/>
        </a:defRPr>
      </a:lvl1pPr>
      <a:lvl2pPr marL="1371503" algn="l" defTabSz="1371503" rtl="0" eaLnBrk="1" latinLnBrk="0" hangingPunct="1">
        <a:defRPr sz="5400" kern="1200">
          <a:solidFill>
            <a:schemeClr val="tx1"/>
          </a:solidFill>
          <a:latin typeface="+mn-lt"/>
          <a:ea typeface="+mn-ea"/>
          <a:cs typeface="+mn-cs"/>
        </a:defRPr>
      </a:lvl2pPr>
      <a:lvl3pPr marL="2743006" algn="l" defTabSz="1371503" rtl="0" eaLnBrk="1" latinLnBrk="0" hangingPunct="1">
        <a:defRPr sz="5400" kern="1200">
          <a:solidFill>
            <a:schemeClr val="tx1"/>
          </a:solidFill>
          <a:latin typeface="+mn-lt"/>
          <a:ea typeface="+mn-ea"/>
          <a:cs typeface="+mn-cs"/>
        </a:defRPr>
      </a:lvl3pPr>
      <a:lvl4pPr marL="4114509" algn="l" defTabSz="1371503" rtl="0" eaLnBrk="1" latinLnBrk="0" hangingPunct="1">
        <a:defRPr sz="5400" kern="1200">
          <a:solidFill>
            <a:schemeClr val="tx1"/>
          </a:solidFill>
          <a:latin typeface="+mn-lt"/>
          <a:ea typeface="+mn-ea"/>
          <a:cs typeface="+mn-cs"/>
        </a:defRPr>
      </a:lvl4pPr>
      <a:lvl5pPr marL="5486012" algn="l" defTabSz="1371503" rtl="0" eaLnBrk="1" latinLnBrk="0" hangingPunct="1">
        <a:defRPr sz="5400" kern="1200">
          <a:solidFill>
            <a:schemeClr val="tx1"/>
          </a:solidFill>
          <a:latin typeface="+mn-lt"/>
          <a:ea typeface="+mn-ea"/>
          <a:cs typeface="+mn-cs"/>
        </a:defRPr>
      </a:lvl5pPr>
      <a:lvl6pPr marL="6857515" algn="l" defTabSz="1371503" rtl="0" eaLnBrk="1" latinLnBrk="0" hangingPunct="1">
        <a:defRPr sz="5400" kern="1200">
          <a:solidFill>
            <a:schemeClr val="tx1"/>
          </a:solidFill>
          <a:latin typeface="+mn-lt"/>
          <a:ea typeface="+mn-ea"/>
          <a:cs typeface="+mn-cs"/>
        </a:defRPr>
      </a:lvl6pPr>
      <a:lvl7pPr marL="8229018" algn="l" defTabSz="1371503" rtl="0" eaLnBrk="1" latinLnBrk="0" hangingPunct="1">
        <a:defRPr sz="5400" kern="1200">
          <a:solidFill>
            <a:schemeClr val="tx1"/>
          </a:solidFill>
          <a:latin typeface="+mn-lt"/>
          <a:ea typeface="+mn-ea"/>
          <a:cs typeface="+mn-cs"/>
        </a:defRPr>
      </a:lvl7pPr>
      <a:lvl8pPr marL="9600521" algn="l" defTabSz="1371503" rtl="0" eaLnBrk="1" latinLnBrk="0" hangingPunct="1">
        <a:defRPr sz="5400" kern="1200">
          <a:solidFill>
            <a:schemeClr val="tx1"/>
          </a:solidFill>
          <a:latin typeface="+mn-lt"/>
          <a:ea typeface="+mn-ea"/>
          <a:cs typeface="+mn-cs"/>
        </a:defRPr>
      </a:lvl8pPr>
      <a:lvl9pPr marL="10972024" algn="l" defTabSz="1371503"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1183" y="3581847"/>
            <a:ext cx="10364417" cy="502307"/>
          </a:xfrm>
          <a:prstGeom prst="rect">
            <a:avLst/>
          </a:prstGeom>
          <a:solidFill>
            <a:schemeClr val="tx2">
              <a:lumMod val="20000"/>
              <a:lumOff val="80000"/>
            </a:schemeClr>
          </a:solidFill>
          <a:ln w="9525" cmpd="sng">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Background</a:t>
            </a:r>
          </a:p>
        </p:txBody>
      </p:sp>
      <p:sp>
        <p:nvSpPr>
          <p:cNvPr id="96" name="Rectangle 95"/>
          <p:cNvSpPr/>
          <p:nvPr/>
        </p:nvSpPr>
        <p:spPr>
          <a:xfrm>
            <a:off x="147719" y="7777718"/>
            <a:ext cx="10583342" cy="517665"/>
          </a:xfrm>
          <a:prstGeom prst="rect">
            <a:avLst/>
          </a:prstGeom>
          <a:solidFill>
            <a:schemeClr val="tx2">
              <a:lumMod val="20000"/>
              <a:lumOff val="80000"/>
            </a:schemeClr>
          </a:solidFill>
          <a:ln w="9525" cmpd="sng">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Objective</a:t>
            </a:r>
          </a:p>
        </p:txBody>
      </p:sp>
      <p:sp>
        <p:nvSpPr>
          <p:cNvPr id="72" name="Rectangle 71"/>
          <p:cNvSpPr/>
          <p:nvPr/>
        </p:nvSpPr>
        <p:spPr>
          <a:xfrm>
            <a:off x="147720" y="12954000"/>
            <a:ext cx="10583342" cy="498594"/>
          </a:xfrm>
          <a:prstGeom prst="rect">
            <a:avLst/>
          </a:prstGeom>
          <a:solidFill>
            <a:schemeClr val="tx2">
              <a:lumMod val="20000"/>
              <a:lumOff val="80000"/>
            </a:schemeClr>
          </a:solidFill>
          <a:ln>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Methods</a:t>
            </a:r>
          </a:p>
        </p:txBody>
      </p:sp>
      <p:sp>
        <p:nvSpPr>
          <p:cNvPr id="16" name="TextBox 15"/>
          <p:cNvSpPr txBox="1"/>
          <p:nvPr/>
        </p:nvSpPr>
        <p:spPr>
          <a:xfrm>
            <a:off x="160179" y="4114800"/>
            <a:ext cx="10502372" cy="3662541"/>
          </a:xfrm>
          <a:prstGeom prst="rect">
            <a:avLst/>
          </a:prstGeom>
          <a:noFill/>
        </p:spPr>
        <p:txBody>
          <a:bodyPr wrap="square" rtlCol="0">
            <a:spAutoFit/>
          </a:bodyPr>
          <a:lstStyle/>
          <a:p>
            <a:pPr marL="457200" indent="-457200">
              <a:buFont typeface="Arial" panose="020B0604020202020204" pitchFamily="34" charset="0"/>
              <a:buChar char="•"/>
            </a:pPr>
            <a:r>
              <a:rPr lang="en-US" sz="2900" dirty="0">
                <a:latin typeface="Arial" panose="020B0604020202020204" pitchFamily="34" charset="0"/>
                <a:cs typeface="Arial" panose="020B0604020202020204" pitchFamily="34" charset="0"/>
              </a:rPr>
              <a:t>Capacity evaluation requests are increasing.</a:t>
            </a:r>
          </a:p>
          <a:p>
            <a:pPr marL="1828703" lvl="1" indent="-457200">
              <a:buFont typeface="Arial" panose="020B0604020202020204" pitchFamily="34" charset="0"/>
              <a:buChar char="•"/>
            </a:pPr>
            <a:r>
              <a:rPr lang="en-US" sz="2900" dirty="0">
                <a:latin typeface="Arial" panose="020B0604020202020204" pitchFamily="34" charset="0"/>
                <a:cs typeface="Arial" panose="020B0604020202020204" pitchFamily="34" charset="0"/>
              </a:rPr>
              <a:t>Increase in the aging population.</a:t>
            </a:r>
          </a:p>
          <a:p>
            <a:pPr marL="1828703" lvl="1" indent="-457200">
              <a:buFont typeface="Arial" panose="020B0604020202020204" pitchFamily="34" charset="0"/>
              <a:buChar char="•"/>
            </a:pPr>
            <a:r>
              <a:rPr lang="en-US" sz="2900" dirty="0">
                <a:latin typeface="Arial" panose="020B0604020202020204" pitchFamily="34" charset="0"/>
                <a:cs typeface="Arial" panose="020B0604020202020204" pitchFamily="34" charset="0"/>
              </a:rPr>
              <a:t>Increased focus on patient autonomy.</a:t>
            </a:r>
          </a:p>
          <a:p>
            <a:pPr marL="457200" indent="-457200">
              <a:buFont typeface="Arial" panose="020B0604020202020204" pitchFamily="34" charset="0"/>
              <a:buChar char="•"/>
            </a:pPr>
            <a:r>
              <a:rPr lang="en-US" sz="2900" dirty="0">
                <a:latin typeface="Arial" panose="020B0604020202020204" pitchFamily="34" charset="0"/>
                <a:cs typeface="Arial" panose="020B0604020202020204" pitchFamily="34" charset="0"/>
              </a:rPr>
              <a:t>Two important aspects of capacity</a:t>
            </a:r>
          </a:p>
          <a:p>
            <a:pPr marL="1828703" lvl="1" indent="-457200">
              <a:buFont typeface="Arial" panose="020B0604020202020204" pitchFamily="34" charset="0"/>
              <a:buChar char="•"/>
            </a:pPr>
            <a:r>
              <a:rPr lang="en-US" sz="2900" dirty="0">
                <a:latin typeface="Arial" panose="020B0604020202020204" pitchFamily="34" charset="0"/>
                <a:cs typeface="Arial" panose="020B0604020202020204" pitchFamily="34" charset="0"/>
              </a:rPr>
              <a:t>The difference between capacity and competency.</a:t>
            </a:r>
          </a:p>
          <a:p>
            <a:pPr marL="1828703" lvl="1" indent="-457200">
              <a:buFont typeface="Arial" panose="020B0604020202020204" pitchFamily="34" charset="0"/>
              <a:buChar char="•"/>
            </a:pPr>
            <a:r>
              <a:rPr lang="en-US" sz="2900" dirty="0">
                <a:latin typeface="Arial" panose="020B0604020202020204" pitchFamily="34" charset="0"/>
                <a:cs typeface="Arial" panose="020B0604020202020204" pitchFamily="34" charset="0"/>
              </a:rPr>
              <a:t>Capacity is not an “all or none” phenomenon.</a:t>
            </a:r>
          </a:p>
          <a:p>
            <a:pPr marL="457200" indent="-457200">
              <a:buFont typeface="Arial" panose="020B0604020202020204" pitchFamily="34" charset="0"/>
              <a:buChar char="•"/>
            </a:pPr>
            <a:r>
              <a:rPr lang="en-US" sz="2900" dirty="0">
                <a:latin typeface="Arial" panose="020B0604020202020204" pitchFamily="34" charset="0"/>
                <a:cs typeface="Arial" panose="020B0604020202020204" pitchFamily="34" charset="0"/>
              </a:rPr>
              <a:t>There is an immediate need to educate clinicians regarding capacity evaluations.</a:t>
            </a:r>
          </a:p>
        </p:txBody>
      </p:sp>
      <p:sp>
        <p:nvSpPr>
          <p:cNvPr id="94" name="TextBox 93"/>
          <p:cNvSpPr txBox="1"/>
          <p:nvPr/>
        </p:nvSpPr>
        <p:spPr>
          <a:xfrm>
            <a:off x="215773" y="8382000"/>
            <a:ext cx="10515288" cy="4555093"/>
          </a:xfrm>
          <a:prstGeom prst="rect">
            <a:avLst/>
          </a:prstGeom>
          <a:noFill/>
        </p:spPr>
        <p:txBody>
          <a:bodyPr wrap="square" rtlCol="0">
            <a:spAutoFit/>
          </a:bodyPr>
          <a:lstStyle/>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Evaluate whether a one-hour medical education lecture to internal medicine physician attendees made an appreciable difference in addressing the misconceptions regarding this topic.</a:t>
            </a:r>
          </a:p>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Evaluation of resident/attending understanding between capacity and competency was performed by analyzing pre- and post-intervention surveys.</a:t>
            </a:r>
          </a:p>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To check whether the clinicians improved their ability to write specific, detail-oriented notes, consults to the psychiatric consultation team were reviewed pre- and post-lecture. </a:t>
            </a:r>
          </a:p>
        </p:txBody>
      </p:sp>
      <p:sp>
        <p:nvSpPr>
          <p:cNvPr id="32" name="Rectangle 31"/>
          <p:cNvSpPr/>
          <p:nvPr/>
        </p:nvSpPr>
        <p:spPr>
          <a:xfrm>
            <a:off x="0" y="0"/>
            <a:ext cx="32918400" cy="3454400"/>
          </a:xfrm>
          <a:prstGeom prst="rect">
            <a:avLst/>
          </a:prstGeom>
          <a:solidFill>
            <a:srgbClr val="17468E"/>
          </a:solidFill>
          <a:ln>
            <a:solidFill>
              <a:srgbClr val="0F4D92"/>
            </a:solidFill>
          </a:ln>
        </p:spPr>
        <p:style>
          <a:lnRef idx="3">
            <a:schemeClr val="lt1"/>
          </a:lnRef>
          <a:fillRef idx="1">
            <a:schemeClr val="accent5"/>
          </a:fillRef>
          <a:effectRef idx="1">
            <a:schemeClr val="accent5"/>
          </a:effectRef>
          <a:fontRef idx="minor">
            <a:schemeClr val="lt1"/>
          </a:fontRef>
        </p:style>
        <p:txBody>
          <a:bodyPr lIns="57146" tIns="28573" rIns="57146" bIns="28573" rtlCol="0" anchor="ctr"/>
          <a:lstStyle/>
          <a:p>
            <a:pPr algn="ctr"/>
            <a:endParaRPr lang="en-US" sz="2800" dirty="0">
              <a:solidFill>
                <a:srgbClr val="FFFFFF"/>
              </a:solidFill>
              <a:latin typeface="Helvetica"/>
              <a:cs typeface="Helvetica"/>
            </a:endParaRPr>
          </a:p>
        </p:txBody>
      </p:sp>
      <p:pic>
        <p:nvPicPr>
          <p:cNvPr id="33" name="Picture 32"/>
          <p:cNvPicPr>
            <a:picLocks noChangeAspect="1"/>
          </p:cNvPicPr>
          <p:nvPr/>
        </p:nvPicPr>
        <p:blipFill>
          <a:blip r:embed="rId3"/>
          <a:stretch>
            <a:fillRect/>
          </a:stretch>
        </p:blipFill>
        <p:spPr>
          <a:xfrm>
            <a:off x="278613" y="838200"/>
            <a:ext cx="5283987" cy="1761329"/>
          </a:xfrm>
          <a:prstGeom prst="rect">
            <a:avLst/>
          </a:prstGeom>
        </p:spPr>
      </p:pic>
      <p:sp>
        <p:nvSpPr>
          <p:cNvPr id="30" name="Rectangle 29"/>
          <p:cNvSpPr/>
          <p:nvPr/>
        </p:nvSpPr>
        <p:spPr>
          <a:xfrm>
            <a:off x="23850817" y="13353108"/>
            <a:ext cx="8812051" cy="518042"/>
          </a:xfrm>
          <a:prstGeom prst="rect">
            <a:avLst/>
          </a:prstGeom>
          <a:solidFill>
            <a:schemeClr val="tx2">
              <a:lumMod val="20000"/>
              <a:lumOff val="80000"/>
            </a:schemeClr>
          </a:solidFill>
          <a:ln w="9525" cmpd="sng">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References</a:t>
            </a:r>
          </a:p>
        </p:txBody>
      </p:sp>
      <p:sp>
        <p:nvSpPr>
          <p:cNvPr id="37" name="TextBox 36"/>
          <p:cNvSpPr txBox="1"/>
          <p:nvPr/>
        </p:nvSpPr>
        <p:spPr>
          <a:xfrm>
            <a:off x="23819893" y="13924538"/>
            <a:ext cx="8812051" cy="6801862"/>
          </a:xfrm>
          <a:prstGeom prst="rect">
            <a:avLst/>
          </a:prstGeom>
          <a:noFill/>
        </p:spPr>
        <p:txBody>
          <a:bodyPr wrap="square" rtlCol="0">
            <a:spAutoFit/>
          </a:bodyPr>
          <a:lstStyle/>
          <a:p>
            <a:r>
              <a:rPr lang="en-US" sz="2000" dirty="0">
                <a:cs typeface="Helvetica" panose="020B0604020202020204" pitchFamily="34" charset="0"/>
              </a:rPr>
              <a:t>Appelbaum, Paul S., M.D. “Assessment of Patients’ Competence to Consent to Treatment.” </a:t>
            </a:r>
            <a:r>
              <a:rPr lang="en-US" sz="2000" i="1" dirty="0">
                <a:cs typeface="Helvetica" panose="020B0604020202020204" pitchFamily="34" charset="0"/>
              </a:rPr>
              <a:t>The New England Journal of Medicine</a:t>
            </a:r>
            <a:r>
              <a:rPr lang="en-US" sz="2000" dirty="0">
                <a:cs typeface="Helvetica" panose="020B0604020202020204" pitchFamily="34" charset="0"/>
              </a:rPr>
              <a:t>. 2007.</a:t>
            </a:r>
          </a:p>
          <a:p>
            <a:endParaRPr lang="en-US" sz="2000" dirty="0">
              <a:cs typeface="Helvetica" panose="020B0604020202020204" pitchFamily="34" charset="0"/>
            </a:endParaRPr>
          </a:p>
          <a:p>
            <a:r>
              <a:rPr lang="en-US" sz="2000" dirty="0" err="1">
                <a:cs typeface="Helvetica" panose="020B0604020202020204" pitchFamily="34" charset="0"/>
              </a:rPr>
              <a:t>Atluru</a:t>
            </a:r>
            <a:r>
              <a:rPr lang="en-US" sz="2000" dirty="0">
                <a:cs typeface="Helvetica" panose="020B0604020202020204" pitchFamily="34" charset="0"/>
              </a:rPr>
              <a:t>, Aparna M.D. “Revisiting Decision-Making Capacity.” 16 March 2017. </a:t>
            </a:r>
            <a:r>
              <a:rPr lang="en-US" sz="2000" i="1" dirty="0">
                <a:cs typeface="Helvetica" panose="020B0604020202020204" pitchFamily="34" charset="0"/>
              </a:rPr>
              <a:t>The American Journal of Psychiatry</a:t>
            </a:r>
            <a:r>
              <a:rPr lang="en-US" sz="2000" dirty="0">
                <a:cs typeface="Helvetica" panose="020B0604020202020204" pitchFamily="34" charset="0"/>
              </a:rPr>
              <a:t>. https://doi.org/10.1176/appi.ajp-rj.2016.111105.</a:t>
            </a:r>
          </a:p>
          <a:p>
            <a:endParaRPr lang="en-US" sz="2000" dirty="0">
              <a:cs typeface="Helvetica" panose="020B0604020202020204" pitchFamily="34" charset="0"/>
            </a:endParaRPr>
          </a:p>
          <a:p>
            <a:r>
              <a:rPr lang="en-US" sz="2000" dirty="0" err="1">
                <a:cs typeface="Helvetica" panose="020B0604020202020204" pitchFamily="34" charset="0"/>
              </a:rPr>
              <a:t>Bisbing</a:t>
            </a:r>
            <a:r>
              <a:rPr lang="en-US" sz="2000" dirty="0">
                <a:cs typeface="Helvetica" panose="020B0604020202020204" pitchFamily="34" charset="0"/>
              </a:rPr>
              <a:t> SB. “Competency and Capacity: a primer. In: </a:t>
            </a:r>
            <a:r>
              <a:rPr lang="en-US" sz="2000" dirty="0" err="1">
                <a:cs typeface="Helvetica" panose="020B0604020202020204" pitchFamily="34" charset="0"/>
              </a:rPr>
              <a:t>Sanbar</a:t>
            </a:r>
            <a:r>
              <a:rPr lang="en-US" sz="2000" dirty="0">
                <a:cs typeface="Helvetica" panose="020B0604020202020204" pitchFamily="34" charset="0"/>
              </a:rPr>
              <a:t> SS, </a:t>
            </a:r>
            <a:r>
              <a:rPr lang="en-US" sz="2000" dirty="0" err="1">
                <a:cs typeface="Helvetica" panose="020B0604020202020204" pitchFamily="34" charset="0"/>
              </a:rPr>
              <a:t>Gibofsky</a:t>
            </a:r>
            <a:r>
              <a:rPr lang="en-US" sz="2000" dirty="0">
                <a:cs typeface="Helvetica" panose="020B0604020202020204" pitchFamily="34" charset="0"/>
              </a:rPr>
              <a:t> A, </a:t>
            </a:r>
            <a:r>
              <a:rPr lang="en-US" sz="2000" dirty="0" err="1">
                <a:cs typeface="Helvetica" panose="020B0604020202020204" pitchFamily="34" charset="0"/>
              </a:rPr>
              <a:t>Fireston</a:t>
            </a:r>
            <a:r>
              <a:rPr lang="en-US" sz="2000" dirty="0">
                <a:cs typeface="Helvetica" panose="020B0604020202020204" pitchFamily="34" charset="0"/>
              </a:rPr>
              <a:t> MH, et al, eds. Legal Medicine. 4</a:t>
            </a:r>
            <a:r>
              <a:rPr lang="en-US" sz="2000" baseline="30000" dirty="0">
                <a:cs typeface="Helvetica" panose="020B0604020202020204" pitchFamily="34" charset="0"/>
              </a:rPr>
              <a:t>th</a:t>
            </a:r>
            <a:r>
              <a:rPr lang="en-US" sz="2000" dirty="0">
                <a:cs typeface="Helvetica" panose="020B0604020202020204" pitchFamily="34" charset="0"/>
              </a:rPr>
              <a:t> ed. </a:t>
            </a:r>
            <a:r>
              <a:rPr lang="en-US" sz="2000" i="1" dirty="0">
                <a:cs typeface="Helvetica" panose="020B0604020202020204" pitchFamily="34" charset="0"/>
              </a:rPr>
              <a:t>American College of Legal Medicine</a:t>
            </a:r>
            <a:r>
              <a:rPr lang="en-US" sz="2000" dirty="0">
                <a:cs typeface="Helvetica" panose="020B0604020202020204" pitchFamily="34" charset="0"/>
              </a:rPr>
              <a:t>. St. Louis, Mo: Mosby. 1998 32-43.</a:t>
            </a:r>
          </a:p>
          <a:p>
            <a:endParaRPr lang="en-US" sz="2000" dirty="0">
              <a:cs typeface="Helvetica" panose="020B0604020202020204" pitchFamily="34" charset="0"/>
            </a:endParaRPr>
          </a:p>
          <a:p>
            <a:r>
              <a:rPr lang="en-US" sz="2000" dirty="0">
                <a:cs typeface="Helvetica" panose="020B0604020202020204" pitchFamily="34" charset="0"/>
              </a:rPr>
              <a:t>Howe, Edmund MD JD. “Ethical Aspects of Evaluating a Patient’s Mental Capacity.” </a:t>
            </a:r>
            <a:r>
              <a:rPr lang="en-US" sz="2000" i="1" dirty="0">
                <a:cs typeface="Helvetica" panose="020B0604020202020204" pitchFamily="34" charset="0"/>
              </a:rPr>
              <a:t>Psychiatry (</a:t>
            </a:r>
            <a:r>
              <a:rPr lang="en-US" sz="2000" i="1" dirty="0" err="1">
                <a:cs typeface="Helvetica" panose="020B0604020202020204" pitchFamily="34" charset="0"/>
              </a:rPr>
              <a:t>Edgmont</a:t>
            </a:r>
            <a:r>
              <a:rPr lang="en-US" sz="2000" i="1" dirty="0">
                <a:cs typeface="Helvetica" panose="020B0604020202020204" pitchFamily="34" charset="0"/>
              </a:rPr>
              <a:t>)</a:t>
            </a:r>
            <a:r>
              <a:rPr lang="en-US" sz="2000" dirty="0">
                <a:cs typeface="Helvetica" panose="020B0604020202020204" pitchFamily="34" charset="0"/>
              </a:rPr>
              <a:t>. 2009 Jul; 6(7): 15-23. </a:t>
            </a:r>
          </a:p>
          <a:p>
            <a:endParaRPr lang="en-US" sz="2000" dirty="0">
              <a:cs typeface="Helvetica" panose="020B0604020202020204" pitchFamily="34" charset="0"/>
            </a:endParaRPr>
          </a:p>
          <a:p>
            <a:r>
              <a:rPr lang="en-US" sz="2000" dirty="0">
                <a:cs typeface="Helvetica" panose="020B0604020202020204" pitchFamily="34" charset="0"/>
              </a:rPr>
              <a:t>Kornfield, Donald S., M.D., </a:t>
            </a:r>
            <a:r>
              <a:rPr lang="en-US" sz="2000" dirty="0" err="1">
                <a:cs typeface="Helvetica" panose="020B0604020202020204" pitchFamily="34" charset="0"/>
              </a:rPr>
              <a:t>Muskin</a:t>
            </a:r>
            <a:r>
              <a:rPr lang="en-US" sz="2000" dirty="0">
                <a:cs typeface="Helvetica" panose="020B0604020202020204" pitchFamily="34" charset="0"/>
              </a:rPr>
              <a:t>, Philip R., M.D., </a:t>
            </a:r>
            <a:r>
              <a:rPr lang="en-US" sz="2000" dirty="0" err="1">
                <a:cs typeface="Helvetica" panose="020B0604020202020204" pitchFamily="34" charset="0"/>
              </a:rPr>
              <a:t>Tahil</a:t>
            </a:r>
            <a:r>
              <a:rPr lang="en-US" sz="2000" dirty="0">
                <a:cs typeface="Helvetica" panose="020B0604020202020204" pitchFamily="34" charset="0"/>
              </a:rPr>
              <a:t>, Fatimah A., M.D. “Psychiatric Evaluation of Mental Capacity in the General Hospital: A Significant Teaching Opportunity.” </a:t>
            </a:r>
            <a:r>
              <a:rPr lang="en-US" sz="2000" i="1" dirty="0">
                <a:cs typeface="Helvetica" panose="020B0604020202020204" pitchFamily="34" charset="0"/>
              </a:rPr>
              <a:t>Psychosomatics</a:t>
            </a:r>
            <a:r>
              <a:rPr lang="en-US" sz="2000" dirty="0">
                <a:cs typeface="Helvetica" panose="020B0604020202020204" pitchFamily="34" charset="0"/>
              </a:rPr>
              <a:t>. 2009 Sep-Oct; 50(5):468-73. </a:t>
            </a:r>
            <a:r>
              <a:rPr lang="en-US" sz="2000" dirty="0" err="1">
                <a:cs typeface="Helvetica" panose="020B0604020202020204" pitchFamily="34" charset="0"/>
              </a:rPr>
              <a:t>doi</a:t>
            </a:r>
            <a:r>
              <a:rPr lang="en-US" sz="2000" dirty="0">
                <a:cs typeface="Helvetica" panose="020B0604020202020204" pitchFamily="34" charset="0"/>
              </a:rPr>
              <a:t>: 10.1176/appi.psy.50.5.468.</a:t>
            </a:r>
          </a:p>
          <a:p>
            <a:endParaRPr lang="en-US" sz="2000" dirty="0">
              <a:cs typeface="Helvetica" panose="020B0604020202020204" pitchFamily="34" charset="0"/>
            </a:endParaRPr>
          </a:p>
          <a:p>
            <a:r>
              <a:rPr lang="en-US" sz="2000" dirty="0">
                <a:cs typeface="Helvetica" panose="020B0604020202020204" pitchFamily="34" charset="0"/>
              </a:rPr>
              <a:t>Leo, Raphael J., M.D. “Competency and the Capacity to Make Treatment Decisions: A Primer for Primary Care Physicians. </a:t>
            </a:r>
            <a:r>
              <a:rPr lang="en-US" sz="2000" i="1" dirty="0">
                <a:cs typeface="Helvetica" panose="020B0604020202020204" pitchFamily="34" charset="0"/>
              </a:rPr>
              <a:t>Prim Care Companion</a:t>
            </a:r>
            <a:r>
              <a:rPr lang="en-US" sz="2000" dirty="0">
                <a:cs typeface="Helvetica" panose="020B0604020202020204" pitchFamily="34" charset="0"/>
              </a:rPr>
              <a:t>. J Clin Psychiatry. 1999 Oct; 1(5):131-141.</a:t>
            </a:r>
          </a:p>
          <a:p>
            <a:endParaRPr lang="en-US" sz="1600" dirty="0">
              <a:cs typeface="Helvetica" panose="020B0604020202020204" pitchFamily="34" charset="0"/>
            </a:endParaRPr>
          </a:p>
        </p:txBody>
      </p:sp>
      <p:sp>
        <p:nvSpPr>
          <p:cNvPr id="25" name="TextBox 24"/>
          <p:cNvSpPr txBox="1"/>
          <p:nvPr/>
        </p:nvSpPr>
        <p:spPr>
          <a:xfrm>
            <a:off x="5552181" y="472958"/>
            <a:ext cx="26299419" cy="3093154"/>
          </a:xfrm>
          <a:prstGeom prst="rect">
            <a:avLst/>
          </a:prstGeom>
          <a:noFill/>
        </p:spPr>
        <p:txBody>
          <a:bodyPr wrap="square" rtlCol="0">
            <a:spAutoFit/>
          </a:bodyPr>
          <a:lstStyle/>
          <a:p>
            <a:pPr algn="ctr">
              <a:spcBef>
                <a:spcPts val="600"/>
              </a:spcBef>
            </a:pPr>
            <a:r>
              <a:rPr lang="en-US" sz="4800" b="1" dirty="0">
                <a:solidFill>
                  <a:srgbClr val="FFFFFF"/>
                </a:solidFill>
                <a:latin typeface="Helvetica"/>
                <a:cs typeface="Helvetica"/>
              </a:rPr>
              <a:t>Educational Intervention Improves Physicians’ Understanding of Decision-Making Capacity and Effectively Addresses Myths Regarding Evaluating Capacity</a:t>
            </a:r>
            <a:endParaRPr lang="en-US" sz="4800" dirty="0">
              <a:solidFill>
                <a:srgbClr val="FFFFFF"/>
              </a:solidFill>
              <a:latin typeface="Helvetica"/>
              <a:cs typeface="Helvetica"/>
            </a:endParaRPr>
          </a:p>
          <a:p>
            <a:pPr algn="ctr">
              <a:spcBef>
                <a:spcPts val="600"/>
              </a:spcBef>
              <a:spcAft>
                <a:spcPts val="600"/>
              </a:spcAft>
            </a:pPr>
            <a:r>
              <a:rPr lang="en-US" sz="3600" dirty="0">
                <a:solidFill>
                  <a:srgbClr val="FFFFFF"/>
                </a:solidFill>
                <a:latin typeface="Helvetica"/>
                <a:cs typeface="Helvetica"/>
              </a:rPr>
              <a:t>Alex Soloway, M.D., Michelle Jaehning, M.D., Adriana Fitzsimmons, M.D.</a:t>
            </a:r>
            <a:endParaRPr lang="en-US" sz="3600" baseline="30000" dirty="0">
              <a:solidFill>
                <a:srgbClr val="FFFFFF"/>
              </a:solidFill>
              <a:latin typeface="Helvetica"/>
              <a:cs typeface="Helvetica"/>
            </a:endParaRPr>
          </a:p>
          <a:p>
            <a:pPr algn="ctr">
              <a:spcBef>
                <a:spcPts val="600"/>
              </a:spcBef>
              <a:spcAft>
                <a:spcPts val="600"/>
              </a:spcAft>
            </a:pPr>
            <a:r>
              <a:rPr lang="en-US" sz="4800" baseline="30000" dirty="0">
                <a:solidFill>
                  <a:srgbClr val="FFFFFF"/>
                </a:solidFill>
                <a:latin typeface="Helvetica"/>
                <a:cs typeface="Helvetica"/>
              </a:rPr>
              <a:t>Department of Psychiatry. Ocean Medical Center</a:t>
            </a:r>
            <a:r>
              <a:rPr lang="en-US" sz="4800" baseline="30000">
                <a:solidFill>
                  <a:srgbClr val="FFFFFF"/>
                </a:solidFill>
                <a:latin typeface="Helvetica"/>
                <a:cs typeface="Helvetica"/>
              </a:rPr>
              <a:t>, Brick NJ</a:t>
            </a:r>
            <a:endParaRPr lang="en-US" sz="4800" dirty="0">
              <a:solidFill>
                <a:srgbClr val="FFFFFF"/>
              </a:solidFill>
              <a:latin typeface="Helvetica"/>
              <a:cs typeface="Helvetica"/>
            </a:endParaRPr>
          </a:p>
        </p:txBody>
      </p:sp>
      <p:sp>
        <p:nvSpPr>
          <p:cNvPr id="17" name="TextBox 16">
            <a:extLst>
              <a:ext uri="{FF2B5EF4-FFF2-40B4-BE49-F238E27FC236}">
                <a16:creationId xmlns:a16="http://schemas.microsoft.com/office/drawing/2014/main" id="{3681328B-93B2-4CEC-AD8E-176DE7B6F8F4}"/>
              </a:ext>
            </a:extLst>
          </p:cNvPr>
          <p:cNvSpPr txBox="1"/>
          <p:nvPr/>
        </p:nvSpPr>
        <p:spPr>
          <a:xfrm>
            <a:off x="351055" y="13493651"/>
            <a:ext cx="10311496" cy="7232749"/>
          </a:xfrm>
          <a:prstGeom prst="rect">
            <a:avLst/>
          </a:prstGeom>
          <a:noFill/>
        </p:spPr>
        <p:txBody>
          <a:bodyPr wrap="square" rtlCol="0">
            <a:spAutoFit/>
          </a:bodyPr>
          <a:lstStyle/>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A pre-lecture questionnaire to evaluate the audience’s understanding of capacity consults was performed.</a:t>
            </a:r>
          </a:p>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A Post-lecture questionnaire was given with the same five questions</a:t>
            </a:r>
          </a:p>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Between November 1</a:t>
            </a:r>
            <a:r>
              <a:rPr lang="en-US" sz="2900" baseline="30000" dirty="0">
                <a:solidFill>
                  <a:prstClr val="black"/>
                </a:solidFill>
                <a:latin typeface="Arial" panose="020B0604020202020204" pitchFamily="34" charset="0"/>
                <a:cs typeface="Arial" panose="020B0604020202020204" pitchFamily="34" charset="0"/>
              </a:rPr>
              <a:t>st</a:t>
            </a:r>
            <a:r>
              <a:rPr lang="en-US" sz="2900" dirty="0">
                <a:solidFill>
                  <a:prstClr val="black"/>
                </a:solidFill>
                <a:latin typeface="Arial" panose="020B0604020202020204" pitchFamily="34" charset="0"/>
                <a:cs typeface="Arial" panose="020B0604020202020204" pitchFamily="34" charset="0"/>
              </a:rPr>
              <a:t> to December 14</a:t>
            </a:r>
            <a:r>
              <a:rPr lang="en-US" sz="2900" baseline="30000" dirty="0">
                <a:solidFill>
                  <a:prstClr val="black"/>
                </a:solidFill>
                <a:latin typeface="Arial" panose="020B0604020202020204" pitchFamily="34" charset="0"/>
                <a:cs typeface="Arial" panose="020B0604020202020204" pitchFamily="34" charset="0"/>
              </a:rPr>
              <a:t>th</a:t>
            </a:r>
            <a:r>
              <a:rPr lang="en-US" sz="2900" dirty="0">
                <a:solidFill>
                  <a:prstClr val="black"/>
                </a:solidFill>
                <a:latin typeface="Arial" panose="020B0604020202020204" pitchFamily="34" charset="0"/>
                <a:cs typeface="Arial" panose="020B0604020202020204" pitchFamily="34" charset="0"/>
              </a:rPr>
              <a:t> 2018 (pre-lecture), 304 consults to the psychiatric consultation team were reviewed to determine the total number of capacity consults mentioning capacity vs. competency along with review for specificity.</a:t>
            </a:r>
          </a:p>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The same was done from December 15</a:t>
            </a:r>
            <a:r>
              <a:rPr lang="en-US" sz="2900" baseline="30000" dirty="0">
                <a:solidFill>
                  <a:prstClr val="black"/>
                </a:solidFill>
                <a:latin typeface="Arial" panose="020B0604020202020204" pitchFamily="34" charset="0"/>
                <a:cs typeface="Arial" panose="020B0604020202020204" pitchFamily="34" charset="0"/>
              </a:rPr>
              <a:t>th</a:t>
            </a:r>
            <a:r>
              <a:rPr lang="en-US" sz="2900" dirty="0">
                <a:solidFill>
                  <a:prstClr val="black"/>
                </a:solidFill>
                <a:latin typeface="Arial" panose="020B0604020202020204" pitchFamily="34" charset="0"/>
                <a:cs typeface="Arial" panose="020B0604020202020204" pitchFamily="34" charset="0"/>
              </a:rPr>
              <a:t> to January 29</a:t>
            </a:r>
            <a:r>
              <a:rPr lang="en-US" sz="2900" baseline="30000" dirty="0">
                <a:solidFill>
                  <a:prstClr val="black"/>
                </a:solidFill>
                <a:latin typeface="Arial" panose="020B0604020202020204" pitchFamily="34" charset="0"/>
                <a:cs typeface="Arial" panose="020B0604020202020204" pitchFamily="34" charset="0"/>
              </a:rPr>
              <a:t>th</a:t>
            </a:r>
            <a:r>
              <a:rPr lang="en-US" sz="2900" dirty="0">
                <a:solidFill>
                  <a:prstClr val="black"/>
                </a:solidFill>
                <a:latin typeface="Arial" panose="020B0604020202020204" pitchFamily="34" charset="0"/>
                <a:cs typeface="Arial" panose="020B0604020202020204" pitchFamily="34" charset="0"/>
              </a:rPr>
              <a:t> 2019 (post-lecture), 338 consults.</a:t>
            </a:r>
          </a:p>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 were reviewed to determine the total number of capacity consults mentioning capacity vs. competency along with review for specificity. A consult met criteria for being specific if it specified the exact reason for why capacity needs to be assessed for a certain individual. </a:t>
            </a:r>
          </a:p>
        </p:txBody>
      </p:sp>
      <p:sp>
        <p:nvSpPr>
          <p:cNvPr id="18" name="Rectangle 17">
            <a:extLst>
              <a:ext uri="{FF2B5EF4-FFF2-40B4-BE49-F238E27FC236}">
                <a16:creationId xmlns:a16="http://schemas.microsoft.com/office/drawing/2014/main" id="{D1A54C9F-B38C-45F3-B890-B994A033D73C}"/>
              </a:ext>
            </a:extLst>
          </p:cNvPr>
          <p:cNvSpPr/>
          <p:nvPr/>
        </p:nvSpPr>
        <p:spPr>
          <a:xfrm>
            <a:off x="11125200" y="3619500"/>
            <a:ext cx="12252605" cy="518042"/>
          </a:xfrm>
          <a:prstGeom prst="rect">
            <a:avLst/>
          </a:prstGeom>
          <a:solidFill>
            <a:schemeClr val="tx2">
              <a:lumMod val="20000"/>
              <a:lumOff val="80000"/>
            </a:schemeClr>
          </a:solidFill>
          <a:ln w="9525" cmpd="sng">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Results</a:t>
            </a:r>
          </a:p>
        </p:txBody>
      </p:sp>
      <p:sp>
        <p:nvSpPr>
          <p:cNvPr id="23" name="Rectangle 22">
            <a:extLst>
              <a:ext uri="{FF2B5EF4-FFF2-40B4-BE49-F238E27FC236}">
                <a16:creationId xmlns:a16="http://schemas.microsoft.com/office/drawing/2014/main" id="{3AAEBCE3-1F7C-4613-BCDA-DF7A1F729D3C}"/>
              </a:ext>
            </a:extLst>
          </p:cNvPr>
          <p:cNvSpPr/>
          <p:nvPr/>
        </p:nvSpPr>
        <p:spPr>
          <a:xfrm>
            <a:off x="23819893" y="3619500"/>
            <a:ext cx="8962564" cy="518042"/>
          </a:xfrm>
          <a:prstGeom prst="rect">
            <a:avLst/>
          </a:prstGeom>
          <a:solidFill>
            <a:schemeClr val="tx2">
              <a:lumMod val="20000"/>
              <a:lumOff val="80000"/>
            </a:schemeClr>
          </a:solidFill>
          <a:ln w="9525" cmpd="sng">
            <a:solidFill>
              <a:schemeClr val="tx2"/>
            </a:solid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b="1" dirty="0">
                <a:latin typeface="Helvetica" pitchFamily="34" charset="0"/>
                <a:cs typeface="Helvetica" pitchFamily="34" charset="0"/>
              </a:rPr>
              <a:t>Conclusion</a:t>
            </a:r>
          </a:p>
        </p:txBody>
      </p:sp>
      <p:sp>
        <p:nvSpPr>
          <p:cNvPr id="24" name="TextBox 23">
            <a:extLst>
              <a:ext uri="{FF2B5EF4-FFF2-40B4-BE49-F238E27FC236}">
                <a16:creationId xmlns:a16="http://schemas.microsoft.com/office/drawing/2014/main" id="{23C62291-085B-4A6D-8CC7-C83A134EEC95}"/>
              </a:ext>
            </a:extLst>
          </p:cNvPr>
          <p:cNvSpPr txBox="1"/>
          <p:nvPr/>
        </p:nvSpPr>
        <p:spPr>
          <a:xfrm>
            <a:off x="23850817" y="4164712"/>
            <a:ext cx="8962565" cy="8571577"/>
          </a:xfrm>
          <a:prstGeom prst="rect">
            <a:avLst/>
          </a:prstGeom>
          <a:noFill/>
        </p:spPr>
        <p:txBody>
          <a:bodyPr wrap="square" rtlCol="0">
            <a:spAutoFit/>
          </a:bodyPr>
          <a:lstStyle/>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This study highlights the positive impact of education on improving clinicians’ understanding of evaluating capacity, resulting in:</a:t>
            </a:r>
          </a:p>
          <a:p>
            <a:pPr marL="1828703" lvl="1"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An increased comfort level in capacity evaluations</a:t>
            </a:r>
          </a:p>
          <a:p>
            <a:pPr marL="1828703" lvl="1"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Appropriate use of the term capacity as opposed to competency</a:t>
            </a:r>
          </a:p>
          <a:p>
            <a:pPr marL="1828703" lvl="1"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Understanding that capacity is not always global.</a:t>
            </a:r>
          </a:p>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Attendings/residents who were part of the study and participated in the pre- and post-lecture surveys stated that they would likely make less consults for capacity in </a:t>
            </a:r>
            <a:r>
              <a:rPr lang="en-US" sz="2900">
                <a:solidFill>
                  <a:prstClr val="black"/>
                </a:solidFill>
                <a:latin typeface="Arial" panose="020B0604020202020204" pitchFamily="34" charset="0"/>
                <a:cs typeface="Arial" panose="020B0604020202020204" pitchFamily="34" charset="0"/>
              </a:rPr>
              <a:t>the future.</a:t>
            </a:r>
            <a:endParaRPr lang="en-US" sz="2900" dirty="0">
              <a:solidFill>
                <a:prstClr val="black"/>
              </a:solidFill>
              <a:latin typeface="Arial" panose="020B0604020202020204" pitchFamily="34" charset="0"/>
              <a:cs typeface="Arial" panose="020B0604020202020204" pitchFamily="34" charset="0"/>
            </a:endParaRPr>
          </a:p>
          <a:p>
            <a:pPr marL="457200" lvl="0" indent="-457200">
              <a:buFont typeface="Arial" panose="020B0604020202020204" pitchFamily="34" charset="0"/>
              <a:buChar char="•"/>
            </a:pPr>
            <a:r>
              <a:rPr lang="en-US" sz="2900" dirty="0">
                <a:solidFill>
                  <a:prstClr val="black"/>
                </a:solidFill>
                <a:latin typeface="Arial" panose="020B0604020202020204" pitchFamily="34" charset="0"/>
                <a:cs typeface="Arial" panose="020B0604020202020204" pitchFamily="34" charset="0"/>
              </a:rPr>
              <a:t>As a result of the educational intervention, there was increased attention to providing specific details in consult orders regarding which aspect of decision making is in question. In summary, it is critical that all residents and clinical staff receive ongoing education in this area moving forward. </a:t>
            </a:r>
          </a:p>
        </p:txBody>
      </p:sp>
      <p:pic>
        <p:nvPicPr>
          <p:cNvPr id="8" name="Picture 7">
            <a:extLst>
              <a:ext uri="{FF2B5EF4-FFF2-40B4-BE49-F238E27FC236}">
                <a16:creationId xmlns:a16="http://schemas.microsoft.com/office/drawing/2014/main" id="{2A4220B2-B051-4678-B21E-4B08324EC268}"/>
              </a:ext>
            </a:extLst>
          </p:cNvPr>
          <p:cNvPicPr>
            <a:picLocks noChangeAspect="1"/>
          </p:cNvPicPr>
          <p:nvPr/>
        </p:nvPicPr>
        <p:blipFill>
          <a:blip r:embed="rId4"/>
          <a:stretch>
            <a:fillRect/>
          </a:stretch>
        </p:blipFill>
        <p:spPr>
          <a:xfrm>
            <a:off x="11081583" y="4283745"/>
            <a:ext cx="6101517" cy="3564855"/>
          </a:xfrm>
          <a:prstGeom prst="rect">
            <a:avLst/>
          </a:prstGeom>
        </p:spPr>
      </p:pic>
      <p:pic>
        <p:nvPicPr>
          <p:cNvPr id="9" name="Picture 8">
            <a:extLst>
              <a:ext uri="{FF2B5EF4-FFF2-40B4-BE49-F238E27FC236}">
                <a16:creationId xmlns:a16="http://schemas.microsoft.com/office/drawing/2014/main" id="{873A9BEC-C47F-47C5-8D5F-A6FA2135409E}"/>
              </a:ext>
            </a:extLst>
          </p:cNvPr>
          <p:cNvPicPr>
            <a:picLocks noChangeAspect="1"/>
          </p:cNvPicPr>
          <p:nvPr/>
        </p:nvPicPr>
        <p:blipFill>
          <a:blip r:embed="rId5"/>
          <a:stretch>
            <a:fillRect/>
          </a:stretch>
        </p:blipFill>
        <p:spPr>
          <a:xfrm>
            <a:off x="17235141" y="4283746"/>
            <a:ext cx="6101517" cy="3564854"/>
          </a:xfrm>
          <a:prstGeom prst="rect">
            <a:avLst/>
          </a:prstGeom>
        </p:spPr>
      </p:pic>
      <p:pic>
        <p:nvPicPr>
          <p:cNvPr id="10" name="Picture 9">
            <a:extLst>
              <a:ext uri="{FF2B5EF4-FFF2-40B4-BE49-F238E27FC236}">
                <a16:creationId xmlns:a16="http://schemas.microsoft.com/office/drawing/2014/main" id="{F63EA42D-381F-483A-81F8-86F05E25CB78}"/>
              </a:ext>
            </a:extLst>
          </p:cNvPr>
          <p:cNvPicPr>
            <a:picLocks noChangeAspect="1"/>
          </p:cNvPicPr>
          <p:nvPr/>
        </p:nvPicPr>
        <p:blipFill>
          <a:blip r:embed="rId6"/>
          <a:stretch>
            <a:fillRect/>
          </a:stretch>
        </p:blipFill>
        <p:spPr>
          <a:xfrm>
            <a:off x="11087100" y="8093746"/>
            <a:ext cx="6101516" cy="3564854"/>
          </a:xfrm>
          <a:prstGeom prst="rect">
            <a:avLst/>
          </a:prstGeom>
        </p:spPr>
      </p:pic>
      <p:pic>
        <p:nvPicPr>
          <p:cNvPr id="11" name="Picture 10">
            <a:extLst>
              <a:ext uri="{FF2B5EF4-FFF2-40B4-BE49-F238E27FC236}">
                <a16:creationId xmlns:a16="http://schemas.microsoft.com/office/drawing/2014/main" id="{3C8EBBA0-A7E4-44CE-A3E1-DE0D82B2BF6B}"/>
              </a:ext>
            </a:extLst>
          </p:cNvPr>
          <p:cNvPicPr>
            <a:picLocks noChangeAspect="1"/>
          </p:cNvPicPr>
          <p:nvPr/>
        </p:nvPicPr>
        <p:blipFill>
          <a:blip r:embed="rId7"/>
          <a:stretch>
            <a:fillRect/>
          </a:stretch>
        </p:blipFill>
        <p:spPr>
          <a:xfrm>
            <a:off x="13048181" y="11877724"/>
            <a:ext cx="8276766" cy="4835759"/>
          </a:xfrm>
          <a:prstGeom prst="rect">
            <a:avLst/>
          </a:prstGeom>
        </p:spPr>
      </p:pic>
      <p:pic>
        <p:nvPicPr>
          <p:cNvPr id="12" name="Picture 11">
            <a:extLst>
              <a:ext uri="{FF2B5EF4-FFF2-40B4-BE49-F238E27FC236}">
                <a16:creationId xmlns:a16="http://schemas.microsoft.com/office/drawing/2014/main" id="{BD1C1757-76F0-45E3-90B4-A7A5FFC6C4D3}"/>
              </a:ext>
            </a:extLst>
          </p:cNvPr>
          <p:cNvPicPr>
            <a:picLocks noChangeAspect="1"/>
          </p:cNvPicPr>
          <p:nvPr/>
        </p:nvPicPr>
        <p:blipFill>
          <a:blip r:embed="rId8"/>
          <a:stretch>
            <a:fillRect/>
          </a:stretch>
        </p:blipFill>
        <p:spPr>
          <a:xfrm>
            <a:off x="17259300" y="8093745"/>
            <a:ext cx="6101517" cy="3564855"/>
          </a:xfrm>
          <a:prstGeom prst="rect">
            <a:avLst/>
          </a:prstGeom>
        </p:spPr>
      </p:pic>
      <p:pic>
        <p:nvPicPr>
          <p:cNvPr id="13" name="Picture 12">
            <a:extLst>
              <a:ext uri="{FF2B5EF4-FFF2-40B4-BE49-F238E27FC236}">
                <a16:creationId xmlns:a16="http://schemas.microsoft.com/office/drawing/2014/main" id="{225D55CA-4F3A-448D-8C14-4CA2C936980A}"/>
              </a:ext>
            </a:extLst>
          </p:cNvPr>
          <p:cNvPicPr>
            <a:picLocks noChangeAspect="1"/>
          </p:cNvPicPr>
          <p:nvPr/>
        </p:nvPicPr>
        <p:blipFill>
          <a:blip r:embed="rId9"/>
          <a:stretch>
            <a:fillRect/>
          </a:stretch>
        </p:blipFill>
        <p:spPr>
          <a:xfrm>
            <a:off x="13044717" y="16805041"/>
            <a:ext cx="8276766" cy="4835759"/>
          </a:xfrm>
          <a:prstGeom prst="rect">
            <a:avLst/>
          </a:prstGeom>
        </p:spPr>
      </p:pic>
    </p:spTree>
    <p:extLst>
      <p:ext uri="{BB962C8B-B14F-4D97-AF65-F5344CB8AC3E}">
        <p14:creationId xmlns:p14="http://schemas.microsoft.com/office/powerpoint/2010/main" val="4136012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11700</TotalTime>
  <Words>674</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Ilse Wiechers</dc:creator>
  <cp:lastModifiedBy>Alex Soloway</cp:lastModifiedBy>
  <cp:revision>535</cp:revision>
  <cp:lastPrinted>2013-10-22T17:09:04Z</cp:lastPrinted>
  <dcterms:created xsi:type="dcterms:W3CDTF">2012-02-24T21:58:12Z</dcterms:created>
  <dcterms:modified xsi:type="dcterms:W3CDTF">2020-06-11T14:21:20Z</dcterms:modified>
</cp:coreProperties>
</file>