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0AAFFC-CD37-4840-AAE6-C6AE89B150D1}" type="datetimeFigureOut">
              <a:rPr lang="es-PE" smtClean="0"/>
              <a:t>26/02/2017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7CE481F-934B-40D2-94EE-E21ECA14B6AE}" type="slidenum">
              <a:rPr lang="es-PE" smtClean="0"/>
              <a:t>‹Nº›</a:t>
            </a:fld>
            <a:endParaRPr lang="es-P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3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AFFC-CD37-4840-AAE6-C6AE89B150D1}" type="datetimeFigureOut">
              <a:rPr lang="es-PE" smtClean="0"/>
              <a:t>26/02/2017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481F-934B-40D2-94EE-E21ECA14B6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9076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AFFC-CD37-4840-AAE6-C6AE89B150D1}" type="datetimeFigureOut">
              <a:rPr lang="es-PE" smtClean="0"/>
              <a:t>26/02/2017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481F-934B-40D2-94EE-E21ECA14B6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821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AFFC-CD37-4840-AAE6-C6AE89B150D1}" type="datetimeFigureOut">
              <a:rPr lang="es-PE" smtClean="0"/>
              <a:t>26/02/2017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481F-934B-40D2-94EE-E21ECA14B6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169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AFFC-CD37-4840-AAE6-C6AE89B150D1}" type="datetimeFigureOut">
              <a:rPr lang="es-PE" smtClean="0"/>
              <a:t>26/02/2017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481F-934B-40D2-94EE-E21ECA14B6AE}" type="slidenum">
              <a:rPr lang="es-PE" smtClean="0"/>
              <a:t>‹Nº›</a:t>
            </a:fld>
            <a:endParaRPr lang="es-P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166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AFFC-CD37-4840-AAE6-C6AE89B150D1}" type="datetimeFigureOut">
              <a:rPr lang="es-PE" smtClean="0"/>
              <a:t>26/02/2017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481F-934B-40D2-94EE-E21ECA14B6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182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AFFC-CD37-4840-AAE6-C6AE89B150D1}" type="datetimeFigureOut">
              <a:rPr lang="es-PE" smtClean="0"/>
              <a:t>26/02/2017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481F-934B-40D2-94EE-E21ECA14B6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549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AFFC-CD37-4840-AAE6-C6AE89B150D1}" type="datetimeFigureOut">
              <a:rPr lang="es-PE" smtClean="0"/>
              <a:t>26/02/2017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481F-934B-40D2-94EE-E21ECA14B6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762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AFFC-CD37-4840-AAE6-C6AE89B150D1}" type="datetimeFigureOut">
              <a:rPr lang="es-PE" smtClean="0"/>
              <a:t>26/02/2017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481F-934B-40D2-94EE-E21ECA14B6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843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AFFC-CD37-4840-AAE6-C6AE89B150D1}" type="datetimeFigureOut">
              <a:rPr lang="es-PE" smtClean="0"/>
              <a:t>26/02/2017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481F-934B-40D2-94EE-E21ECA14B6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603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AFFC-CD37-4840-AAE6-C6AE89B150D1}" type="datetimeFigureOut">
              <a:rPr lang="es-PE" smtClean="0"/>
              <a:t>26/02/2017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481F-934B-40D2-94EE-E21ECA14B6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7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F0AAFFC-CD37-4840-AAE6-C6AE89B150D1}" type="datetimeFigureOut">
              <a:rPr lang="es-PE" smtClean="0"/>
              <a:t>26/02/2017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7CE481F-934B-40D2-94EE-E21ECA14B6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626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5756" y="4661204"/>
            <a:ext cx="8767860" cy="1388165"/>
          </a:xfrm>
        </p:spPr>
        <p:txBody>
          <a:bodyPr/>
          <a:lstStyle/>
          <a:p>
            <a:r>
              <a:rPr lang="es-PE" dirty="0" smtClean="0"/>
              <a:t>Maurihño Enrique Escurra Colquis</a:t>
            </a:r>
            <a:endParaRPr lang="es-PE" dirty="0"/>
          </a:p>
        </p:txBody>
      </p:sp>
      <p:pic>
        <p:nvPicPr>
          <p:cNvPr id="5" name="Imagen 4" descr="Resultado de imagen para volley library androi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182" y="882375"/>
            <a:ext cx="5671877" cy="255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Imagen relacionad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059" y="1072289"/>
            <a:ext cx="2705100" cy="2177031"/>
          </a:xfrm>
          <a:prstGeom prst="roundRect">
            <a:avLst>
              <a:gd name="adj" fmla="val 217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6936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2835" y="2838734"/>
            <a:ext cx="5667233" cy="342104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s-PE" sz="2400" dirty="0"/>
              <a:t>1. </a:t>
            </a:r>
            <a:r>
              <a:rPr lang="es-PE" sz="2400" dirty="0" smtClean="0"/>
              <a:t>Presentación</a:t>
            </a:r>
          </a:p>
          <a:p>
            <a:pPr marL="45720" indent="0">
              <a:buNone/>
            </a:pPr>
            <a:r>
              <a:rPr lang="es-PE" sz="2400" dirty="0" smtClean="0"/>
              <a:t>2. Concepto </a:t>
            </a:r>
            <a:r>
              <a:rPr lang="es-PE" sz="2400" dirty="0"/>
              <a:t>de </a:t>
            </a:r>
            <a:r>
              <a:rPr lang="es-PE" sz="2400" dirty="0" smtClean="0"/>
              <a:t>Vóley</a:t>
            </a:r>
            <a:endParaRPr lang="es-PE" sz="2400" dirty="0"/>
          </a:p>
          <a:p>
            <a:pPr marL="45720" indent="0">
              <a:buNone/>
            </a:pPr>
            <a:r>
              <a:rPr lang="es-PE" sz="2400" dirty="0"/>
              <a:t>3</a:t>
            </a:r>
            <a:r>
              <a:rPr lang="es-PE" sz="2400" dirty="0" smtClean="0"/>
              <a:t>. </a:t>
            </a:r>
            <a:r>
              <a:rPr lang="es-PE" sz="2400" dirty="0"/>
              <a:t>Creación de la base de datos y tabla</a:t>
            </a:r>
          </a:p>
          <a:p>
            <a:pPr marL="45720" indent="0">
              <a:buNone/>
            </a:pPr>
            <a:r>
              <a:rPr lang="es-PE" sz="2400" dirty="0"/>
              <a:t>4</a:t>
            </a:r>
            <a:r>
              <a:rPr lang="es-PE" sz="2400" dirty="0" smtClean="0"/>
              <a:t>. </a:t>
            </a:r>
            <a:r>
              <a:rPr lang="es-PE" sz="2400" dirty="0"/>
              <a:t>Creación del código PHP: conexion.php</a:t>
            </a:r>
          </a:p>
          <a:p>
            <a:pPr marL="45720" indent="0">
              <a:buNone/>
            </a:pPr>
            <a:r>
              <a:rPr lang="es-PE" sz="2400" dirty="0"/>
              <a:t>5</a:t>
            </a:r>
            <a:r>
              <a:rPr lang="es-PE" sz="2400" dirty="0" smtClean="0"/>
              <a:t>. </a:t>
            </a:r>
            <a:r>
              <a:rPr lang="es-PE" sz="2400" dirty="0"/>
              <a:t>Creación del código PHP: registrar.php</a:t>
            </a:r>
          </a:p>
          <a:p>
            <a:pPr marL="45720" indent="0">
              <a:buNone/>
            </a:pPr>
            <a:r>
              <a:rPr lang="es-PE" sz="2400" dirty="0"/>
              <a:t>6</a:t>
            </a:r>
            <a:r>
              <a:rPr lang="es-PE" sz="2400" dirty="0" smtClean="0"/>
              <a:t>. </a:t>
            </a:r>
            <a:r>
              <a:rPr lang="es-PE" sz="2400" dirty="0"/>
              <a:t>Creación del código PHP: login.php</a:t>
            </a:r>
          </a:p>
          <a:p>
            <a:pPr marL="45720" indent="0">
              <a:buNone/>
            </a:pPr>
            <a:r>
              <a:rPr lang="es-PE" sz="2400" dirty="0" smtClean="0"/>
              <a:t>7 . </a:t>
            </a:r>
            <a:r>
              <a:rPr lang="es-PE" sz="2400" dirty="0"/>
              <a:t>IU de </a:t>
            </a:r>
            <a:r>
              <a:rPr lang="es-PE" sz="2400" dirty="0" smtClean="0"/>
              <a:t>Registrar</a:t>
            </a:r>
            <a:endParaRPr lang="es-PE" sz="2400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06481" y="988034"/>
            <a:ext cx="3177670" cy="113069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631676" y="2838734"/>
            <a:ext cx="5187286" cy="3539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s-PE" sz="2400" dirty="0"/>
              <a:t>8</a:t>
            </a:r>
            <a:r>
              <a:rPr lang="es-PE" sz="2400" dirty="0" smtClean="0"/>
              <a:t>. IU de Login</a:t>
            </a:r>
          </a:p>
          <a:p>
            <a:pPr marL="45720" indent="0">
              <a:buNone/>
            </a:pPr>
            <a:r>
              <a:rPr lang="es-PE" sz="2400" dirty="0"/>
              <a:t>9</a:t>
            </a:r>
            <a:r>
              <a:rPr lang="es-PE" sz="2400" dirty="0" smtClean="0"/>
              <a:t>. IU de Bienvenido</a:t>
            </a:r>
          </a:p>
          <a:p>
            <a:pPr marL="45720" indent="0">
              <a:buNone/>
            </a:pPr>
            <a:r>
              <a:rPr lang="es-PE" sz="2400" dirty="0" smtClean="0"/>
              <a:t>10. Código de registrar Usuario</a:t>
            </a:r>
          </a:p>
          <a:p>
            <a:pPr marL="45720" indent="0">
              <a:buNone/>
            </a:pPr>
            <a:r>
              <a:rPr lang="es-PE" sz="2400" dirty="0" smtClean="0"/>
              <a:t>11. Código de login de Usuario</a:t>
            </a:r>
          </a:p>
          <a:p>
            <a:pPr marL="45720" indent="0">
              <a:buNone/>
            </a:pPr>
            <a:r>
              <a:rPr lang="es-PE" sz="2400" dirty="0" smtClean="0"/>
              <a:t>12. Código de bienvenida del usuario</a:t>
            </a:r>
          </a:p>
          <a:p>
            <a:pPr marL="45720" indent="0">
              <a:buNone/>
            </a:pPr>
            <a:r>
              <a:rPr lang="es-PE" sz="2400" dirty="0" smtClean="0"/>
              <a:t>13. Corrección de código</a:t>
            </a:r>
          </a:p>
          <a:p>
            <a:pPr marL="45720" indent="0">
              <a:buNone/>
            </a:pPr>
            <a:r>
              <a:rPr lang="es-PE" sz="2400" dirty="0" smtClean="0"/>
              <a:t>14. Ejecución del aplicativo móvil</a:t>
            </a:r>
            <a:endParaRPr lang="es-PE" sz="2400" dirty="0"/>
          </a:p>
        </p:txBody>
      </p:sp>
      <p:pic>
        <p:nvPicPr>
          <p:cNvPr id="1026" name="Picture 2" descr="Resultado de imagen para android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063" y="338464"/>
            <a:ext cx="6022899" cy="23501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android volle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15" y="495543"/>
            <a:ext cx="3923049" cy="204294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echa derecha 5"/>
          <p:cNvSpPr/>
          <p:nvPr/>
        </p:nvSpPr>
        <p:spPr>
          <a:xfrm>
            <a:off x="4841514" y="1101103"/>
            <a:ext cx="709684" cy="522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831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3000" y="3599028"/>
            <a:ext cx="9872871" cy="2496971"/>
          </a:xfrm>
        </p:spPr>
        <p:txBody>
          <a:bodyPr/>
          <a:lstStyle/>
          <a:p>
            <a:r>
              <a:rPr lang="es-PE" dirty="0" smtClean="0"/>
              <a:t>Librería </a:t>
            </a:r>
            <a:r>
              <a:rPr lang="es-PE" dirty="0"/>
              <a:t>desarrollada por </a:t>
            </a:r>
            <a:r>
              <a:rPr lang="es-PE" dirty="0" smtClean="0"/>
              <a:t>Google.</a:t>
            </a:r>
          </a:p>
          <a:p>
            <a:r>
              <a:rPr lang="es-PE" dirty="0" smtClean="0"/>
              <a:t>Es </a:t>
            </a:r>
            <a:r>
              <a:rPr lang="es-PE" dirty="0"/>
              <a:t>un cliente </a:t>
            </a:r>
            <a:r>
              <a:rPr lang="es-PE" dirty="0" smtClean="0"/>
              <a:t>Http.</a:t>
            </a:r>
          </a:p>
          <a:p>
            <a:r>
              <a:rPr lang="es-PE" dirty="0" smtClean="0"/>
              <a:t>Está </a:t>
            </a:r>
            <a:r>
              <a:rPr lang="es-PE" dirty="0"/>
              <a:t>totalmente enfocado en las </a:t>
            </a:r>
            <a:r>
              <a:rPr lang="es-PE" dirty="0" smtClean="0"/>
              <a:t>peticiones.</a:t>
            </a:r>
          </a:p>
          <a:p>
            <a:r>
              <a:rPr lang="es-PE" dirty="0" smtClean="0"/>
              <a:t>Posee </a:t>
            </a:r>
            <a:r>
              <a:rPr lang="es-PE" dirty="0"/>
              <a:t>ventajas </a:t>
            </a:r>
            <a:r>
              <a:rPr lang="es-PE" dirty="0" smtClean="0"/>
              <a:t>enormes.</a:t>
            </a:r>
            <a:endParaRPr lang="es-PE" dirty="0"/>
          </a:p>
        </p:txBody>
      </p:sp>
      <p:pic>
        <p:nvPicPr>
          <p:cNvPr id="4" name="Imagen 3" descr="Resultado de imagen para volley library androi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730" y="543366"/>
            <a:ext cx="5400040" cy="27222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2890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sel 5"/>
          <p:cNvSpPr/>
          <p:nvPr/>
        </p:nvSpPr>
        <p:spPr>
          <a:xfrm>
            <a:off x="491319" y="3106116"/>
            <a:ext cx="6073253" cy="3409324"/>
          </a:xfrm>
          <a:prstGeom prst="bevel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3001" y="1105469"/>
            <a:ext cx="5134970" cy="4990531"/>
          </a:xfrm>
        </p:spPr>
        <p:txBody>
          <a:bodyPr>
            <a:normAutofit/>
          </a:bodyPr>
          <a:lstStyle/>
          <a:p>
            <a:r>
              <a:rPr lang="es-PE" dirty="0" smtClean="0"/>
              <a:t>Está </a:t>
            </a:r>
            <a:r>
              <a:rPr lang="es-PE" dirty="0"/>
              <a:t>totalmente enfocado en las </a:t>
            </a:r>
            <a:r>
              <a:rPr lang="es-PE" dirty="0" smtClean="0"/>
              <a:t>peticiones.</a:t>
            </a:r>
          </a:p>
          <a:p>
            <a:r>
              <a:rPr lang="es-PE" dirty="0" smtClean="0"/>
              <a:t>Posee </a:t>
            </a:r>
            <a:r>
              <a:rPr lang="es-PE" dirty="0"/>
              <a:t>varios </a:t>
            </a:r>
            <a:r>
              <a:rPr lang="es-PE" dirty="0" smtClean="0"/>
              <a:t>componentes.</a:t>
            </a:r>
          </a:p>
          <a:p>
            <a:r>
              <a:rPr lang="es-PE" dirty="0" smtClean="0"/>
              <a:t>Comienza </a:t>
            </a:r>
            <a:r>
              <a:rPr lang="es-PE" dirty="0"/>
              <a:t>con creación de una cola </a:t>
            </a:r>
            <a:r>
              <a:rPr lang="es-PE" dirty="0" smtClean="0"/>
              <a:t>de peticiones:</a:t>
            </a:r>
          </a:p>
          <a:p>
            <a:pPr marL="45720" indent="0">
              <a:buNone/>
            </a:pPr>
            <a:endParaRPr lang="es-PE" dirty="0" smtClean="0"/>
          </a:p>
          <a:p>
            <a:pPr marL="45720" indent="0">
              <a:buNone/>
            </a:pPr>
            <a:r>
              <a:rPr lang="es-PE" dirty="0"/>
              <a:t>// Crear nueva cola de peticiones</a:t>
            </a:r>
          </a:p>
          <a:p>
            <a:pPr marL="45720" indent="0">
              <a:buNone/>
            </a:pPr>
            <a:r>
              <a:rPr lang="es-PE" dirty="0" err="1"/>
              <a:t>requestQueue</a:t>
            </a:r>
            <a:r>
              <a:rPr lang="es-PE" dirty="0"/>
              <a:t>= </a:t>
            </a:r>
            <a:r>
              <a:rPr lang="es-PE" dirty="0" err="1" smtClean="0"/>
              <a:t>Volley.newRequestQueue</a:t>
            </a:r>
            <a:r>
              <a:rPr lang="es-PE" dirty="0" smtClean="0"/>
              <a:t>(</a:t>
            </a:r>
            <a:r>
              <a:rPr lang="es-PE" dirty="0" err="1" smtClean="0"/>
              <a:t>context</a:t>
            </a:r>
            <a:r>
              <a:rPr lang="es-PE" dirty="0" smtClean="0"/>
              <a:t>);</a:t>
            </a:r>
            <a:endParaRPr lang="es-PE" dirty="0"/>
          </a:p>
          <a:p>
            <a:pPr marL="45720" indent="0">
              <a:buNone/>
            </a:pPr>
            <a:r>
              <a:rPr lang="es-PE" dirty="0"/>
              <a:t>Con esta declaración ya se tiene el camino abierto para añadir </a:t>
            </a:r>
            <a:r>
              <a:rPr lang="es-PE" dirty="0" smtClean="0"/>
              <a:t>peticiones</a:t>
            </a:r>
            <a:r>
              <a:rPr lang="es-PE" dirty="0"/>
              <a:t>.</a:t>
            </a:r>
          </a:p>
        </p:txBody>
      </p:sp>
      <p:pic>
        <p:nvPicPr>
          <p:cNvPr id="4" name="Imagen 3" descr="Resultado de imagen para volley library androi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655" y="1831643"/>
            <a:ext cx="4899547" cy="3200400"/>
          </a:xfrm>
          <a:prstGeom prst="roundRect">
            <a:avLst>
              <a:gd name="adj" fmla="val 37989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7360014" y="1292670"/>
            <a:ext cx="4516271" cy="678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 smtClean="0"/>
              <a:t>¿Para qué sirve la </a:t>
            </a:r>
            <a:r>
              <a:rPr lang="es-PE" dirty="0"/>
              <a:t>l</a:t>
            </a:r>
            <a:r>
              <a:rPr lang="es-PE" dirty="0" smtClean="0"/>
              <a:t>ibrería Vóley?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8399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Librería Volley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Repositorio Git Hub:</a:t>
            </a:r>
            <a:endParaRPr lang="es-PE" dirty="0"/>
          </a:p>
          <a:p>
            <a:pPr marL="45720" indent="0">
              <a:buNone/>
            </a:pPr>
            <a:r>
              <a:rPr lang="es-PE" dirty="0" smtClean="0"/>
              <a:t>	https</a:t>
            </a:r>
            <a:r>
              <a:rPr lang="es-PE" dirty="0"/>
              <a:t>://github.com/escurra1/Volley</a:t>
            </a: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122965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174</Words>
  <Application>Microsoft Office PowerPoint</Application>
  <PresentationFormat>Panorámica</PresentationFormat>
  <Paragraphs>34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7" baseType="lpstr">
      <vt:lpstr>Corbel</vt:lpstr>
      <vt:lpstr>Base</vt:lpstr>
      <vt:lpstr> </vt:lpstr>
      <vt:lpstr> </vt:lpstr>
      <vt:lpstr> </vt:lpstr>
      <vt:lpstr> </vt:lpstr>
      <vt:lpstr>Librería Volley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Mauri Escurra</dc:creator>
  <cp:lastModifiedBy>Mauri Escurra</cp:lastModifiedBy>
  <cp:revision>13</cp:revision>
  <dcterms:created xsi:type="dcterms:W3CDTF">2017-02-17T21:23:56Z</dcterms:created>
  <dcterms:modified xsi:type="dcterms:W3CDTF">2017-02-26T06:44:33Z</dcterms:modified>
</cp:coreProperties>
</file>