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3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14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2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0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91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9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9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8D6D-D606-44D4-B62D-3019C95DD209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FD7D-4B2B-442C-B2FA-AB197603DE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7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ars-service-ejb/src%5C/main%5C/java%3Ccom.prodyna" TargetMode="External"/><Relationship Id="rId7" Type="http://schemas.openxmlformats.org/officeDocument/2006/relationships/hyperlink" Target="eclipse-javadoc:%E2%98%82=ars-service-ejb/src%5C/main%5C/java%3Ccom.prodyna.pac.ars.service.ejb" TargetMode="External"/><Relationship Id="rId2" Type="http://schemas.openxmlformats.org/officeDocument/2006/relationships/hyperlink" Target="eclipse-javadoc:%E2%98%82=ars-service-ejb/src%5C/main%5C/java%3C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ars-service-ejb/src%5C/main%5C/java%3Ccom.prodyna.pac.ars.service" TargetMode="External"/><Relationship Id="rId5" Type="http://schemas.openxmlformats.org/officeDocument/2006/relationships/hyperlink" Target="eclipse-javadoc:%E2%98%82=ars-service-ejb/src%5C/main%5C/java%3Ccom.prodyna.pac.ars" TargetMode="External"/><Relationship Id="rId4" Type="http://schemas.openxmlformats.org/officeDocument/2006/relationships/hyperlink" Target="eclipse-javadoc:%E2%98%82=ars-service-ejb/src%5C/main%5C/java%3Ccom.prodyna.pa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ARS – </a:t>
            </a:r>
            <a:r>
              <a:rPr lang="de-DE" dirty="0" smtClean="0"/>
              <a:t>Service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Aircraft</a:t>
            </a:r>
            <a:r>
              <a:rPr lang="de-DE" dirty="0" smtClean="0"/>
              <a:t> Reservation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68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JDK 8</a:t>
            </a:r>
          </a:p>
          <a:p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Wildfly</a:t>
            </a:r>
            <a:r>
              <a:rPr lang="de-DE" dirty="0" smtClean="0"/>
              <a:t> 8.0</a:t>
            </a:r>
          </a:p>
          <a:p>
            <a:r>
              <a:rPr lang="de-DE" dirty="0" smtClean="0"/>
              <a:t>JPA 2.0 </a:t>
            </a:r>
            <a:r>
              <a:rPr lang="de-DE" dirty="0" err="1" smtClean="0"/>
              <a:t>compliant</a:t>
            </a:r>
            <a:r>
              <a:rPr lang="de-DE" dirty="0" smtClean="0"/>
              <a:t> Database  </a:t>
            </a: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MySQL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3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 Module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6180726" cy="566124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804248" y="2204864"/>
            <a:ext cx="14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POM Package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07231" y="272659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Jar</a:t>
            </a:r>
            <a:r>
              <a:rPr lang="de-DE" dirty="0" smtClean="0"/>
              <a:t>/WAR Package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04248" y="314096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Assembly</a:t>
            </a:r>
            <a:r>
              <a:rPr lang="de-DE" dirty="0" smtClean="0"/>
              <a:t>“ Package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940152" y="3789040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940152" y="4221088"/>
            <a:ext cx="43204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807231" y="360437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Dependency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804248" y="4067780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Parent POM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38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Base Package </a:t>
            </a:r>
            <a:r>
              <a:rPr lang="de-DE" dirty="0" err="1" smtClean="0"/>
              <a:t>Prefix</a:t>
            </a:r>
            <a:r>
              <a:rPr lang="de-DE" dirty="0" smtClean="0"/>
              <a:t>: </a:t>
            </a:r>
            <a:r>
              <a:rPr lang="de-DE" dirty="0" err="1" smtClean="0"/>
              <a:t>com.prodyna.pac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POM Project </a:t>
            </a:r>
            <a:r>
              <a:rPr lang="de-DE" dirty="0" err="1" smtClean="0"/>
              <a:t>appends</a:t>
            </a:r>
            <a:r>
              <a:rPr lang="de-DE" dirty="0" smtClean="0"/>
              <a:t> sub-</a:t>
            </a:r>
            <a:r>
              <a:rPr lang="de-DE" dirty="0" err="1" smtClean="0"/>
              <a:t>package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com.prodyna.pac.ars</a:t>
            </a:r>
            <a:r>
              <a:rPr lang="de-DE" dirty="0" smtClean="0"/>
              <a:t> (Root Project POM)</a:t>
            </a:r>
          </a:p>
          <a:p>
            <a:pPr lvl="1"/>
            <a:r>
              <a:rPr lang="de-DE" dirty="0" err="1" smtClean="0"/>
              <a:t>c</a:t>
            </a:r>
            <a:r>
              <a:rPr lang="de-DE" dirty="0" err="1" smtClean="0"/>
              <a:t>om</a:t>
            </a:r>
            <a:r>
              <a:rPr lang="de-DE" dirty="0" err="1" smtClean="0"/>
              <a:t>.prodyna.pac.ars.frontend</a:t>
            </a:r>
            <a:endParaRPr lang="de-DE" dirty="0" smtClean="0"/>
          </a:p>
          <a:p>
            <a:pPr lvl="1"/>
            <a:r>
              <a:rPr lang="de-DE" dirty="0" err="1"/>
              <a:t>a</a:t>
            </a:r>
            <a:r>
              <a:rPr lang="de-DE" dirty="0" err="1" smtClean="0"/>
              <a:t>nd</a:t>
            </a:r>
            <a:r>
              <a:rPr lang="de-DE" dirty="0" smtClean="0"/>
              <a:t> so </a:t>
            </a:r>
            <a:r>
              <a:rPr lang="de-DE" dirty="0" err="1" smtClean="0"/>
              <a:t>forth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Project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parent</a:t>
            </a:r>
            <a:r>
              <a:rPr lang="de-DE" dirty="0" smtClean="0"/>
              <a:t> POM Path</a:t>
            </a:r>
          </a:p>
          <a:p>
            <a:pPr lvl="1"/>
            <a:r>
              <a:rPr lang="de-DE" dirty="0" err="1" smtClean="0"/>
              <a:t>Eg</a:t>
            </a:r>
            <a:r>
              <a:rPr lang="de-DE" dirty="0" smtClean="0"/>
              <a:t>: </a:t>
            </a:r>
            <a:r>
              <a:rPr lang="de-DE" dirty="0" err="1" smtClean="0"/>
              <a:t>ars-masterdata-api</a:t>
            </a:r>
            <a:endParaRPr lang="de-DE" dirty="0"/>
          </a:p>
          <a:p>
            <a:pPr lvl="2"/>
            <a:r>
              <a:rPr lang="de-DE" dirty="0" smtClean="0"/>
              <a:t>Parent: -&gt; </a:t>
            </a:r>
            <a:r>
              <a:rPr lang="de-DE" dirty="0" err="1" smtClean="0"/>
              <a:t>ars-masterdata</a:t>
            </a:r>
            <a:r>
              <a:rPr lang="de-DE" dirty="0" smtClean="0"/>
              <a:t> -&gt; </a:t>
            </a:r>
            <a:r>
              <a:rPr lang="de-DE" dirty="0" err="1" smtClean="0"/>
              <a:t>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42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Public Module Name Suffix: -</a:t>
            </a:r>
            <a:r>
              <a:rPr lang="de-DE" dirty="0" err="1" smtClean="0"/>
              <a:t>api</a:t>
            </a:r>
            <a:endParaRPr lang="de-DE" dirty="0" smtClean="0"/>
          </a:p>
          <a:p>
            <a:r>
              <a:rPr lang="de-DE" dirty="0" err="1" smtClean="0"/>
              <a:t>Impl</a:t>
            </a:r>
            <a:r>
              <a:rPr lang="de-DE" dirty="0" smtClean="0"/>
              <a:t>. Module Name Suffix: -service</a:t>
            </a:r>
          </a:p>
          <a:p>
            <a:r>
              <a:rPr lang="de-DE" dirty="0" smtClean="0"/>
              <a:t>CRUD Service Interface: [Entity]Service</a:t>
            </a:r>
          </a:p>
          <a:p>
            <a:r>
              <a:rPr lang="de-DE" dirty="0" smtClean="0"/>
              <a:t>CRUD Service </a:t>
            </a:r>
            <a:r>
              <a:rPr lang="de-DE" dirty="0" err="1" smtClean="0"/>
              <a:t>Impl</a:t>
            </a:r>
            <a:r>
              <a:rPr lang="de-DE" dirty="0" smtClean="0"/>
              <a:t>: [Entity]</a:t>
            </a:r>
            <a:r>
              <a:rPr lang="de-DE" dirty="0" err="1" smtClean="0"/>
              <a:t>ServiceBean</a:t>
            </a:r>
            <a:endParaRPr lang="de-DE" dirty="0" smtClean="0"/>
          </a:p>
          <a:p>
            <a:r>
              <a:rPr lang="de-DE" dirty="0" err="1" smtClean="0"/>
              <a:t>Subclasses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refine</a:t>
            </a:r>
            <a:r>
              <a:rPr lang="de-DE" dirty="0" smtClean="0"/>
              <a:t> Name </a:t>
            </a:r>
            <a:r>
              <a:rPr lang="de-DE" dirty="0" err="1" smtClean="0"/>
              <a:t>of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RestExceptionMapper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subclass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smtClean="0"/>
              <a:t>ExceptionMapper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1564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</a:t>
            </a:r>
            <a:r>
              <a:rPr lang="de-DE" dirty="0" err="1" smtClean="0"/>
              <a:t>Dependency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ars</a:t>
            </a:r>
            <a:r>
              <a:rPr lang="de-DE" dirty="0" smtClean="0"/>
              <a:t>-[</a:t>
            </a:r>
            <a:r>
              <a:rPr lang="de-DE" dirty="0" err="1" smtClean="0"/>
              <a:t>section</a:t>
            </a:r>
            <a:r>
              <a:rPr lang="de-DE" dirty="0" smtClean="0"/>
              <a:t>]-</a:t>
            </a:r>
            <a:r>
              <a:rPr lang="de-DE" dirty="0" err="1" smtClean="0"/>
              <a:t>api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ust not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br>
              <a:rPr lang="de-DE" dirty="0" smtClean="0"/>
            </a:br>
            <a:r>
              <a:rPr lang="de-DE" dirty="0" err="1" smtClean="0"/>
              <a:t>ars</a:t>
            </a:r>
            <a:r>
              <a:rPr lang="de-DE" dirty="0" smtClean="0"/>
              <a:t>-[</a:t>
            </a:r>
            <a:r>
              <a:rPr lang="de-DE" dirty="0" err="1" smtClean="0"/>
              <a:t>section</a:t>
            </a:r>
            <a:r>
              <a:rPr lang="de-DE" dirty="0" smtClean="0"/>
              <a:t>]-service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err="1" smtClean="0"/>
              <a:t>Between</a:t>
            </a:r>
            <a:r>
              <a:rPr lang="de-DE" dirty="0" smtClean="0"/>
              <a:t> 2 </a:t>
            </a:r>
            <a:r>
              <a:rPr lang="de-DE" dirty="0" err="1" smtClean="0"/>
              <a:t>sections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an –</a:t>
            </a:r>
            <a:r>
              <a:rPr lang="de-DE" dirty="0" err="1" smtClean="0"/>
              <a:t>api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endParaRPr lang="de-DE" dirty="0" smtClean="0"/>
          </a:p>
          <a:p>
            <a:pPr lvl="1"/>
            <a:r>
              <a:rPr lang="de-DE" dirty="0" smtClean="0"/>
              <a:t>2 „</a:t>
            </a:r>
            <a:r>
              <a:rPr lang="de-DE" dirty="0" err="1" smtClean="0"/>
              <a:t>service</a:t>
            </a:r>
            <a:r>
              <a:rPr lang="de-DE" dirty="0" smtClean="0"/>
              <a:t>“ </a:t>
            </a:r>
            <a:r>
              <a:rPr lang="de-DE" dirty="0" err="1" smtClean="0"/>
              <a:t>modules</a:t>
            </a:r>
            <a:r>
              <a:rPr lang="de-DE" dirty="0" smtClean="0"/>
              <a:t> must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r>
              <a:rPr lang="de-DE" dirty="0" smtClean="0"/>
              <a:t>Common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all EJB </a:t>
            </a:r>
            <a:r>
              <a:rPr lang="de-DE" dirty="0" err="1" smtClean="0"/>
              <a:t>implementation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in </a:t>
            </a:r>
            <a:r>
              <a:rPr lang="de-DE" dirty="0" err="1" smtClean="0"/>
              <a:t>ars</a:t>
            </a:r>
            <a:r>
              <a:rPr lang="de-DE" dirty="0" smtClean="0"/>
              <a:t>-service-</a:t>
            </a:r>
            <a:r>
              <a:rPr lang="de-DE" dirty="0" err="1" smtClean="0"/>
              <a:t>ejb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2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Misc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in </a:t>
            </a:r>
            <a:r>
              <a:rPr lang="de-DE" dirty="0" err="1" smtClean="0"/>
              <a:t>SourceCode</a:t>
            </a:r>
            <a:endParaRPr lang="de-DE" dirty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NamedQuery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Model </a:t>
            </a:r>
            <a:r>
              <a:rPr lang="de-DE" dirty="0" err="1" smtClean="0"/>
              <a:t>Object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Annotation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(JPA, Validation, </a:t>
            </a:r>
            <a:r>
              <a:rPr lang="de-DE" dirty="0" err="1" smtClean="0"/>
              <a:t>Injection</a:t>
            </a:r>
            <a:r>
              <a:rPr lang="de-DE" dirty="0" smtClean="0"/>
              <a:t>, </a:t>
            </a:r>
            <a:r>
              <a:rPr lang="de-DE" dirty="0" err="1" smtClean="0"/>
              <a:t>Authorization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Care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http Status Codes: 200, 401, 500 (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appriate</a:t>
            </a:r>
            <a:r>
              <a:rPr lang="de-DE" dirty="0" smtClean="0"/>
              <a:t> Codes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– not Message in </a:t>
            </a:r>
            <a:r>
              <a:rPr lang="de-DE" dirty="0" err="1" smtClean="0"/>
              <a:t>body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8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Bean Validation Annotation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>
                <a:hlinkClick r:id="rId2"/>
              </a:rPr>
              <a:t>com</a:t>
            </a:r>
            <a:r>
              <a:rPr lang="de-DE" dirty="0" err="1" smtClean="0"/>
              <a:t>.</a:t>
            </a:r>
            <a:r>
              <a:rPr lang="de-DE" dirty="0" err="1" smtClean="0">
                <a:hlinkClick r:id="rId3"/>
              </a:rPr>
              <a:t>prodyna</a:t>
            </a:r>
            <a:r>
              <a:rPr lang="de-DE" dirty="0" err="1" smtClean="0"/>
              <a:t>.</a:t>
            </a:r>
            <a:r>
              <a:rPr lang="de-DE" dirty="0" err="1" smtClean="0">
                <a:hlinkClick r:id="rId4"/>
              </a:rPr>
              <a:t>pac</a:t>
            </a:r>
            <a:r>
              <a:rPr lang="de-DE" dirty="0" err="1" smtClean="0"/>
              <a:t>.</a:t>
            </a:r>
            <a:r>
              <a:rPr lang="de-DE" dirty="0" err="1" smtClean="0">
                <a:hlinkClick r:id="rId5"/>
              </a:rPr>
              <a:t>ars</a:t>
            </a:r>
            <a:r>
              <a:rPr lang="de-DE" dirty="0" err="1" smtClean="0"/>
              <a:t>.</a:t>
            </a:r>
            <a:r>
              <a:rPr lang="de-DE" dirty="0" err="1" smtClean="0">
                <a:hlinkClick r:id="rId6"/>
              </a:rPr>
              <a:t>service</a:t>
            </a:r>
            <a:r>
              <a:rPr lang="de-DE" dirty="0" err="1" smtClean="0"/>
              <a:t>.</a:t>
            </a:r>
            <a:r>
              <a:rPr lang="de-DE" dirty="0" err="1" smtClean="0">
                <a:hlinkClick r:id="rId7"/>
              </a:rPr>
              <a:t>ejb</a:t>
            </a:r>
            <a:r>
              <a:rPr lang="de-DE" dirty="0" err="1" smtClean="0"/>
              <a:t>.Validator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err="1" smtClean="0"/>
              <a:t>create</a:t>
            </a:r>
            <a:r>
              <a:rPr lang="de-DE" dirty="0" smtClean="0"/>
              <a:t> Service </a:t>
            </a:r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CDI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inject</a:t>
            </a:r>
            <a:r>
              <a:rPr lang="de-DE" dirty="0" smtClean="0"/>
              <a:t> </a:t>
            </a:r>
            <a:r>
              <a:rPr lang="de-DE" dirty="0" err="1" smtClean="0"/>
              <a:t>Validator</a:t>
            </a:r>
            <a:r>
              <a:rPr lang="de-DE" dirty="0" smtClean="0"/>
              <a:t> </a:t>
            </a:r>
            <a:r>
              <a:rPr lang="de-DE" dirty="0" err="1" smtClean="0"/>
              <a:t>impl</a:t>
            </a:r>
            <a:r>
              <a:rPr lang="de-DE" dirty="0" smtClean="0"/>
              <a:t> in </a:t>
            </a:r>
            <a:r>
              <a:rPr lang="de-DE" dirty="0" err="1" smtClean="0"/>
              <a:t>Decoration</a:t>
            </a:r>
            <a:endParaRPr lang="de-DE" dirty="0" smtClean="0"/>
          </a:p>
          <a:p>
            <a:pPr lvl="1"/>
            <a:r>
              <a:rPr lang="de-DE" dirty="0" err="1" smtClean="0"/>
              <a:t>Intercept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throw</a:t>
            </a:r>
            <a:r>
              <a:rPr lang="de-DE" dirty="0"/>
              <a:t> </a:t>
            </a:r>
            <a:r>
              <a:rPr lang="de-DE" dirty="0" err="1" smtClean="0"/>
              <a:t>IllegalArgumentException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valid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88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Frontent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FXML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/</a:t>
            </a:r>
            <a:r>
              <a:rPr lang="de-DE" dirty="0" err="1" smtClean="0"/>
              <a:t>modifying</a:t>
            </a:r>
            <a:r>
              <a:rPr lang="de-DE" dirty="0" smtClean="0"/>
              <a:t> Scene on Code</a:t>
            </a:r>
          </a:p>
          <a:p>
            <a:r>
              <a:rPr lang="de-DE" dirty="0" err="1" smtClean="0"/>
              <a:t>Allign</a:t>
            </a:r>
            <a:r>
              <a:rPr lang="de-DE" dirty="0" smtClean="0"/>
              <a:t> Code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Design</a:t>
            </a:r>
          </a:p>
          <a:p>
            <a:r>
              <a:rPr lang="de-DE" dirty="0" smtClean="0"/>
              <a:t>Access backend Service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DynamicProxy</a:t>
            </a:r>
            <a:endParaRPr lang="de-DE" dirty="0" smtClean="0"/>
          </a:p>
          <a:p>
            <a:pPr lvl="1"/>
            <a:r>
              <a:rPr lang="de-DE" dirty="0" err="1"/>
              <a:t>ServiceProxyFactory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Bildschirmpräsentation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ARS – Service Documentation</vt:lpstr>
      <vt:lpstr>Requirements</vt:lpstr>
      <vt:lpstr>Maven Module Structure</vt:lpstr>
      <vt:lpstr>Naming Convention</vt:lpstr>
      <vt:lpstr>Naming Convention</vt:lpstr>
      <vt:lpstr>Module Dependency</vt:lpstr>
      <vt:lpstr>Misc Conventions</vt:lpstr>
      <vt:lpstr>Validation</vt:lpstr>
      <vt:lpstr>Frontent Conventions</vt:lpstr>
    </vt:vector>
  </TitlesOfParts>
  <Company>PRODYNA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 – How to Launch</dc:title>
  <dc:creator>Andre Albert</dc:creator>
  <cp:lastModifiedBy>Andre Albert</cp:lastModifiedBy>
  <cp:revision>10</cp:revision>
  <dcterms:created xsi:type="dcterms:W3CDTF">2014-07-17T16:12:41Z</dcterms:created>
  <dcterms:modified xsi:type="dcterms:W3CDTF">2014-07-17T20:05:40Z</dcterms:modified>
</cp:coreProperties>
</file>