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82104"/>
        <c:axId val="166885632"/>
      </c:barChart>
      <c:catAx>
        <c:axId val="16688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85632"/>
        <c:crosses val="autoZero"/>
        <c:auto val="1"/>
        <c:lblAlgn val="ctr"/>
        <c:lblOffset val="100"/>
        <c:noMultiLvlLbl val="0"/>
      </c:catAx>
      <c:valAx>
        <c:axId val="1668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8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C6FFA61-6A5E-4A07-B0CD-657A6016A538}">
      <dgm:prSet phldrT="[Text]"/>
      <dgm:spPr/>
      <dgm:t>
        <a:bodyPr rtlCol="0"/>
        <a:lstStyle/>
        <a:p>
          <a:pPr rtl="0"/>
          <a:r>
            <a:rPr lang="en-gb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716E4D6C-03E8-4365-AF21-1602BE3722FD}" type="sib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E94ADD85-26B8-44AF-BE89-A44A734EC3B8}">
      <dgm:prSet phldrT="[Text]"/>
      <dgm:spPr/>
      <dgm:t>
        <a:bodyPr rtlCol="0"/>
        <a:lstStyle/>
        <a:p>
          <a:pPr rtl="0"/>
          <a:r>
            <a:rPr lang="en-gb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BD64D4FA-33E1-4A93-8ABA-E777D7BBB411}" type="sib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52C59E2E-30E9-45A1-A2DB-B56219AA5D23}">
      <dgm:prSet phldrT="[Text]"/>
      <dgm:spPr/>
      <dgm:t>
        <a:bodyPr rtlCol="0"/>
        <a:lstStyle/>
        <a:p>
          <a:pPr rtl="0"/>
          <a:r>
            <a:rPr lang="en-gb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F39575F8-5912-4830-B03F-ECBE8EE9EE03}" type="sib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6D62B7E6-A7B7-474F-B145-0ABFE7C798BD}">
      <dgm:prSet phldrT="[Text]"/>
      <dgm:spPr/>
      <dgm:t>
        <a:bodyPr rtlCol="0"/>
        <a:lstStyle/>
        <a:p>
          <a:pPr rtl="0"/>
          <a:r>
            <a:rPr lang="en-gb"/>
            <a:t>Group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F8ECB4-4667-4B36-A63D-886D2F45FE49}" type="sib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B414-4301-4553-9DAF-ACE9902D6950}">
      <dsp:nvSpPr>
        <dsp:cNvPr id="0" name=""/>
        <dsp:cNvSpPr/>
      </dsp:nvSpPr>
      <dsp:spPr>
        <a:xfrm>
          <a:off x="1332706" y="0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Group A</a:t>
          </a:r>
        </a:p>
      </dsp:txBody>
      <dsp:txXfrm>
        <a:off x="1847453" y="1029494"/>
        <a:ext cx="1029493" cy="1029493"/>
      </dsp:txXfrm>
    </dsp:sp>
    <dsp:sp modelId="{45B33EA1-8640-46B4-88FF-887F47189AD6}">
      <dsp:nvSpPr>
        <dsp:cNvPr id="0" name=""/>
        <dsp:cNvSpPr/>
      </dsp:nvSpPr>
      <dsp:spPr>
        <a:xfrm>
          <a:off x="303212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Group B</a:t>
          </a:r>
        </a:p>
      </dsp:txBody>
      <dsp:txXfrm>
        <a:off x="817959" y="3088481"/>
        <a:ext cx="1029493" cy="1029493"/>
      </dsp:txXfrm>
    </dsp:sp>
    <dsp:sp modelId="{5CE8AFD8-8F11-477A-AD8A-938650EC8062}">
      <dsp:nvSpPr>
        <dsp:cNvPr id="0" name=""/>
        <dsp:cNvSpPr/>
      </dsp:nvSpPr>
      <dsp:spPr>
        <a:xfrm rot="10800000">
          <a:off x="1332706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Group C</a:t>
          </a:r>
        </a:p>
      </dsp:txBody>
      <dsp:txXfrm rot="10800000">
        <a:off x="1847453" y="2058987"/>
        <a:ext cx="1029493" cy="1029493"/>
      </dsp:txXfrm>
    </dsp:sp>
    <dsp:sp modelId="{8A34865A-29F3-4612-BD60-25517D3937BB}">
      <dsp:nvSpPr>
        <dsp:cNvPr id="0" name=""/>
        <dsp:cNvSpPr/>
      </dsp:nvSpPr>
      <dsp:spPr>
        <a:xfrm>
          <a:off x="2362199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Group D</a:t>
          </a:r>
        </a:p>
      </dsp:txBody>
      <dsp:txXfrm>
        <a:off x="2876946" y="3088481"/>
        <a:ext cx="1029493" cy="102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/>
              <a:t>Add your first bullet point here</a:t>
            </a:r>
          </a:p>
          <a:p>
            <a:pPr rtl="0"/>
            <a:r>
              <a:rPr lang="en-gb"/>
              <a:t>Add your second bullet point here</a:t>
            </a:r>
          </a:p>
          <a:p>
            <a:pPr rtl="0"/>
            <a:r>
              <a:rPr lang="en-gb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53676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/>
              <a:t>First bullet point here</a:t>
            </a:r>
          </a:p>
          <a:p>
            <a:pPr rtl="0"/>
            <a:r>
              <a:rPr lang="en-gb"/>
              <a:t>Second bullet point here</a:t>
            </a:r>
          </a:p>
          <a:p>
            <a:pPr rtl="0"/>
            <a:r>
              <a:rPr lang="en-gb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1279628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en-gb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/>
              <a:t>First bullet point here</a:t>
            </a:r>
          </a:p>
          <a:p>
            <a:pPr rtl="0"/>
            <a:r>
              <a:rPr lang="en-gb"/>
              <a:t>Second bullet point here</a:t>
            </a:r>
          </a:p>
          <a:p>
            <a:pPr rtl="0"/>
            <a:r>
              <a:rPr lang="en-gb"/>
              <a:t>Third bullet point here</a:t>
            </a:r>
          </a:p>
        </p:txBody>
      </p:sp>
      <p:graphicFrame>
        <p:nvGraphicFramePr>
          <p:cNvPr id="5" name="Content Placeholder 4" descr="Segmented pyramid showing&#10;interconnected relationships between 4 groups. The Group A, Group 2, Group 3 and Group 4 text appear in triangular shap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9960920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122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Red Line Business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injamamul haque</dc:creator>
  <cp:lastModifiedBy>injamamul haque</cp:lastModifiedBy>
  <cp:revision>1</cp:revision>
  <dcterms:created xsi:type="dcterms:W3CDTF">2025-04-13T09:28:42Z</dcterms:created>
  <dcterms:modified xsi:type="dcterms:W3CDTF">2025-04-13T09:30:12Z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