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dirty="0"/>
              <a:t>1/5/2017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dirty="0"/>
              <a:t>1/5/2017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1/5/2017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dirty="0"/>
              <a:t>1/5/2017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aihan, Zahir - Banglapedia">
            <a:extLst>
              <a:ext uri="{FF2B5EF4-FFF2-40B4-BE49-F238E27FC236}">
                <a16:creationId xmlns:a16="http://schemas.microsoft.com/office/drawing/2014/main" id="{B0A8CDBE-34BD-42C8-B55D-A6A83A87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68" y="640079"/>
            <a:ext cx="3708732" cy="468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E79DA-999B-4AB2-A497-EDCF8EA75D54}"/>
              </a:ext>
            </a:extLst>
          </p:cNvPr>
          <p:cNvSpPr txBox="1"/>
          <p:nvPr/>
        </p:nvSpPr>
        <p:spPr>
          <a:xfrm>
            <a:off x="9356732" y="532750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জহির রায়হায়ন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EB4E8-011E-4CE6-9B2A-7C3A5B7E5186}"/>
              </a:ext>
            </a:extLst>
          </p:cNvPr>
          <p:cNvSpPr txBox="1"/>
          <p:nvPr/>
        </p:nvSpPr>
        <p:spPr>
          <a:xfrm>
            <a:off x="1047404" y="640079"/>
            <a:ext cx="555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b="1" dirty="0">
              <a:solidFill>
                <a:schemeClr val="accent1"/>
              </a:solidFill>
              <a:latin typeface="Nirmala Text" panose="020B0502040204020203" pitchFamily="34" charset="0"/>
              <a:ea typeface="Nirmala Text" panose="020B0502040204020203" pitchFamily="34" charset="0"/>
              <a:cs typeface="Nirmala Tex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99DC0-798F-4A95-8F8D-5CBABBF14830}"/>
              </a:ext>
            </a:extLst>
          </p:cNvPr>
          <p:cNvSpPr txBox="1"/>
          <p:nvPr/>
        </p:nvSpPr>
        <p:spPr>
          <a:xfrm>
            <a:off x="565265" y="1537855"/>
            <a:ext cx="67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AD352-4163-42D2-9A69-AEB8066753C6}"/>
              </a:ext>
            </a:extLst>
          </p:cNvPr>
          <p:cNvSpPr txBox="1"/>
          <p:nvPr/>
        </p:nvSpPr>
        <p:spPr>
          <a:xfrm>
            <a:off x="9784367" y="5573726"/>
            <a:ext cx="1106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(১৯৩৫-১৯৭২)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587C8-1ADC-43C0-BAC2-072932AA36A5}"/>
              </a:ext>
            </a:extLst>
          </p:cNvPr>
          <p:cNvSpPr txBox="1"/>
          <p:nvPr/>
        </p:nvSpPr>
        <p:spPr>
          <a:xfrm>
            <a:off x="1047404" y="932466"/>
            <a:ext cx="6949440" cy="384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শৈ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শ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ব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ে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র ঘু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র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াঘুরি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ভ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া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ষা আন্দলনে সক্রিয় অং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শ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গ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্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র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হ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ণ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স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া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হ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ি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ত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্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য থেকে সিনেমা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র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হ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স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্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য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ম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য় </a:t>
            </a:r>
            <a:r>
              <a:rPr lang="as-IN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ম</a:t>
            </a:r>
            <a:r>
              <a:rPr lang="en-US" sz="3200" b="1" dirty="0">
                <a:solidFill>
                  <a:schemeClr val="accent1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rPr>
              <a:t>ৃত্যু 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525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</vt:lpstr>
      <vt:lpstr>Nirmala Text</vt:lpstr>
      <vt:lpstr>Red Line Business 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injamamul haque</dc:creator>
  <cp:lastModifiedBy>Safwan MIhir</cp:lastModifiedBy>
  <cp:revision>10</cp:revision>
  <dcterms:created xsi:type="dcterms:W3CDTF">2025-04-13T09:28:42Z</dcterms:created>
  <dcterms:modified xsi:type="dcterms:W3CDTF">2025-04-26T10:29:35Z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