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embeddedFontLst>
    <p:embeddedFont>
      <p:font typeface="Constantia"/>
      <p:regular r:id="rId27"/>
      <p:bold r:id="rId28"/>
      <p:italic r:id="rId29"/>
      <p:boldItalic r:id="rId30"/>
    </p:embeddedFont>
    <p:embeddedFont>
      <p:font typeface="Cambria Math"/>
      <p:regular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iU/6HcVBwCak7lKYiUKsrKLSAKx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58EE430-6075-42C2-BDF3-289148A6B9FB}">
  <a:tblStyle styleId="{F58EE430-6075-42C2-BDF3-289148A6B9FB}" styleName="Table_0">
    <a:wholeTbl>
      <a:tcTxStyle b="off" i="off">
        <a:font>
          <a:latin typeface="Constantia"/>
          <a:ea typeface="Constantia"/>
          <a:cs typeface="Constanti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BF5"/>
          </a:solidFill>
        </a:fill>
      </a:tcStyle>
    </a:wholeTbl>
    <a:band1H>
      <a:tcTxStyle b="off" i="off"/>
      <a:tcStyle>
        <a:fill>
          <a:solidFill>
            <a:srgbClr val="CAD4EA"/>
          </a:solidFill>
        </a:fill>
      </a:tcStyle>
    </a:band1H>
    <a:band2H>
      <a:tcTxStyle b="off" i="off"/>
    </a:band2H>
    <a:band1V>
      <a:tcTxStyle b="off" i="off"/>
      <a:tcStyle>
        <a:fill>
          <a:solidFill>
            <a:srgbClr val="CAD4EA"/>
          </a:solidFill>
        </a:fill>
      </a:tcStyle>
    </a:band1V>
    <a:band2V>
      <a:tcTxStyle b="off" i="off"/>
    </a:band2V>
    <a:lastCol>
      <a:tcTxStyle b="on" i="off">
        <a:font>
          <a:latin typeface="Constantia"/>
          <a:ea typeface="Constantia"/>
          <a:cs typeface="Constantia"/>
        </a:font>
        <a:schemeClr val="lt1"/>
      </a:tcTxStyle>
      <a:tcStyle>
        <a:fill>
          <a:solidFill>
            <a:schemeClr val="accent1"/>
          </a:solidFill>
        </a:fill>
      </a:tcStyle>
    </a:lastCol>
    <a:firstCol>
      <a:tcTxStyle b="on" i="off">
        <a:font>
          <a:latin typeface="Constantia"/>
          <a:ea typeface="Constantia"/>
          <a:cs typeface="Constantia"/>
        </a:font>
        <a:schemeClr val="lt1"/>
      </a:tcTxStyle>
      <a:tcStyle>
        <a:fill>
          <a:solidFill>
            <a:schemeClr val="accent1"/>
          </a:solidFill>
        </a:fill>
      </a:tcStyle>
    </a:firstCol>
    <a:lastRow>
      <a:tcTxStyle b="on" i="off">
        <a:font>
          <a:latin typeface="Constantia"/>
          <a:ea typeface="Constantia"/>
          <a:cs typeface="Constanti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onstantia"/>
          <a:ea typeface="Constantia"/>
          <a:cs typeface="Constanti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Constantia-bold.fntdata"/><Relationship Id="rId27" Type="http://schemas.openxmlformats.org/officeDocument/2006/relationships/font" Target="fonts/Constantia-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Constantia-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CambriaMath-regular.fntdata"/><Relationship Id="rId30" Type="http://schemas.openxmlformats.org/officeDocument/2006/relationships/font" Target="fonts/Constantia-bold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eb8875134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30eb8875134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ee18b2633_5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ee18b263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7" name="Google Shape;18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3" name="Google Shape;193;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0" name="Google Shape;200;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6" name="Google Shape;206;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0" name="Google Shape;22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5" name="Google Shape;23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eb8875134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eb88751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0eb8875134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8" name="Google Shape;138;g30eb8875134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0eb8875134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g30eb887513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0eb887513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0" name="Google Shape;150;g30eb887513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2" name="Google Shape;162;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CFE2F3"/>
        </a:solidFill>
      </p:bgPr>
    </p:bg>
    <p:spTree>
      <p:nvGrpSpPr>
        <p:cNvPr id="23" name="Shape 23"/>
        <p:cNvGrpSpPr/>
        <p:nvPr/>
      </p:nvGrpSpPr>
      <p:grpSpPr>
        <a:xfrm>
          <a:off x="0" y="0"/>
          <a:ext cx="0" cy="0"/>
          <a:chOff x="0" y="0"/>
          <a:chExt cx="0" cy="0"/>
        </a:xfrm>
      </p:grpSpPr>
      <p:grpSp>
        <p:nvGrpSpPr>
          <p:cNvPr id="24" name="Google Shape;24;g30e2dc93b0e_3_301"/>
          <p:cNvGrpSpPr/>
          <p:nvPr/>
        </p:nvGrpSpPr>
        <p:grpSpPr>
          <a:xfrm>
            <a:off x="6098378" y="7"/>
            <a:ext cx="3045625" cy="2707359"/>
            <a:chOff x="6098378" y="5"/>
            <a:chExt cx="3045625" cy="2030570"/>
          </a:xfrm>
        </p:grpSpPr>
        <p:sp>
          <p:nvSpPr>
            <p:cNvPr id="25" name="Google Shape;25;g30e2dc93b0e_3_301"/>
            <p:cNvSpPr/>
            <p:nvPr/>
          </p:nvSpPr>
          <p:spPr>
            <a:xfrm>
              <a:off x="8128803" y="16"/>
              <a:ext cx="1015200" cy="1015200"/>
            </a:xfrm>
            <a:prstGeom prst="rect">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g30e2dc93b0e_3_301"/>
            <p:cNvSpPr/>
            <p:nvPr/>
          </p:nvSpPr>
          <p:spPr>
            <a:xfrm flipH="1">
              <a:off x="7113463" y="5"/>
              <a:ext cx="1015200" cy="1015200"/>
            </a:xfrm>
            <a:prstGeom prst="rtTriangle">
              <a:avLst/>
            </a:prstGeom>
            <a:solidFill>
              <a:srgbClr val="394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g30e2dc93b0e_3_301"/>
            <p:cNvSpPr/>
            <p:nvPr/>
          </p:nvSpPr>
          <p:spPr>
            <a:xfrm flipH="1" rot="10800000">
              <a:off x="7113588" y="107"/>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g30e2dc93b0e_3_301"/>
            <p:cNvSpPr/>
            <p:nvPr/>
          </p:nvSpPr>
          <p:spPr>
            <a:xfrm rot="10800000">
              <a:off x="6098378" y="97"/>
              <a:ext cx="1015200" cy="1015200"/>
            </a:xfrm>
            <a:prstGeom prst="rtTriangle">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g30e2dc93b0e_3_301"/>
            <p:cNvSpPr/>
            <p:nvPr/>
          </p:nvSpPr>
          <p:spPr>
            <a:xfrm rot="10800000">
              <a:off x="8128789" y="1015375"/>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 name="Google Shape;30;g30e2dc93b0e_3_301"/>
          <p:cNvSpPr txBox="1"/>
          <p:nvPr>
            <p:ph type="ctrTitle"/>
          </p:nvPr>
        </p:nvSpPr>
        <p:spPr>
          <a:xfrm>
            <a:off x="533400" y="1371600"/>
            <a:ext cx="7851600" cy="1828800"/>
          </a:xfrm>
          <a:prstGeom prst="rect">
            <a:avLst/>
          </a:prstGeom>
          <a:noFill/>
          <a:ln>
            <a:noFill/>
          </a:ln>
        </p:spPr>
        <p:txBody>
          <a:bodyPr anchorCtr="0" anchor="b" bIns="0" lIns="0" spcFirstLastPara="1" rIns="18275" wrap="square" tIns="0">
            <a:normAutofit/>
          </a:bodyPr>
          <a:lstStyle>
            <a:lvl1pPr lvl="0" algn="l">
              <a:lnSpc>
                <a:spcPct val="100000"/>
              </a:lnSpc>
              <a:spcBef>
                <a:spcPts val="0"/>
              </a:spcBef>
              <a:spcAft>
                <a:spcPts val="0"/>
              </a:spcAft>
              <a:buClr>
                <a:schemeClr val="accent1"/>
              </a:buClr>
              <a:buSzPts val="5600"/>
              <a:buFont typeface="Calibri"/>
              <a:buNone/>
              <a:defRPr b="1" sz="5600">
                <a:solidFill>
                  <a:schemeClr val="accen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g30e2dc93b0e_3_301"/>
          <p:cNvSpPr txBox="1"/>
          <p:nvPr>
            <p:ph idx="1" type="subTitle"/>
          </p:nvPr>
        </p:nvSpPr>
        <p:spPr>
          <a:xfrm>
            <a:off x="533400" y="3228536"/>
            <a:ext cx="7854600" cy="1752600"/>
          </a:xfrm>
          <a:prstGeom prst="rect">
            <a:avLst/>
          </a:prstGeom>
          <a:noFill/>
          <a:ln>
            <a:noFill/>
          </a:ln>
        </p:spPr>
        <p:txBody>
          <a:bodyPr anchorCtr="0" anchor="t" bIns="45700" lIns="0" spcFirstLastPara="1" rIns="18275" wrap="square" tIns="45700">
            <a:normAutofit/>
          </a:bodyPr>
          <a:lstStyle>
            <a:lvl1pPr lvl="0" marR="45720" algn="r">
              <a:lnSpc>
                <a:spcPct val="100000"/>
              </a:lnSpc>
              <a:spcBef>
                <a:spcPts val="520"/>
              </a:spcBef>
              <a:spcAft>
                <a:spcPts val="0"/>
              </a:spcAft>
              <a:buClr>
                <a:schemeClr val="dk2"/>
              </a:buClr>
              <a:buSzPts val="2470"/>
              <a:buNone/>
              <a:defRPr>
                <a:solidFill>
                  <a:schemeClr val="dk2"/>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p:txBody>
      </p:sp>
      <p:sp>
        <p:nvSpPr>
          <p:cNvPr id="32" name="Google Shape;32;g30e2dc93b0e_3_301"/>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g30e2dc93b0e_3_301"/>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g30e2dc93b0e_3_301"/>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35" name="Google Shape;35;g30e2dc93b0e_3_301"/>
          <p:cNvGrpSpPr/>
          <p:nvPr/>
        </p:nvGrpSpPr>
        <p:grpSpPr>
          <a:xfrm>
            <a:off x="175" y="5715115"/>
            <a:ext cx="9144052" cy="1142603"/>
            <a:chOff x="-4085248" y="3903669"/>
            <a:chExt cx="13229243" cy="1239938"/>
          </a:xfrm>
        </p:grpSpPr>
        <p:sp>
          <p:nvSpPr>
            <p:cNvPr id="36" name="Google Shape;36;g30e2dc93b0e_3_301"/>
            <p:cNvSpPr/>
            <p:nvPr/>
          </p:nvSpPr>
          <p:spPr>
            <a:xfrm>
              <a:off x="8154895"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g30e2dc93b0e_3_301"/>
            <p:cNvSpPr/>
            <p:nvPr/>
          </p:nvSpPr>
          <p:spPr>
            <a:xfrm flipH="1">
              <a:off x="6181163"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g30e2dc93b0e_3_301"/>
            <p:cNvSpPr/>
            <p:nvPr/>
          </p:nvSpPr>
          <p:spPr>
            <a:xfrm>
              <a:off x="7170274" y="3903669"/>
              <a:ext cx="989100" cy="987900"/>
            </a:xfrm>
            <a:prstGeom prst="rect">
              <a:avLst/>
            </a:prstGeom>
            <a:solidFill>
              <a:srgbClr val="D233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30e2dc93b0e_3_301"/>
            <p:cNvSpPr/>
            <p:nvPr/>
          </p:nvSpPr>
          <p:spPr>
            <a:xfrm rot="10800000">
              <a:off x="8154757" y="3903682"/>
              <a:ext cx="989100" cy="987900"/>
            </a:xfrm>
            <a:prstGeom prst="rtTriangle">
              <a:avLst/>
            </a:prstGeom>
            <a:solidFill>
              <a:srgbClr val="9C25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30e2dc93b0e_3_301"/>
            <p:cNvSpPr/>
            <p:nvPr/>
          </p:nvSpPr>
          <p:spPr>
            <a:xfrm>
              <a:off x="-4085248" y="4891607"/>
              <a:ext cx="13229100" cy="252000"/>
            </a:xfrm>
            <a:prstGeom prst="rect">
              <a:avLst/>
            </a:prstGeom>
            <a:solidFill>
              <a:srgbClr val="2A39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g30e2dc93b0e_3_37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g30e2dc93b0e_3_378"/>
          <p:cNvSpPr txBox="1"/>
          <p:nvPr>
            <p:ph idx="1" type="body"/>
          </p:nvPr>
        </p:nvSpPr>
        <p:spPr>
          <a:xfrm rot="5400000">
            <a:off x="2377500" y="15180"/>
            <a:ext cx="4389000" cy="82296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09" name="Google Shape;109;g30e2dc93b0e_3_378"/>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g30e2dc93b0e_3_378"/>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g30e2dc93b0e_3_378"/>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g30e2dc93b0e_3_384"/>
          <p:cNvSpPr txBox="1"/>
          <p:nvPr>
            <p:ph type="title"/>
          </p:nvPr>
        </p:nvSpPr>
        <p:spPr>
          <a:xfrm rot="5400000">
            <a:off x="5052150" y="2491651"/>
            <a:ext cx="5211900" cy="20574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g30e2dc93b0e_3_384"/>
          <p:cNvSpPr txBox="1"/>
          <p:nvPr>
            <p:ph idx="1" type="body"/>
          </p:nvPr>
        </p:nvSpPr>
        <p:spPr>
          <a:xfrm rot="5400000">
            <a:off x="861150" y="510451"/>
            <a:ext cx="5211900" cy="60198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115" name="Google Shape;115;g30e2dc93b0e_3_384"/>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g30e2dc93b0e_3_384"/>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g30e2dc93b0e_3_384"/>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1" name="Shape 41"/>
        <p:cNvGrpSpPr/>
        <p:nvPr/>
      </p:nvGrpSpPr>
      <p:grpSpPr>
        <a:xfrm>
          <a:off x="0" y="0"/>
          <a:ext cx="0" cy="0"/>
          <a:chOff x="0" y="0"/>
          <a:chExt cx="0" cy="0"/>
        </a:xfrm>
      </p:grpSpPr>
      <p:sp>
        <p:nvSpPr>
          <p:cNvPr id="42" name="Google Shape;42;g30e2dc93b0e_3_29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g30e2dc93b0e_3_295"/>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lvl1pPr indent="-337185" lvl="0" marL="457200" algn="l">
              <a:lnSpc>
                <a:spcPct val="100000"/>
              </a:lnSpc>
              <a:spcBef>
                <a:spcPts val="360"/>
              </a:spcBef>
              <a:spcAft>
                <a:spcPts val="0"/>
              </a:spcAft>
              <a:buSzPts val="1710"/>
              <a:buChar char="⚫"/>
              <a:defRPr/>
            </a:lvl1pPr>
            <a:lvl2pPr indent="-325755" lvl="1" marL="914400" algn="l">
              <a:lnSpc>
                <a:spcPct val="100000"/>
              </a:lnSpc>
              <a:spcBef>
                <a:spcPts val="360"/>
              </a:spcBef>
              <a:spcAft>
                <a:spcPts val="0"/>
              </a:spcAft>
              <a:buSzPts val="1530"/>
              <a:buChar char="⚫"/>
              <a:defRPr/>
            </a:lvl2pPr>
            <a:lvl3pPr indent="-308610" lvl="2" marL="1371600" algn="l">
              <a:lnSpc>
                <a:spcPct val="100000"/>
              </a:lnSpc>
              <a:spcBef>
                <a:spcPts val="360"/>
              </a:spcBef>
              <a:spcAft>
                <a:spcPts val="0"/>
              </a:spcAft>
              <a:buSzPts val="1260"/>
              <a:buChar char="⚫"/>
              <a:defRPr/>
            </a:lvl3pPr>
            <a:lvl4pPr indent="-302894" lvl="3" marL="1828800" algn="l">
              <a:lnSpc>
                <a:spcPct val="100000"/>
              </a:lnSpc>
              <a:spcBef>
                <a:spcPts val="360"/>
              </a:spcBef>
              <a:spcAft>
                <a:spcPts val="0"/>
              </a:spcAft>
              <a:buSzPts val="1170"/>
              <a:buChar char="⚫"/>
              <a:defRPr/>
            </a:lvl4pPr>
            <a:lvl5pPr indent="-302895" lvl="4" marL="2286000" algn="l">
              <a:lnSpc>
                <a:spcPct val="100000"/>
              </a:lnSpc>
              <a:spcBef>
                <a:spcPts val="360"/>
              </a:spcBef>
              <a:spcAft>
                <a:spcPts val="0"/>
              </a:spcAft>
              <a:buSzPts val="1170"/>
              <a:buChar char="⚫"/>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44" name="Google Shape;44;g30e2dc93b0e_3_295"/>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g30e2dc93b0e_3_295"/>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g30e2dc93b0e_3_295"/>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CFE2F3"/>
        </a:solidFill>
      </p:bgPr>
    </p:bg>
    <p:spTree>
      <p:nvGrpSpPr>
        <p:cNvPr id="47" name="Shape 47"/>
        <p:cNvGrpSpPr/>
        <p:nvPr/>
      </p:nvGrpSpPr>
      <p:grpSpPr>
        <a:xfrm>
          <a:off x="0" y="0"/>
          <a:ext cx="0" cy="0"/>
          <a:chOff x="0" y="0"/>
          <a:chExt cx="0" cy="0"/>
        </a:xfrm>
      </p:grpSpPr>
      <p:sp>
        <p:nvSpPr>
          <p:cNvPr id="48" name="Google Shape;48;g30e2dc93b0e_3_319"/>
          <p:cNvSpPr txBox="1"/>
          <p:nvPr>
            <p:ph type="title"/>
          </p:nvPr>
        </p:nvSpPr>
        <p:spPr>
          <a:xfrm>
            <a:off x="530352" y="1316736"/>
            <a:ext cx="7772400" cy="13626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Clr>
                <a:schemeClr val="accent1"/>
              </a:buClr>
              <a:buSzPts val="5600"/>
              <a:buFont typeface="Calibri"/>
              <a:buNone/>
              <a:defRPr b="1" sz="5600" cap="none">
                <a:solidFill>
                  <a:schemeClr val="accent1"/>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g30e2dc93b0e_3_319"/>
          <p:cNvSpPr txBox="1"/>
          <p:nvPr>
            <p:ph idx="1" type="body"/>
          </p:nvPr>
        </p:nvSpPr>
        <p:spPr>
          <a:xfrm>
            <a:off x="530352" y="2704664"/>
            <a:ext cx="7772400" cy="15096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440"/>
              </a:spcBef>
              <a:spcAft>
                <a:spcPts val="0"/>
              </a:spcAft>
              <a:buClr>
                <a:schemeClr val="accent1"/>
              </a:buClr>
              <a:buSzPts val="2090"/>
              <a:buNone/>
              <a:defRPr sz="2200">
                <a:solidFill>
                  <a:srgbClr val="000000"/>
                </a:solidFill>
              </a:defRPr>
            </a:lvl1pPr>
            <a:lvl2pPr indent="-228600" lvl="1" marL="914400" algn="l">
              <a:lnSpc>
                <a:spcPct val="100000"/>
              </a:lnSpc>
              <a:spcBef>
                <a:spcPts val="360"/>
              </a:spcBef>
              <a:spcAft>
                <a:spcPts val="0"/>
              </a:spcAft>
              <a:buSzPts val="1530"/>
              <a:buNone/>
              <a:defRPr sz="1800"/>
            </a:lvl2pPr>
            <a:lvl3pPr indent="-228600" lvl="2" marL="1371600" algn="l">
              <a:lnSpc>
                <a:spcPct val="100000"/>
              </a:lnSpc>
              <a:spcBef>
                <a:spcPts val="320"/>
              </a:spcBef>
              <a:spcAft>
                <a:spcPts val="0"/>
              </a:spcAft>
              <a:buClr>
                <a:srgbClr val="000000"/>
              </a:buClr>
              <a:buSzPts val="1120"/>
              <a:buNone/>
              <a:defRPr sz="1600">
                <a:solidFill>
                  <a:srgbClr val="000000"/>
                </a:solidFill>
              </a:defRPr>
            </a:lvl3pPr>
            <a:lvl4pPr indent="-228600" lvl="3" marL="1828800" algn="l">
              <a:lnSpc>
                <a:spcPct val="100000"/>
              </a:lnSpc>
              <a:spcBef>
                <a:spcPts val="280"/>
              </a:spcBef>
              <a:spcAft>
                <a:spcPts val="0"/>
              </a:spcAft>
              <a:buClr>
                <a:srgbClr val="000000"/>
              </a:buClr>
              <a:buSzPts val="910"/>
              <a:buNone/>
              <a:defRPr sz="1400">
                <a:solidFill>
                  <a:srgbClr val="000000"/>
                </a:solidFill>
              </a:defRPr>
            </a:lvl4pPr>
            <a:lvl5pPr indent="-228600" lvl="4" marL="2286000" algn="l">
              <a:lnSpc>
                <a:spcPct val="100000"/>
              </a:lnSpc>
              <a:spcBef>
                <a:spcPts val="280"/>
              </a:spcBef>
              <a:spcAft>
                <a:spcPts val="0"/>
              </a:spcAft>
              <a:buClr>
                <a:srgbClr val="000000"/>
              </a:buClr>
              <a:buSzPts val="910"/>
              <a:buNone/>
              <a:defRPr sz="1400">
                <a:solidFill>
                  <a:srgbClr val="000000"/>
                </a:solidFill>
              </a:defRPr>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50" name="Google Shape;50;g30e2dc93b0e_3_319"/>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g30e2dc93b0e_3_319"/>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g30e2dc93b0e_3_319"/>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grpSp>
        <p:nvGrpSpPr>
          <p:cNvPr id="53" name="Google Shape;53;g30e2dc93b0e_3_319"/>
          <p:cNvGrpSpPr/>
          <p:nvPr/>
        </p:nvGrpSpPr>
        <p:grpSpPr>
          <a:xfrm>
            <a:off x="175" y="5715115"/>
            <a:ext cx="9144052" cy="1142603"/>
            <a:chOff x="-4085248" y="3903669"/>
            <a:chExt cx="13229243" cy="1239938"/>
          </a:xfrm>
        </p:grpSpPr>
        <p:sp>
          <p:nvSpPr>
            <p:cNvPr id="54" name="Google Shape;54;g30e2dc93b0e_3_319"/>
            <p:cNvSpPr/>
            <p:nvPr/>
          </p:nvSpPr>
          <p:spPr>
            <a:xfrm>
              <a:off x="8154895"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30e2dc93b0e_3_319"/>
            <p:cNvSpPr/>
            <p:nvPr/>
          </p:nvSpPr>
          <p:spPr>
            <a:xfrm flipH="1">
              <a:off x="6181163"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30e2dc93b0e_3_319"/>
            <p:cNvSpPr/>
            <p:nvPr/>
          </p:nvSpPr>
          <p:spPr>
            <a:xfrm>
              <a:off x="7170274" y="3903669"/>
              <a:ext cx="989100" cy="987900"/>
            </a:xfrm>
            <a:prstGeom prst="rect">
              <a:avLst/>
            </a:prstGeom>
            <a:solidFill>
              <a:srgbClr val="D233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g30e2dc93b0e_3_319"/>
            <p:cNvSpPr/>
            <p:nvPr/>
          </p:nvSpPr>
          <p:spPr>
            <a:xfrm rot="10800000">
              <a:off x="8154757" y="3903682"/>
              <a:ext cx="989100" cy="987900"/>
            </a:xfrm>
            <a:prstGeom prst="rtTriangle">
              <a:avLst/>
            </a:prstGeom>
            <a:solidFill>
              <a:srgbClr val="9C25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g30e2dc93b0e_3_319"/>
            <p:cNvSpPr/>
            <p:nvPr/>
          </p:nvSpPr>
          <p:spPr>
            <a:xfrm>
              <a:off x="-4085248" y="4891607"/>
              <a:ext cx="13229100" cy="252000"/>
            </a:xfrm>
            <a:prstGeom prst="rect">
              <a:avLst/>
            </a:prstGeom>
            <a:solidFill>
              <a:srgbClr val="2A39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g30e2dc93b0e_3_33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g30e2dc93b0e_3_331"/>
          <p:cNvSpPr txBox="1"/>
          <p:nvPr>
            <p:ph idx="1" type="body"/>
          </p:nvPr>
        </p:nvSpPr>
        <p:spPr>
          <a:xfrm>
            <a:off x="457200" y="1920085"/>
            <a:ext cx="4038600" cy="443490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2" name="Google Shape;62;g30e2dc93b0e_3_331"/>
          <p:cNvSpPr txBox="1"/>
          <p:nvPr>
            <p:ph idx="2" type="body"/>
          </p:nvPr>
        </p:nvSpPr>
        <p:spPr>
          <a:xfrm>
            <a:off x="4648200" y="1920085"/>
            <a:ext cx="4038600" cy="4434900"/>
          </a:xfrm>
          <a:prstGeom prst="rect">
            <a:avLst/>
          </a:prstGeom>
          <a:noFill/>
          <a:ln>
            <a:noFill/>
          </a:ln>
        </p:spPr>
        <p:txBody>
          <a:bodyPr anchorCtr="0" anchor="t" bIns="45700" lIns="91425" spcFirstLastPara="1" rIns="91425" wrap="square" tIns="45700">
            <a:normAutofit/>
          </a:bodyPr>
          <a:lstStyle>
            <a:lvl1pPr indent="-385445" lvl="0" marL="457200" algn="l">
              <a:lnSpc>
                <a:spcPct val="100000"/>
              </a:lnSpc>
              <a:spcBef>
                <a:spcPts val="520"/>
              </a:spcBef>
              <a:spcAft>
                <a:spcPts val="0"/>
              </a:spcAft>
              <a:buSzPts val="2470"/>
              <a:buChar char="⚫"/>
              <a:defRPr sz="2600"/>
            </a:lvl1pPr>
            <a:lvl2pPr indent="-358140" lvl="1" marL="914400" algn="l">
              <a:lnSpc>
                <a:spcPct val="100000"/>
              </a:lnSpc>
              <a:spcBef>
                <a:spcPts val="480"/>
              </a:spcBef>
              <a:spcAft>
                <a:spcPts val="0"/>
              </a:spcAft>
              <a:buSzPts val="2040"/>
              <a:buChar char="⚫"/>
              <a:defRPr sz="2400"/>
            </a:lvl2pPr>
            <a:lvl3pPr indent="-317500" lvl="2" marL="1371600" algn="l">
              <a:lnSpc>
                <a:spcPct val="100000"/>
              </a:lnSpc>
              <a:spcBef>
                <a:spcPts val="400"/>
              </a:spcBef>
              <a:spcAft>
                <a:spcPts val="0"/>
              </a:spcAft>
              <a:buSzPts val="1400"/>
              <a:buChar char="⚫"/>
              <a:defRPr sz="2000"/>
            </a:lvl3pPr>
            <a:lvl4pPr indent="-302894" lvl="3" marL="1828800" algn="l">
              <a:lnSpc>
                <a:spcPct val="100000"/>
              </a:lnSpc>
              <a:spcBef>
                <a:spcPts val="360"/>
              </a:spcBef>
              <a:spcAft>
                <a:spcPts val="0"/>
              </a:spcAft>
              <a:buSzPts val="1170"/>
              <a:buChar char="⚫"/>
              <a:defRPr sz="18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3" name="Google Shape;63;g30e2dc93b0e_3_331"/>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g30e2dc93b0e_3_331"/>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30e2dc93b0e_3_331"/>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g30e2dc93b0e_3_33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g30e2dc93b0e_3_338"/>
          <p:cNvSpPr txBox="1"/>
          <p:nvPr>
            <p:ph idx="1" type="body"/>
          </p:nvPr>
        </p:nvSpPr>
        <p:spPr>
          <a:xfrm>
            <a:off x="457200" y="1855248"/>
            <a:ext cx="4040100" cy="659400"/>
          </a:xfrm>
          <a:prstGeom prst="rect">
            <a:avLst/>
          </a:prstGeom>
          <a:noFill/>
          <a:ln>
            <a:noFill/>
          </a:ln>
        </p:spPr>
        <p:txBody>
          <a:bodyPr anchorCtr="0" anchor="ctr" bIns="0" lIns="45700" spcFirstLastPara="1" rIns="45700" wrap="square" tIns="0">
            <a:no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69" name="Google Shape;69;g30e2dc93b0e_3_338"/>
          <p:cNvSpPr txBox="1"/>
          <p:nvPr>
            <p:ph idx="2" type="body"/>
          </p:nvPr>
        </p:nvSpPr>
        <p:spPr>
          <a:xfrm>
            <a:off x="4645025" y="1859757"/>
            <a:ext cx="4041900" cy="654900"/>
          </a:xfrm>
          <a:prstGeom prst="rect">
            <a:avLst/>
          </a:prstGeom>
          <a:noFill/>
          <a:ln>
            <a:noFill/>
          </a:ln>
        </p:spPr>
        <p:txBody>
          <a:bodyPr anchorCtr="0" anchor="ctr" bIns="0" lIns="45700" spcFirstLastPara="1" rIns="45700" wrap="square" tIns="0">
            <a:normAutofit/>
          </a:bodyPr>
          <a:lstStyle>
            <a:lvl1pPr indent="-228600" lvl="0" marL="457200" algn="l">
              <a:lnSpc>
                <a:spcPct val="100000"/>
              </a:lnSpc>
              <a:spcBef>
                <a:spcPts val="480"/>
              </a:spcBef>
              <a:spcAft>
                <a:spcPts val="0"/>
              </a:spcAft>
              <a:buSzPts val="2280"/>
              <a:buNone/>
              <a:defRPr b="1" sz="2400" cap="none">
                <a:solidFill>
                  <a:schemeClr val="dk2"/>
                </a:solidFill>
              </a:defRPr>
            </a:lvl1pPr>
            <a:lvl2pPr indent="-228600" lvl="1" marL="914400" algn="l">
              <a:lnSpc>
                <a:spcPct val="100000"/>
              </a:lnSpc>
              <a:spcBef>
                <a:spcPts val="400"/>
              </a:spcBef>
              <a:spcAft>
                <a:spcPts val="0"/>
              </a:spcAft>
              <a:buSzPts val="1700"/>
              <a:buNone/>
              <a:defRPr b="1" sz="2000"/>
            </a:lvl2pPr>
            <a:lvl3pPr indent="-228600" lvl="2" marL="1371600" algn="l">
              <a:lnSpc>
                <a:spcPct val="100000"/>
              </a:lnSpc>
              <a:spcBef>
                <a:spcPts val="360"/>
              </a:spcBef>
              <a:spcAft>
                <a:spcPts val="0"/>
              </a:spcAft>
              <a:buSzPts val="1260"/>
              <a:buNone/>
              <a:defRPr b="1" sz="1800"/>
            </a:lvl3pPr>
            <a:lvl4pPr indent="-228600" lvl="3" marL="1828800" algn="l">
              <a:lnSpc>
                <a:spcPct val="100000"/>
              </a:lnSpc>
              <a:spcBef>
                <a:spcPts val="320"/>
              </a:spcBef>
              <a:spcAft>
                <a:spcPts val="0"/>
              </a:spcAft>
              <a:buSzPts val="1040"/>
              <a:buNone/>
              <a:defRPr b="1" sz="1600"/>
            </a:lvl4pPr>
            <a:lvl5pPr indent="-228600" lvl="4" marL="2286000" algn="l">
              <a:lnSpc>
                <a:spcPct val="100000"/>
              </a:lnSpc>
              <a:spcBef>
                <a:spcPts val="320"/>
              </a:spcBef>
              <a:spcAft>
                <a:spcPts val="0"/>
              </a:spcAft>
              <a:buSzPts val="1040"/>
              <a:buNone/>
              <a:defRPr b="1"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0" name="Google Shape;70;g30e2dc93b0e_3_338"/>
          <p:cNvSpPr txBox="1"/>
          <p:nvPr>
            <p:ph idx="3" type="body"/>
          </p:nvPr>
        </p:nvSpPr>
        <p:spPr>
          <a:xfrm>
            <a:off x="457200" y="2514600"/>
            <a:ext cx="4040100" cy="384570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1" name="Google Shape;71;g30e2dc93b0e_3_338"/>
          <p:cNvSpPr txBox="1"/>
          <p:nvPr>
            <p:ph idx="4" type="body"/>
          </p:nvPr>
        </p:nvSpPr>
        <p:spPr>
          <a:xfrm>
            <a:off x="4645025" y="2514600"/>
            <a:ext cx="4041900" cy="3845700"/>
          </a:xfrm>
          <a:prstGeom prst="rect">
            <a:avLst/>
          </a:prstGeom>
          <a:noFill/>
          <a:ln>
            <a:noFill/>
          </a:ln>
        </p:spPr>
        <p:txBody>
          <a:bodyPr anchorCtr="0" anchor="t" bIns="45700" lIns="91425" spcFirstLastPara="1" rIns="91425" wrap="square" tIns="0">
            <a:normAutofit/>
          </a:bodyPr>
          <a:lstStyle>
            <a:lvl1pPr indent="-361315" lvl="0" marL="457200" algn="l">
              <a:lnSpc>
                <a:spcPct val="100000"/>
              </a:lnSpc>
              <a:spcBef>
                <a:spcPts val="440"/>
              </a:spcBef>
              <a:spcAft>
                <a:spcPts val="0"/>
              </a:spcAft>
              <a:buSzPts val="2090"/>
              <a:buChar char="⚫"/>
              <a:defRPr sz="2200"/>
            </a:lvl1pPr>
            <a:lvl2pPr indent="-336550" lvl="1" marL="914400" algn="l">
              <a:lnSpc>
                <a:spcPct val="100000"/>
              </a:lnSpc>
              <a:spcBef>
                <a:spcPts val="400"/>
              </a:spcBef>
              <a:spcAft>
                <a:spcPts val="0"/>
              </a:spcAft>
              <a:buSzPts val="1700"/>
              <a:buChar char="⚫"/>
              <a:defRPr sz="2000"/>
            </a:lvl2pPr>
            <a:lvl3pPr indent="-308610" lvl="2" marL="1371600" algn="l">
              <a:lnSpc>
                <a:spcPct val="100000"/>
              </a:lnSpc>
              <a:spcBef>
                <a:spcPts val="360"/>
              </a:spcBef>
              <a:spcAft>
                <a:spcPts val="0"/>
              </a:spcAft>
              <a:buSzPts val="1260"/>
              <a:buChar char="⚫"/>
              <a:defRPr sz="1800"/>
            </a:lvl3pPr>
            <a:lvl4pPr indent="-294639" lvl="3" marL="1828800" algn="l">
              <a:lnSpc>
                <a:spcPct val="100000"/>
              </a:lnSpc>
              <a:spcBef>
                <a:spcPts val="320"/>
              </a:spcBef>
              <a:spcAft>
                <a:spcPts val="0"/>
              </a:spcAft>
              <a:buSzPts val="1040"/>
              <a:buChar char="⚫"/>
              <a:defRPr sz="1600"/>
            </a:lvl4pPr>
            <a:lvl5pPr indent="-294639" lvl="4" marL="2286000" algn="l">
              <a:lnSpc>
                <a:spcPct val="100000"/>
              </a:lnSpc>
              <a:spcBef>
                <a:spcPts val="320"/>
              </a:spcBef>
              <a:spcAft>
                <a:spcPts val="0"/>
              </a:spcAft>
              <a:buSzPts val="1040"/>
              <a:buChar char="⚫"/>
              <a:defRPr sz="16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72" name="Google Shape;72;g30e2dc93b0e_3_338"/>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g30e2dc93b0e_3_338"/>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g30e2dc93b0e_3_338"/>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grpSp>
        <p:nvGrpSpPr>
          <p:cNvPr id="76" name="Google Shape;76;g30e2dc93b0e_3_347"/>
          <p:cNvGrpSpPr/>
          <p:nvPr/>
        </p:nvGrpSpPr>
        <p:grpSpPr>
          <a:xfrm>
            <a:off x="6098378" y="7"/>
            <a:ext cx="3045625" cy="2707359"/>
            <a:chOff x="6098378" y="5"/>
            <a:chExt cx="3045625" cy="2030570"/>
          </a:xfrm>
        </p:grpSpPr>
        <p:sp>
          <p:nvSpPr>
            <p:cNvPr id="77" name="Google Shape;77;g30e2dc93b0e_3_347"/>
            <p:cNvSpPr/>
            <p:nvPr/>
          </p:nvSpPr>
          <p:spPr>
            <a:xfrm>
              <a:off x="8128803" y="16"/>
              <a:ext cx="1015200" cy="1015200"/>
            </a:xfrm>
            <a:prstGeom prst="rect">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g30e2dc93b0e_3_347"/>
            <p:cNvSpPr/>
            <p:nvPr/>
          </p:nvSpPr>
          <p:spPr>
            <a:xfrm flipH="1">
              <a:off x="7113463" y="5"/>
              <a:ext cx="1015200" cy="1015200"/>
            </a:xfrm>
            <a:prstGeom prst="rtTriangle">
              <a:avLst/>
            </a:prstGeom>
            <a:solidFill>
              <a:srgbClr val="394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g30e2dc93b0e_3_347"/>
            <p:cNvSpPr/>
            <p:nvPr/>
          </p:nvSpPr>
          <p:spPr>
            <a:xfrm flipH="1" rot="10800000">
              <a:off x="7113588" y="107"/>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g30e2dc93b0e_3_347"/>
            <p:cNvSpPr/>
            <p:nvPr/>
          </p:nvSpPr>
          <p:spPr>
            <a:xfrm rot="10800000">
              <a:off x="6098378" y="97"/>
              <a:ext cx="1015200" cy="1015200"/>
            </a:xfrm>
            <a:prstGeom prst="rtTriangle">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g30e2dc93b0e_3_347"/>
            <p:cNvSpPr/>
            <p:nvPr/>
          </p:nvSpPr>
          <p:spPr>
            <a:xfrm rot="10800000">
              <a:off x="8128789" y="1015375"/>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2" name="Google Shape;82;g30e2dc93b0e_3_347"/>
          <p:cNvSpPr txBox="1"/>
          <p:nvPr>
            <p:ph type="title"/>
          </p:nvPr>
        </p:nvSpPr>
        <p:spPr>
          <a:xfrm>
            <a:off x="457200" y="1999488"/>
            <a:ext cx="8305800" cy="1143000"/>
          </a:xfrm>
          <a:prstGeom prst="rect">
            <a:avLst/>
          </a:prstGeom>
          <a:noFill/>
          <a:ln>
            <a:noFill/>
          </a:ln>
        </p:spPr>
        <p:txBody>
          <a:bodyPr anchorCtr="0" anchor="b" bIns="0" lIns="0" spcFirstLastPara="1" rIns="0" wrap="square" tIns="45700">
            <a:normAutofit/>
          </a:bodyPr>
          <a:lstStyle>
            <a:lvl1pPr lvl="0" algn="l">
              <a:lnSpc>
                <a:spcPct val="100000"/>
              </a:lnSpc>
              <a:spcBef>
                <a:spcPts val="0"/>
              </a:spcBef>
              <a:spcAft>
                <a:spcPts val="0"/>
              </a:spcAft>
              <a:buClr>
                <a:schemeClr val="dk2"/>
              </a:buClr>
              <a:buSzPts val="5000"/>
              <a:buFont typeface="Calibri"/>
              <a:buNone/>
              <a:defRPr b="0" sz="50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g30e2dc93b0e_3_347"/>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g30e2dc93b0e_3_347"/>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g30e2dc93b0e_3_347"/>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6" name="Shape 86"/>
        <p:cNvGrpSpPr/>
        <p:nvPr/>
      </p:nvGrpSpPr>
      <p:grpSpPr>
        <a:xfrm>
          <a:off x="0" y="0"/>
          <a:ext cx="0" cy="0"/>
          <a:chOff x="0" y="0"/>
          <a:chExt cx="0" cy="0"/>
        </a:xfrm>
      </p:grpSpPr>
      <p:sp>
        <p:nvSpPr>
          <p:cNvPr id="87" name="Google Shape;87;g30e2dc93b0e_3_358"/>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g30e2dc93b0e_3_358"/>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g30e2dc93b0e_3_358"/>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0" name="Shape 90"/>
        <p:cNvGrpSpPr/>
        <p:nvPr/>
      </p:nvGrpSpPr>
      <p:grpSpPr>
        <a:xfrm>
          <a:off x="0" y="0"/>
          <a:ext cx="0" cy="0"/>
          <a:chOff x="0" y="0"/>
          <a:chExt cx="0" cy="0"/>
        </a:xfrm>
      </p:grpSpPr>
      <p:sp>
        <p:nvSpPr>
          <p:cNvPr id="91" name="Google Shape;91;g30e2dc93b0e_3_362"/>
          <p:cNvSpPr txBox="1"/>
          <p:nvPr>
            <p:ph type="title"/>
          </p:nvPr>
        </p:nvSpPr>
        <p:spPr>
          <a:xfrm>
            <a:off x="685800" y="514352"/>
            <a:ext cx="2743200" cy="1162200"/>
          </a:xfrm>
          <a:prstGeom prst="rect">
            <a:avLst/>
          </a:prstGeom>
          <a:noFill/>
          <a:ln>
            <a:noFill/>
          </a:ln>
        </p:spPr>
        <p:txBody>
          <a:bodyPr anchorCtr="0" anchor="b" bIns="0" lIns="0" spcFirstLastPara="1" rIns="0" wrap="square" tIns="45700">
            <a:noAutofit/>
          </a:bodyPr>
          <a:lstStyle>
            <a:lvl1pPr lvl="0" algn="l">
              <a:lnSpc>
                <a:spcPct val="100000"/>
              </a:lnSpc>
              <a:spcBef>
                <a:spcPts val="0"/>
              </a:spcBef>
              <a:spcAft>
                <a:spcPts val="0"/>
              </a:spcAft>
              <a:buClr>
                <a:schemeClr val="dk2"/>
              </a:buClr>
              <a:buSzPts val="2600"/>
              <a:buFont typeface="Calibri"/>
              <a:buNone/>
              <a:defRPr b="0" sz="260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g30e2dc93b0e_3_362"/>
          <p:cNvSpPr txBox="1"/>
          <p:nvPr>
            <p:ph idx="1" type="body"/>
          </p:nvPr>
        </p:nvSpPr>
        <p:spPr>
          <a:xfrm>
            <a:off x="685800" y="1676400"/>
            <a:ext cx="2743200" cy="4572000"/>
          </a:xfrm>
          <a:prstGeom prst="rect">
            <a:avLst/>
          </a:prstGeom>
          <a:noFill/>
          <a:ln>
            <a:noFill/>
          </a:ln>
        </p:spPr>
        <p:txBody>
          <a:bodyPr anchorCtr="0" anchor="t" bIns="45700" lIns="18275" spcFirstLastPara="1" rIns="18275" wrap="square" tIns="45700">
            <a:normAutofit/>
          </a:bodyPr>
          <a:lstStyle>
            <a:lvl1pPr indent="-228600" lvl="0" marL="457200" algn="l">
              <a:lnSpc>
                <a:spcPct val="100000"/>
              </a:lnSpc>
              <a:spcBef>
                <a:spcPts val="280"/>
              </a:spcBef>
              <a:spcAft>
                <a:spcPts val="0"/>
              </a:spcAft>
              <a:buSzPts val="1330"/>
              <a:buNone/>
              <a:defRPr sz="1400"/>
            </a:lvl1pPr>
            <a:lvl2pPr indent="-228600" lvl="1" marL="914400" algn="l">
              <a:lnSpc>
                <a:spcPct val="100000"/>
              </a:lnSpc>
              <a:spcBef>
                <a:spcPts val="240"/>
              </a:spcBef>
              <a:spcAft>
                <a:spcPts val="0"/>
              </a:spcAft>
              <a:buSzPts val="1020"/>
              <a:buNone/>
              <a:defRPr sz="1200"/>
            </a:lvl2pPr>
            <a:lvl3pPr indent="-228600" lvl="2" marL="1371600" algn="l">
              <a:lnSpc>
                <a:spcPct val="100000"/>
              </a:lnSpc>
              <a:spcBef>
                <a:spcPts val="200"/>
              </a:spcBef>
              <a:spcAft>
                <a:spcPts val="0"/>
              </a:spcAft>
              <a:buSzPts val="700"/>
              <a:buNone/>
              <a:defRPr sz="1000"/>
            </a:lvl3pPr>
            <a:lvl4pPr indent="-228600" lvl="3" marL="1828800" algn="l">
              <a:lnSpc>
                <a:spcPct val="100000"/>
              </a:lnSpc>
              <a:spcBef>
                <a:spcPts val="180"/>
              </a:spcBef>
              <a:spcAft>
                <a:spcPts val="0"/>
              </a:spcAft>
              <a:buSzPts val="585"/>
              <a:buNone/>
              <a:defRPr sz="900"/>
            </a:lvl4pPr>
            <a:lvl5pPr indent="-228600" lvl="4" marL="2286000" algn="l">
              <a:lnSpc>
                <a:spcPct val="100000"/>
              </a:lnSpc>
              <a:spcBef>
                <a:spcPts val="180"/>
              </a:spcBef>
              <a:spcAft>
                <a:spcPts val="0"/>
              </a:spcAft>
              <a:buSzPts val="585"/>
              <a:buNone/>
              <a:defRPr sz="9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3" name="Google Shape;93;g30e2dc93b0e_3_362"/>
          <p:cNvSpPr txBox="1"/>
          <p:nvPr>
            <p:ph idx="2" type="body"/>
          </p:nvPr>
        </p:nvSpPr>
        <p:spPr>
          <a:xfrm>
            <a:off x="3575050" y="1676400"/>
            <a:ext cx="5111700" cy="4572000"/>
          </a:xfrm>
          <a:prstGeom prst="rect">
            <a:avLst/>
          </a:prstGeom>
          <a:noFill/>
          <a:ln>
            <a:noFill/>
          </a:ln>
        </p:spPr>
        <p:txBody>
          <a:bodyPr anchorCtr="0" anchor="t" bIns="45700" lIns="91425" spcFirstLastPara="1" rIns="91425" wrap="square" tIns="0">
            <a:normAutofit/>
          </a:bodyPr>
          <a:lstStyle>
            <a:lvl1pPr indent="-397510" lvl="0" marL="457200" algn="l">
              <a:lnSpc>
                <a:spcPct val="100000"/>
              </a:lnSpc>
              <a:spcBef>
                <a:spcPts val="560"/>
              </a:spcBef>
              <a:spcAft>
                <a:spcPts val="0"/>
              </a:spcAft>
              <a:buSzPts val="2660"/>
              <a:buChar char="⚫"/>
              <a:defRPr sz="2800"/>
            </a:lvl1pPr>
            <a:lvl2pPr indent="-368935" lvl="1" marL="914400" algn="l">
              <a:lnSpc>
                <a:spcPct val="100000"/>
              </a:lnSpc>
              <a:spcBef>
                <a:spcPts val="520"/>
              </a:spcBef>
              <a:spcAft>
                <a:spcPts val="0"/>
              </a:spcAft>
              <a:buSzPts val="2210"/>
              <a:buChar char="⚫"/>
              <a:defRPr sz="2600"/>
            </a:lvl2pPr>
            <a:lvl3pPr indent="-335280" lvl="2" marL="1371600" algn="l">
              <a:lnSpc>
                <a:spcPct val="100000"/>
              </a:lnSpc>
              <a:spcBef>
                <a:spcPts val="480"/>
              </a:spcBef>
              <a:spcAft>
                <a:spcPts val="0"/>
              </a:spcAft>
              <a:buSzPts val="1680"/>
              <a:buChar char="⚫"/>
              <a:defRPr sz="2400"/>
            </a:lvl3pPr>
            <a:lvl4pPr indent="-311150" lvl="3" marL="1828800" algn="l">
              <a:lnSpc>
                <a:spcPct val="100000"/>
              </a:lnSpc>
              <a:spcBef>
                <a:spcPts val="400"/>
              </a:spcBef>
              <a:spcAft>
                <a:spcPts val="0"/>
              </a:spcAft>
              <a:buSzPts val="1300"/>
              <a:buChar char="⚫"/>
              <a:defRPr sz="2000"/>
            </a:lvl4pPr>
            <a:lvl5pPr indent="-302895" lvl="4" marL="2286000" algn="l">
              <a:lnSpc>
                <a:spcPct val="100000"/>
              </a:lnSpc>
              <a:spcBef>
                <a:spcPts val="360"/>
              </a:spcBef>
              <a:spcAft>
                <a:spcPts val="0"/>
              </a:spcAft>
              <a:buSzPts val="1170"/>
              <a:buChar char="⚫"/>
              <a:defRPr sz="1800"/>
            </a:lvl5pPr>
            <a:lvl6pPr indent="-320039" lvl="5" marL="2743200" algn="l">
              <a:lnSpc>
                <a:spcPct val="100000"/>
              </a:lnSpc>
              <a:spcBef>
                <a:spcPts val="360"/>
              </a:spcBef>
              <a:spcAft>
                <a:spcPts val="0"/>
              </a:spcAft>
              <a:buSzPts val="1440"/>
              <a:buChar char="⚫"/>
              <a:defRPr/>
            </a:lvl6pPr>
            <a:lvl7pPr indent="-320039" lvl="6" marL="3200400" algn="l">
              <a:lnSpc>
                <a:spcPct val="100000"/>
              </a:lnSpc>
              <a:spcBef>
                <a:spcPts val="360"/>
              </a:spcBef>
              <a:spcAft>
                <a:spcPts val="0"/>
              </a:spcAft>
              <a:buSzPts val="1440"/>
              <a:buChar char="⚫"/>
              <a:defRPr/>
            </a:lvl7pPr>
            <a:lvl8pPr indent="-342900" lvl="7" marL="3657600" algn="l">
              <a:lnSpc>
                <a:spcPct val="100000"/>
              </a:lnSpc>
              <a:spcBef>
                <a:spcPts val="360"/>
              </a:spcBef>
              <a:spcAft>
                <a:spcPts val="0"/>
              </a:spcAft>
              <a:buSzPts val="1800"/>
              <a:buChar char="•"/>
              <a:defRPr/>
            </a:lvl8pPr>
            <a:lvl9pPr indent="-342900" lvl="8" marL="4114800" algn="l">
              <a:lnSpc>
                <a:spcPct val="100000"/>
              </a:lnSpc>
              <a:spcBef>
                <a:spcPts val="360"/>
              </a:spcBef>
              <a:spcAft>
                <a:spcPts val="0"/>
              </a:spcAft>
              <a:buSzPts val="1800"/>
              <a:buChar char="•"/>
              <a:defRPr/>
            </a:lvl9pPr>
          </a:lstStyle>
          <a:p/>
        </p:txBody>
      </p:sp>
      <p:sp>
        <p:nvSpPr>
          <p:cNvPr id="94" name="Google Shape;94;g30e2dc93b0e_3_362"/>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g30e2dc93b0e_3_362"/>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g30e2dc93b0e_3_362"/>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7" name="Shape 97"/>
        <p:cNvGrpSpPr/>
        <p:nvPr/>
      </p:nvGrpSpPr>
      <p:grpSpPr>
        <a:xfrm>
          <a:off x="0" y="0"/>
          <a:ext cx="0" cy="0"/>
          <a:chOff x="0" y="0"/>
          <a:chExt cx="0" cy="0"/>
        </a:xfrm>
      </p:grpSpPr>
      <p:sp>
        <p:nvSpPr>
          <p:cNvPr id="98" name="Google Shape;98;g30e2dc93b0e_3_369"/>
          <p:cNvSpPr/>
          <p:nvPr/>
        </p:nvSpPr>
        <p:spPr>
          <a:xfrm flipH="1" rot="-10380037">
            <a:off x="4172401" y="1918610"/>
            <a:ext cx="4293497" cy="3360183"/>
          </a:xfrm>
          <a:prstGeom prst="snipRoundRect">
            <a:avLst>
              <a:gd fmla="val 0" name="adj1"/>
              <a:gd fmla="val 3646" name="adj2"/>
            </a:avLst>
          </a:prstGeom>
          <a:solidFill>
            <a:srgbClr val="FFFFFF"/>
          </a:solidFill>
          <a:ln cap="rnd" cmpd="sng" w="9525">
            <a:solidFill>
              <a:srgbClr val="C0C0C0"/>
            </a:solidFill>
            <a:prstDash val="solid"/>
            <a:round/>
            <a:headEnd len="sm" w="sm" type="none"/>
            <a:tailEnd len="sm" w="sm" type="none"/>
          </a:ln>
          <a:effectLst>
            <a:outerShdw blurRad="63500" sx="98500" kx="100010" rotWithShape="0" algn="tl" dir="7500000" dist="38500" sy="100080">
              <a:srgbClr val="000000">
                <a:alpha val="24705"/>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99" name="Google Shape;99;g30e2dc93b0e_3_369"/>
          <p:cNvSpPr/>
          <p:nvPr/>
        </p:nvSpPr>
        <p:spPr>
          <a:xfrm flipH="1" rot="-10380733">
            <a:off x="8004114" y="5359839"/>
            <a:ext cx="155354" cy="155354"/>
          </a:xfrm>
          <a:prstGeom prst="rtTriangle">
            <a:avLst/>
          </a:prstGeom>
          <a:solidFill>
            <a:srgbClr val="FFFFFF"/>
          </a:solidFill>
          <a:ln cap="flat" cmpd="sng" w="12700">
            <a:solidFill>
              <a:srgbClr val="FFFFFF"/>
            </a:solidFill>
            <a:prstDash val="solid"/>
            <a:bevel/>
            <a:headEnd len="sm" w="sm" type="none"/>
            <a:tailEnd len="sm" w="sm" type="none"/>
          </a:ln>
          <a:effectLst>
            <a:outerShdw blurRad="19685" rotWithShape="0" algn="tl" dir="12900000" dist="6350">
              <a:srgbClr val="000000">
                <a:alpha val="46666"/>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
        <p:nvSpPr>
          <p:cNvPr id="100" name="Google Shape;100;g30e2dc93b0e_3_369"/>
          <p:cNvSpPr txBox="1"/>
          <p:nvPr>
            <p:ph type="title"/>
          </p:nvPr>
        </p:nvSpPr>
        <p:spPr>
          <a:xfrm>
            <a:off x="609600" y="1177000"/>
            <a:ext cx="3352800" cy="1582500"/>
          </a:xfrm>
          <a:prstGeom prst="rect">
            <a:avLst/>
          </a:prstGeom>
          <a:noFill/>
          <a:ln>
            <a:noFill/>
          </a:ln>
        </p:spPr>
        <p:txBody>
          <a:bodyPr anchorCtr="0" anchor="b" bIns="45700" lIns="45700" spcFirstLastPara="1" rIns="45700" wrap="square" tIns="45700">
            <a:normAutofit/>
          </a:bodyPr>
          <a:lstStyle>
            <a:lvl1pPr lvl="0" algn="l">
              <a:lnSpc>
                <a:spcPct val="100000"/>
              </a:lnSpc>
              <a:spcBef>
                <a:spcPts val="0"/>
              </a:spcBef>
              <a:spcAft>
                <a:spcPts val="0"/>
              </a:spcAft>
              <a:buClr>
                <a:schemeClr val="dk2"/>
              </a:buClr>
              <a:buSzPts val="3600"/>
              <a:buFont typeface="Calibri"/>
              <a:buNone/>
              <a:defRPr b="1" sz="3600">
                <a:solidFill>
                  <a:schemeClr val="dk2"/>
                </a:solidFill>
              </a:defRPr>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01" name="Google Shape;101;g30e2dc93b0e_3_369"/>
          <p:cNvSpPr txBox="1"/>
          <p:nvPr>
            <p:ph idx="1" type="body"/>
          </p:nvPr>
        </p:nvSpPr>
        <p:spPr>
          <a:xfrm>
            <a:off x="609600" y="2828775"/>
            <a:ext cx="3352800" cy="2179200"/>
          </a:xfrm>
          <a:prstGeom prst="rect">
            <a:avLst/>
          </a:prstGeom>
          <a:noFill/>
          <a:ln>
            <a:noFill/>
          </a:ln>
        </p:spPr>
        <p:txBody>
          <a:bodyPr anchorCtr="0" anchor="t" bIns="45700" lIns="64000" spcFirstLastPara="1" rIns="45700" wrap="square" tIns="45700">
            <a:normAutofit/>
          </a:bodyPr>
          <a:lstStyle>
            <a:lvl1pPr indent="-228600" lvl="0" marL="457200" algn="l">
              <a:lnSpc>
                <a:spcPct val="100000"/>
              </a:lnSpc>
              <a:spcBef>
                <a:spcPts val="250"/>
              </a:spcBef>
              <a:spcAft>
                <a:spcPts val="0"/>
              </a:spcAft>
              <a:buSzPts val="2400"/>
              <a:buFont typeface="Constantia"/>
              <a:buNone/>
              <a:defRPr sz="2400"/>
            </a:lvl1pPr>
            <a:lvl2pPr indent="-355600" lvl="1" marL="914400" algn="l">
              <a:lnSpc>
                <a:spcPct val="100000"/>
              </a:lnSpc>
              <a:spcBef>
                <a:spcPts val="240"/>
              </a:spcBef>
              <a:spcAft>
                <a:spcPts val="0"/>
              </a:spcAft>
              <a:buSzPts val="2000"/>
              <a:buChar char="⚫"/>
              <a:defRPr sz="2000"/>
            </a:lvl2pPr>
            <a:lvl3pPr indent="-342900" lvl="2" marL="1371600" algn="l">
              <a:lnSpc>
                <a:spcPct val="100000"/>
              </a:lnSpc>
              <a:spcBef>
                <a:spcPts val="200"/>
              </a:spcBef>
              <a:spcAft>
                <a:spcPts val="0"/>
              </a:spcAft>
              <a:buSzPts val="1800"/>
              <a:buChar char="⚫"/>
              <a:defRPr sz="1800"/>
            </a:lvl3pPr>
            <a:lvl4pPr indent="-330200" lvl="3" marL="1828800" algn="l">
              <a:lnSpc>
                <a:spcPct val="100000"/>
              </a:lnSpc>
              <a:spcBef>
                <a:spcPts val="180"/>
              </a:spcBef>
              <a:spcAft>
                <a:spcPts val="0"/>
              </a:spcAft>
              <a:buSzPts val="1600"/>
              <a:buChar char="⚫"/>
              <a:defRPr sz="1600"/>
            </a:lvl4pPr>
            <a:lvl5pPr indent="-317500" lvl="4" marL="2286000" algn="l">
              <a:lnSpc>
                <a:spcPct val="100000"/>
              </a:lnSpc>
              <a:spcBef>
                <a:spcPts val="180"/>
              </a:spcBef>
              <a:spcAft>
                <a:spcPts val="0"/>
              </a:spcAft>
              <a:buSzPts val="1400"/>
              <a:buChar char="⚫"/>
              <a:defRPr sz="1400"/>
            </a:lvl5pPr>
            <a:lvl6pPr indent="-304800" lvl="5" marL="2743200" algn="l">
              <a:lnSpc>
                <a:spcPct val="100000"/>
              </a:lnSpc>
              <a:spcBef>
                <a:spcPts val="360"/>
              </a:spcBef>
              <a:spcAft>
                <a:spcPts val="0"/>
              </a:spcAft>
              <a:buSzPts val="1200"/>
              <a:buChar char="⚫"/>
              <a:defRPr sz="1200"/>
            </a:lvl6pPr>
            <a:lvl7pPr indent="-304800" lvl="6" marL="3200400" algn="l">
              <a:lnSpc>
                <a:spcPct val="100000"/>
              </a:lnSpc>
              <a:spcBef>
                <a:spcPts val="360"/>
              </a:spcBef>
              <a:spcAft>
                <a:spcPts val="0"/>
              </a:spcAft>
              <a:buSzPts val="1200"/>
              <a:buChar char="⚫"/>
              <a:defRPr sz="1200"/>
            </a:lvl7pPr>
            <a:lvl8pPr indent="-304800" lvl="7" marL="3657600" algn="l">
              <a:lnSpc>
                <a:spcPct val="100000"/>
              </a:lnSpc>
              <a:spcBef>
                <a:spcPts val="360"/>
              </a:spcBef>
              <a:spcAft>
                <a:spcPts val="0"/>
              </a:spcAft>
              <a:buSzPts val="1200"/>
              <a:buChar char="•"/>
              <a:defRPr sz="1200"/>
            </a:lvl8pPr>
            <a:lvl9pPr indent="-304800" lvl="8" marL="4114800" algn="l">
              <a:lnSpc>
                <a:spcPct val="100000"/>
              </a:lnSpc>
              <a:spcBef>
                <a:spcPts val="360"/>
              </a:spcBef>
              <a:spcAft>
                <a:spcPts val="0"/>
              </a:spcAft>
              <a:buSzPts val="1200"/>
              <a:buChar char="•"/>
              <a:defRPr sz="1200"/>
            </a:lvl9pPr>
          </a:lstStyle>
          <a:p/>
        </p:txBody>
      </p:sp>
      <p:sp>
        <p:nvSpPr>
          <p:cNvPr id="102" name="Google Shape;102;g30e2dc93b0e_3_369"/>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g30e2dc93b0e_3_369"/>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g30e2dc93b0e_3_369"/>
          <p:cNvSpPr txBox="1"/>
          <p:nvPr>
            <p:ph idx="12" type="sldNum"/>
          </p:nvPr>
        </p:nvSpPr>
        <p:spPr>
          <a:xfrm>
            <a:off x="8077200" y="6356350"/>
            <a:ext cx="609600" cy="365100"/>
          </a:xfrm>
          <a:prstGeom prst="rect">
            <a:avLst/>
          </a:prstGeom>
          <a:noFill/>
          <a:ln>
            <a:noFill/>
          </a:ln>
        </p:spPr>
        <p:txBody>
          <a:bodyPr anchorCtr="0" anchor="b" bIns="0" lIns="0" spcFirstLastPara="1" rIns="0" wrap="square" tIns="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g30e2dc93b0e_3_369"/>
          <p:cNvSpPr/>
          <p:nvPr>
            <p:ph idx="2" type="pic"/>
          </p:nvPr>
        </p:nvSpPr>
        <p:spPr>
          <a:xfrm rot="420005">
            <a:off x="4433519" y="1993203"/>
            <a:ext cx="3771211" cy="3210857"/>
          </a:xfrm>
          <a:prstGeom prst="rect">
            <a:avLst/>
          </a:prstGeom>
          <a:solidFill>
            <a:schemeClr val="lt2"/>
          </a:solidFill>
          <a:ln cap="rnd" cmpd="sng" w="9525">
            <a:solidFill>
              <a:srgbClr val="C0C0C0"/>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65002" ty="0" sy="65002"/>
        </a:blipFill>
      </p:bgPr>
    </p:bg>
    <p:spTree>
      <p:nvGrpSpPr>
        <p:cNvPr id="5" name="Shape 5"/>
        <p:cNvGrpSpPr/>
        <p:nvPr/>
      </p:nvGrpSpPr>
      <p:grpSpPr>
        <a:xfrm>
          <a:off x="0" y="0"/>
          <a:ext cx="0" cy="0"/>
          <a:chOff x="0" y="0"/>
          <a:chExt cx="0" cy="0"/>
        </a:xfrm>
      </p:grpSpPr>
      <p:grpSp>
        <p:nvGrpSpPr>
          <p:cNvPr id="6" name="Google Shape;6;g30e2dc93b0e_3_277"/>
          <p:cNvGrpSpPr/>
          <p:nvPr/>
        </p:nvGrpSpPr>
        <p:grpSpPr>
          <a:xfrm>
            <a:off x="7600940" y="3"/>
            <a:ext cx="1542914" cy="1371650"/>
            <a:chOff x="6098378" y="5"/>
            <a:chExt cx="3045625" cy="2030570"/>
          </a:xfrm>
        </p:grpSpPr>
        <p:sp>
          <p:nvSpPr>
            <p:cNvPr id="7" name="Google Shape;7;g30e2dc93b0e_3_277"/>
            <p:cNvSpPr/>
            <p:nvPr/>
          </p:nvSpPr>
          <p:spPr>
            <a:xfrm>
              <a:off x="8128803" y="16"/>
              <a:ext cx="1015200" cy="1015200"/>
            </a:xfrm>
            <a:prstGeom prst="rect">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 name="Google Shape;8;g30e2dc93b0e_3_277"/>
            <p:cNvSpPr/>
            <p:nvPr/>
          </p:nvSpPr>
          <p:spPr>
            <a:xfrm flipH="1">
              <a:off x="7113463" y="5"/>
              <a:ext cx="1015200" cy="1015200"/>
            </a:xfrm>
            <a:prstGeom prst="rtTriangle">
              <a:avLst/>
            </a:prstGeom>
            <a:solidFill>
              <a:srgbClr val="3949AB"/>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g30e2dc93b0e_3_277"/>
            <p:cNvSpPr/>
            <p:nvPr/>
          </p:nvSpPr>
          <p:spPr>
            <a:xfrm flipH="1" rot="10800000">
              <a:off x="7113588" y="107"/>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g30e2dc93b0e_3_277"/>
            <p:cNvSpPr/>
            <p:nvPr/>
          </p:nvSpPr>
          <p:spPr>
            <a:xfrm rot="10800000">
              <a:off x="6098378" y="97"/>
              <a:ext cx="1015200" cy="1015200"/>
            </a:xfrm>
            <a:prstGeom prst="rtTriangle">
              <a:avLst/>
            </a:prstGeom>
            <a:solidFill>
              <a:srgbClr val="212D7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g30e2dc93b0e_3_277"/>
            <p:cNvSpPr/>
            <p:nvPr/>
          </p:nvSpPr>
          <p:spPr>
            <a:xfrm rot="10800000">
              <a:off x="8128789" y="1015375"/>
              <a:ext cx="1015200" cy="1015200"/>
            </a:xfrm>
            <a:prstGeom prst="rtTriangle">
              <a:avLst/>
            </a:prstGeom>
            <a:solidFill>
              <a:srgbClr val="7890C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2" name="Google Shape;12;g30e2dc93b0e_3_277"/>
          <p:cNvGrpSpPr/>
          <p:nvPr/>
        </p:nvGrpSpPr>
        <p:grpSpPr>
          <a:xfrm>
            <a:off x="-2" y="6104999"/>
            <a:ext cx="9144071" cy="752890"/>
            <a:chOff x="-10935211" y="3903669"/>
            <a:chExt cx="20079206" cy="1239937"/>
          </a:xfrm>
        </p:grpSpPr>
        <p:sp>
          <p:nvSpPr>
            <p:cNvPr id="13" name="Google Shape;13;g30e2dc93b0e_3_277"/>
            <p:cNvSpPr/>
            <p:nvPr/>
          </p:nvSpPr>
          <p:spPr>
            <a:xfrm>
              <a:off x="8154895"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30e2dc93b0e_3_277"/>
            <p:cNvSpPr/>
            <p:nvPr/>
          </p:nvSpPr>
          <p:spPr>
            <a:xfrm flipH="1">
              <a:off x="6181163" y="3903669"/>
              <a:ext cx="989100" cy="987900"/>
            </a:xfrm>
            <a:prstGeom prst="rtTriangle">
              <a:avLst/>
            </a:prstGeom>
            <a:solidFill>
              <a:srgbClr val="F062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30e2dc93b0e_3_277"/>
            <p:cNvSpPr/>
            <p:nvPr/>
          </p:nvSpPr>
          <p:spPr>
            <a:xfrm>
              <a:off x="7170274" y="3903669"/>
              <a:ext cx="989100" cy="987900"/>
            </a:xfrm>
            <a:prstGeom prst="rect">
              <a:avLst/>
            </a:prstGeom>
            <a:solidFill>
              <a:srgbClr val="D233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g30e2dc93b0e_3_277"/>
            <p:cNvSpPr/>
            <p:nvPr/>
          </p:nvSpPr>
          <p:spPr>
            <a:xfrm rot="10800000">
              <a:off x="8154757" y="3903682"/>
              <a:ext cx="989100" cy="987900"/>
            </a:xfrm>
            <a:prstGeom prst="rtTriangle">
              <a:avLst/>
            </a:prstGeom>
            <a:solidFill>
              <a:srgbClr val="9C254D"/>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g30e2dc93b0e_3_277"/>
            <p:cNvSpPr/>
            <p:nvPr/>
          </p:nvSpPr>
          <p:spPr>
            <a:xfrm>
              <a:off x="-10935211" y="4891606"/>
              <a:ext cx="20079000" cy="252000"/>
            </a:xfrm>
            <a:prstGeom prst="rect">
              <a:avLst/>
            </a:prstGeom>
            <a:solidFill>
              <a:srgbClr val="2A399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g30e2dc93b0e_3_27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lvl1pPr lvl="0" marR="0" rtl="0" algn="l">
              <a:lnSpc>
                <a:spcPct val="100000"/>
              </a:lnSpc>
              <a:spcBef>
                <a:spcPts val="0"/>
              </a:spcBef>
              <a:spcAft>
                <a:spcPts val="0"/>
              </a:spcAft>
              <a:buClr>
                <a:srgbClr val="0B5394"/>
              </a:buClr>
              <a:buSzPts val="5000"/>
              <a:buFont typeface="Calibri"/>
              <a:buNone/>
              <a:defRPr b="0" i="0" sz="5000" u="none" cap="none" strike="noStrike">
                <a:solidFill>
                  <a:srgbClr val="0B5394"/>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9" name="Google Shape;19;g30e2dc93b0e_3_277"/>
          <p:cNvSpPr txBox="1"/>
          <p:nvPr>
            <p:ph idx="1" type="body"/>
          </p:nvPr>
        </p:nvSpPr>
        <p:spPr>
          <a:xfrm>
            <a:off x="457200" y="1935480"/>
            <a:ext cx="8229600" cy="4389000"/>
          </a:xfrm>
          <a:prstGeom prst="rect">
            <a:avLst/>
          </a:prstGeom>
          <a:noFill/>
          <a:ln>
            <a:noFill/>
          </a:ln>
        </p:spPr>
        <p:txBody>
          <a:bodyPr anchorCtr="0" anchor="t" bIns="45700" lIns="91425" spcFirstLastPara="1" rIns="91425" wrap="square" tIns="45700">
            <a:normAutofit/>
          </a:bodyPr>
          <a:lstStyle>
            <a:lvl1pPr indent="-385445" lvl="0" marL="457200" marR="0" rtl="0" algn="l">
              <a:lnSpc>
                <a:spcPct val="100000"/>
              </a:lnSpc>
              <a:spcBef>
                <a:spcPts val="520"/>
              </a:spcBef>
              <a:spcAft>
                <a:spcPts val="0"/>
              </a:spcAft>
              <a:buClr>
                <a:schemeClr val="accent3"/>
              </a:buClr>
              <a:buSzPts val="2470"/>
              <a:buFont typeface="Noto Sans Symbols"/>
              <a:buChar char="⚫"/>
              <a:defRPr b="0" i="0" sz="2600" u="none" cap="none" strike="noStrike">
                <a:solidFill>
                  <a:schemeClr val="dk1"/>
                </a:solidFill>
                <a:latin typeface="Constantia"/>
                <a:ea typeface="Constantia"/>
                <a:cs typeface="Constantia"/>
                <a:sym typeface="Constantia"/>
              </a:defRPr>
            </a:lvl1pPr>
            <a:lvl2pPr indent="-358140" lvl="1" marL="914400" marR="0" rtl="0" algn="l">
              <a:lnSpc>
                <a:spcPct val="100000"/>
              </a:lnSpc>
              <a:spcBef>
                <a:spcPts val="480"/>
              </a:spcBef>
              <a:spcAft>
                <a:spcPts val="0"/>
              </a:spcAft>
              <a:buClr>
                <a:schemeClr val="accent1"/>
              </a:buClr>
              <a:buSzPts val="2040"/>
              <a:buFont typeface="Noto Sans Symbols"/>
              <a:buChar char="⚫"/>
              <a:defRPr b="0" i="0" sz="2400" u="none" cap="none" strike="noStrike">
                <a:solidFill>
                  <a:schemeClr val="dk1"/>
                </a:solidFill>
                <a:latin typeface="Constantia"/>
                <a:ea typeface="Constantia"/>
                <a:cs typeface="Constantia"/>
                <a:sym typeface="Constantia"/>
              </a:defRPr>
            </a:lvl2pPr>
            <a:lvl3pPr indent="-321944" lvl="2" marL="1371600" marR="0" rtl="0" algn="l">
              <a:lnSpc>
                <a:spcPct val="100000"/>
              </a:lnSpc>
              <a:spcBef>
                <a:spcPts val="420"/>
              </a:spcBef>
              <a:spcAft>
                <a:spcPts val="0"/>
              </a:spcAft>
              <a:buClr>
                <a:schemeClr val="accent2"/>
              </a:buClr>
              <a:buSzPts val="1470"/>
              <a:buFont typeface="Noto Sans Symbols"/>
              <a:buChar char="⚫"/>
              <a:defRPr b="0" i="0" sz="2100" u="none" cap="none" strike="noStrike">
                <a:solidFill>
                  <a:schemeClr val="dk1"/>
                </a:solidFill>
                <a:latin typeface="Constantia"/>
                <a:ea typeface="Constantia"/>
                <a:cs typeface="Constantia"/>
                <a:sym typeface="Constantia"/>
              </a:defRPr>
            </a:lvl3pPr>
            <a:lvl4pPr indent="-311150" lvl="3" marL="1828800" marR="0" rtl="0" algn="l">
              <a:lnSpc>
                <a:spcPct val="100000"/>
              </a:lnSpc>
              <a:spcBef>
                <a:spcPts val="400"/>
              </a:spcBef>
              <a:spcAft>
                <a:spcPts val="0"/>
              </a:spcAft>
              <a:buClr>
                <a:schemeClr val="accent3"/>
              </a:buClr>
              <a:buSzPts val="1300"/>
              <a:buFont typeface="Noto Sans Symbols"/>
              <a:buChar char="⚫"/>
              <a:defRPr b="0" i="0" sz="2000" u="none" cap="none" strike="noStrike">
                <a:solidFill>
                  <a:schemeClr val="dk1"/>
                </a:solidFill>
                <a:latin typeface="Constantia"/>
                <a:ea typeface="Constantia"/>
                <a:cs typeface="Constantia"/>
                <a:sym typeface="Constantia"/>
              </a:defRPr>
            </a:lvl4pPr>
            <a:lvl5pPr indent="-311150" lvl="4" marL="2286000" marR="0" rtl="0" algn="l">
              <a:lnSpc>
                <a:spcPct val="100000"/>
              </a:lnSpc>
              <a:spcBef>
                <a:spcPts val="400"/>
              </a:spcBef>
              <a:spcAft>
                <a:spcPts val="0"/>
              </a:spcAft>
              <a:buClr>
                <a:schemeClr val="accent4"/>
              </a:buClr>
              <a:buSzPts val="1300"/>
              <a:buFont typeface="Noto Sans Symbols"/>
              <a:buChar char="⚫"/>
              <a:defRPr b="0" i="0" sz="2000" u="none" cap="none" strike="noStrike">
                <a:solidFill>
                  <a:schemeClr val="dk1"/>
                </a:solidFill>
                <a:latin typeface="Constantia"/>
                <a:ea typeface="Constantia"/>
                <a:cs typeface="Constantia"/>
                <a:sym typeface="Constantia"/>
              </a:defRPr>
            </a:lvl5pPr>
            <a:lvl6pPr indent="-320039" lvl="5" marL="2743200" marR="0" rtl="0" algn="l">
              <a:lnSpc>
                <a:spcPct val="100000"/>
              </a:lnSpc>
              <a:spcBef>
                <a:spcPts val="360"/>
              </a:spcBef>
              <a:spcAft>
                <a:spcPts val="0"/>
              </a:spcAft>
              <a:buClr>
                <a:schemeClr val="accent5"/>
              </a:buClr>
              <a:buSzPts val="1440"/>
              <a:buFont typeface="Noto Sans Symbols"/>
              <a:buChar char="⚫"/>
              <a:defRPr b="0" i="0" sz="1800" u="none" cap="none" strike="noStrike">
                <a:solidFill>
                  <a:schemeClr val="dk1"/>
                </a:solidFill>
                <a:latin typeface="Constantia"/>
                <a:ea typeface="Constantia"/>
                <a:cs typeface="Constantia"/>
                <a:sym typeface="Constantia"/>
              </a:defRPr>
            </a:lvl6pPr>
            <a:lvl7pPr indent="-309879" lvl="6" marL="3200400" marR="0" rtl="0" algn="l">
              <a:lnSpc>
                <a:spcPct val="100000"/>
              </a:lnSpc>
              <a:spcBef>
                <a:spcPts val="320"/>
              </a:spcBef>
              <a:spcAft>
                <a:spcPts val="0"/>
              </a:spcAft>
              <a:buClr>
                <a:schemeClr val="accent6"/>
              </a:buClr>
              <a:buSzPts val="1280"/>
              <a:buFont typeface="Noto Sans Symbols"/>
              <a:buChar char="⚫"/>
              <a:defRPr b="0" i="0" sz="1600" u="none" cap="none" strike="noStrike">
                <a:solidFill>
                  <a:schemeClr val="dk1"/>
                </a:solidFill>
                <a:latin typeface="Constantia"/>
                <a:ea typeface="Constantia"/>
                <a:cs typeface="Constantia"/>
                <a:sym typeface="Constantia"/>
              </a:defRPr>
            </a:lvl7pPr>
            <a:lvl8pPr indent="-330200" lvl="7" marL="3657600" marR="0" rtl="0" algn="l">
              <a:lnSpc>
                <a:spcPct val="100000"/>
              </a:lnSpc>
              <a:spcBef>
                <a:spcPts val="320"/>
              </a:spcBef>
              <a:spcAft>
                <a:spcPts val="0"/>
              </a:spcAft>
              <a:buClr>
                <a:schemeClr val="dk2"/>
              </a:buClr>
              <a:buSzPts val="1600"/>
              <a:buFont typeface="Constantia"/>
              <a:buChar char="•"/>
              <a:defRPr b="0" i="0" sz="1600" u="none" cap="none" strike="noStrike">
                <a:solidFill>
                  <a:schemeClr val="dk1"/>
                </a:solidFill>
                <a:latin typeface="Constantia"/>
                <a:ea typeface="Constantia"/>
                <a:cs typeface="Constantia"/>
                <a:sym typeface="Constantia"/>
              </a:defRPr>
            </a:lvl8pPr>
            <a:lvl9pPr indent="-317500" lvl="8" marL="4114800" marR="0" rtl="0" algn="l">
              <a:lnSpc>
                <a:spcPct val="100000"/>
              </a:lnSpc>
              <a:spcBef>
                <a:spcPts val="280"/>
              </a:spcBef>
              <a:spcAft>
                <a:spcPts val="0"/>
              </a:spcAft>
              <a:buClr>
                <a:schemeClr val="dk2"/>
              </a:buClr>
              <a:buSzPts val="1400"/>
              <a:buFont typeface="Constantia"/>
              <a:buChar char="•"/>
              <a:defRPr b="0" i="0" sz="1400" u="none" cap="none" strike="noStrike">
                <a:solidFill>
                  <a:schemeClr val="dk1"/>
                </a:solidFill>
                <a:latin typeface="Constantia"/>
                <a:ea typeface="Constantia"/>
                <a:cs typeface="Constantia"/>
                <a:sym typeface="Constantia"/>
              </a:defRPr>
            </a:lvl9pPr>
          </a:lstStyle>
          <a:p/>
        </p:txBody>
      </p:sp>
      <p:sp>
        <p:nvSpPr>
          <p:cNvPr id="20" name="Google Shape;20;g30e2dc93b0e_3_277"/>
          <p:cNvSpPr txBox="1"/>
          <p:nvPr>
            <p:ph idx="10" type="dt"/>
          </p:nvPr>
        </p:nvSpPr>
        <p:spPr>
          <a:xfrm>
            <a:off x="457200" y="6508750"/>
            <a:ext cx="21336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21" name="Google Shape;21;g30e2dc93b0e_3_277"/>
          <p:cNvSpPr txBox="1"/>
          <p:nvPr>
            <p:ph idx="11" type="ftr"/>
          </p:nvPr>
        </p:nvSpPr>
        <p:spPr>
          <a:xfrm>
            <a:off x="2667000" y="6508750"/>
            <a:ext cx="3352800" cy="365100"/>
          </a:xfrm>
          <a:prstGeom prst="rect">
            <a:avLst/>
          </a:prstGeom>
          <a:noFill/>
          <a:ln>
            <a:noFill/>
          </a:ln>
        </p:spPr>
        <p:txBody>
          <a:bodyPr anchorCtr="0" anchor="b"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035C75"/>
                </a:solidFill>
                <a:latin typeface="Constantia"/>
                <a:ea typeface="Constantia"/>
                <a:cs typeface="Constantia"/>
                <a:sym typeface="Constanti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nstantia"/>
                <a:ea typeface="Constantia"/>
                <a:cs typeface="Constantia"/>
                <a:sym typeface="Constantia"/>
              </a:defRPr>
            </a:lvl9pPr>
          </a:lstStyle>
          <a:p/>
        </p:txBody>
      </p:sp>
      <p:sp>
        <p:nvSpPr>
          <p:cNvPr id="22" name="Google Shape;22;g30e2dc93b0e_3_277"/>
          <p:cNvSpPr txBox="1"/>
          <p:nvPr>
            <p:ph idx="12" type="sldNum"/>
          </p:nvPr>
        </p:nvSpPr>
        <p:spPr>
          <a:xfrm>
            <a:off x="7924800" y="6508750"/>
            <a:ext cx="762000" cy="365100"/>
          </a:xfrm>
          <a:prstGeom prst="rect">
            <a:avLst/>
          </a:prstGeom>
          <a:noFill/>
          <a:ln>
            <a:noFill/>
          </a:ln>
        </p:spPr>
        <p:txBody>
          <a:bodyPr anchorCtr="0" anchor="b" bIns="0" lIns="0" spcFirstLastPara="1" rIns="0" wrap="square" tIns="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035C75"/>
                </a:solidFill>
                <a:latin typeface="Constantia"/>
                <a:ea typeface="Constantia"/>
                <a:cs typeface="Constantia"/>
                <a:sym typeface="Constantia"/>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ctrTitle"/>
          </p:nvPr>
        </p:nvSpPr>
        <p:spPr>
          <a:xfrm>
            <a:off x="533400" y="1371600"/>
            <a:ext cx="7851600" cy="1828800"/>
          </a:xfrm>
          <a:prstGeom prst="rect">
            <a:avLst/>
          </a:prstGeom>
          <a:noFill/>
          <a:ln>
            <a:noFill/>
          </a:ln>
        </p:spPr>
        <p:txBody>
          <a:bodyPr anchorCtr="0" anchor="b" bIns="0" lIns="0" spcFirstLastPara="1" rIns="18275" wrap="square" tIns="0">
            <a:normAutofit/>
          </a:bodyPr>
          <a:lstStyle/>
          <a:p>
            <a:pPr indent="0" lvl="0" marL="0" rtl="0" algn="r">
              <a:lnSpc>
                <a:spcPct val="100000"/>
              </a:lnSpc>
              <a:spcBef>
                <a:spcPts val="0"/>
              </a:spcBef>
              <a:spcAft>
                <a:spcPts val="0"/>
              </a:spcAft>
              <a:buClr>
                <a:srgbClr val="4CE0EA"/>
              </a:buClr>
              <a:buSzPts val="5600"/>
              <a:buFont typeface="Calibri"/>
              <a:buNone/>
            </a:pPr>
            <a:r>
              <a:rPr lang="en-US"/>
              <a:t>Lecture 2:</a:t>
            </a:r>
            <a:endParaRPr/>
          </a:p>
          <a:p>
            <a:pPr indent="0" lvl="0" marL="0" rtl="0" algn="r">
              <a:lnSpc>
                <a:spcPct val="100000"/>
              </a:lnSpc>
              <a:spcBef>
                <a:spcPts val="0"/>
              </a:spcBef>
              <a:spcAft>
                <a:spcPts val="0"/>
              </a:spcAft>
              <a:buClr>
                <a:srgbClr val="4CE0EA"/>
              </a:buClr>
              <a:buSzPts val="5600"/>
              <a:buFont typeface="Calibri"/>
              <a:buNone/>
            </a:pPr>
            <a:r>
              <a:rPr lang="en-US"/>
              <a:t>Propositional Logic</a:t>
            </a:r>
            <a:endParaRPr/>
          </a:p>
        </p:txBody>
      </p:sp>
      <p:sp>
        <p:nvSpPr>
          <p:cNvPr id="123" name="Google Shape;123;p4"/>
          <p:cNvSpPr txBox="1"/>
          <p:nvPr>
            <p:ph idx="1" type="subTitle"/>
          </p:nvPr>
        </p:nvSpPr>
        <p:spPr>
          <a:xfrm>
            <a:off x="533400" y="3228536"/>
            <a:ext cx="7854600" cy="1752600"/>
          </a:xfrm>
          <a:prstGeom prst="rect">
            <a:avLst/>
          </a:prstGeom>
          <a:noFill/>
          <a:ln>
            <a:noFill/>
          </a:ln>
        </p:spPr>
        <p:txBody>
          <a:bodyPr anchorCtr="0" anchor="t" bIns="45700" lIns="0" spcFirstLastPara="1" rIns="18275" wrap="square" tIns="45700">
            <a:normAutofit/>
          </a:bodyPr>
          <a:lstStyle/>
          <a:p>
            <a:pPr indent="0" lvl="0" marL="0" marR="45720" rtl="0" algn="r">
              <a:lnSpc>
                <a:spcPct val="100000"/>
              </a:lnSpc>
              <a:spcBef>
                <a:spcPts val="0"/>
              </a:spcBef>
              <a:spcAft>
                <a:spcPts val="0"/>
              </a:spcAft>
              <a:buSzPts val="2470"/>
              <a:buNone/>
            </a:pPr>
            <a:r>
              <a:rPr lang="en-US"/>
              <a:t>Section 1.1 (Continued)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0eb8875134_0_2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  </a:t>
            </a:r>
            <a:endParaRPr/>
          </a:p>
        </p:txBody>
      </p:sp>
      <p:pic>
        <p:nvPicPr>
          <p:cNvPr id="178" name="Google Shape;178;g30eb8875134_0_25"/>
          <p:cNvPicPr preferRelativeResize="0"/>
          <p:nvPr/>
        </p:nvPicPr>
        <p:blipFill>
          <a:blip r:embed="rId3">
            <a:alphaModFix/>
          </a:blip>
          <a:stretch>
            <a:fillRect/>
          </a:stretch>
        </p:blipFill>
        <p:spPr>
          <a:xfrm>
            <a:off x="385400" y="932575"/>
            <a:ext cx="8373200" cy="3938776"/>
          </a:xfrm>
          <a:prstGeom prst="rect">
            <a:avLst/>
          </a:prstGeom>
          <a:noFill/>
          <a:ln>
            <a:noFill/>
          </a:ln>
        </p:spPr>
      </p:pic>
      <p:pic>
        <p:nvPicPr>
          <p:cNvPr id="179" name="Google Shape;179;g30eb8875134_0_25"/>
          <p:cNvPicPr preferRelativeResize="0"/>
          <p:nvPr/>
        </p:nvPicPr>
        <p:blipFill>
          <a:blip r:embed="rId4">
            <a:alphaModFix/>
          </a:blip>
          <a:stretch>
            <a:fillRect/>
          </a:stretch>
        </p:blipFill>
        <p:spPr>
          <a:xfrm>
            <a:off x="379168" y="4871350"/>
            <a:ext cx="8385664" cy="114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0ee18b2633_5_0"/>
          <p:cNvSpPr txBox="1"/>
          <p:nvPr>
            <p:ph type="title"/>
          </p:nvPr>
        </p:nvSpPr>
        <p:spPr>
          <a:xfrm>
            <a:off x="457200" y="1999488"/>
            <a:ext cx="8305800" cy="1143000"/>
          </a:xfrm>
          <a:prstGeom prst="rect">
            <a:avLst/>
          </a:prstGeom>
        </p:spPr>
        <p:txBody>
          <a:bodyPr anchorCtr="0" anchor="b" bIns="0" lIns="0" spcFirstLastPara="1" rIns="0" wrap="square" tIns="45700">
            <a:noAutofit/>
          </a:bodyPr>
          <a:lstStyle/>
          <a:p>
            <a:pPr indent="0" lvl="0" marL="0" rtl="0" algn="l">
              <a:spcBef>
                <a:spcPts val="0"/>
              </a:spcBef>
              <a:spcAft>
                <a:spcPts val="0"/>
              </a:spcAft>
              <a:buSzPts val="990"/>
              <a:buNone/>
            </a:pPr>
            <a:r>
              <a:rPr lang="en-US" sz="4300"/>
              <a:t>Converse, Contrapositive and Inverse</a:t>
            </a:r>
            <a:endParaRPr sz="43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4000"/>
              <a:buFont typeface="Calibri"/>
              <a:buNone/>
            </a:pPr>
            <a:r>
              <a:rPr lang="en-US" sz="4000"/>
              <a:t>Converse, Contrapositive, and Inverse</a:t>
            </a:r>
            <a:endParaRPr sz="4000"/>
          </a:p>
        </p:txBody>
      </p:sp>
      <p:sp>
        <p:nvSpPr>
          <p:cNvPr id="190" name="Google Shape;190;p16"/>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470"/>
              <a:buChar char="●"/>
            </a:pPr>
            <a:r>
              <a:rPr lang="en-US"/>
              <a:t>From </a:t>
            </a:r>
            <a:r>
              <a:rPr i="1" lang="en-US" sz="2400">
                <a:latin typeface="Cambria Math"/>
                <a:ea typeface="Cambria Math"/>
                <a:cs typeface="Cambria Math"/>
                <a:sym typeface="Cambria Math"/>
              </a:rPr>
              <a:t>p </a:t>
            </a:r>
            <a:r>
              <a:rPr lang="en-US" sz="2400">
                <a:latin typeface="Cambria Math"/>
                <a:ea typeface="Cambria Math"/>
                <a:cs typeface="Cambria Math"/>
                <a:sym typeface="Cambria Math"/>
              </a:rPr>
              <a:t>→</a:t>
            </a:r>
            <a:r>
              <a:rPr i="1" lang="en-US" sz="2400">
                <a:latin typeface="Cambria Math"/>
                <a:ea typeface="Cambria Math"/>
                <a:cs typeface="Cambria Math"/>
                <a:sym typeface="Cambria Math"/>
              </a:rPr>
              <a:t>q</a:t>
            </a:r>
            <a:r>
              <a:rPr lang="en-US"/>
              <a:t>  we can form new conditional statements .</a:t>
            </a:r>
            <a:endParaRPr/>
          </a:p>
          <a:p>
            <a:pPr indent="-256603" lvl="1" marL="640080" rtl="0" algn="l">
              <a:lnSpc>
                <a:spcPct val="100000"/>
              </a:lnSpc>
              <a:spcBef>
                <a:spcPts val="444"/>
              </a:spcBef>
              <a:spcAft>
                <a:spcPts val="0"/>
              </a:spcAft>
              <a:buSzPts val="2040"/>
              <a:buChar char="○"/>
            </a:pPr>
            <a:r>
              <a:rPr lang="en-US"/>
              <a:t> </a:t>
            </a:r>
            <a:r>
              <a:rPr i="1" lang="en-US">
                <a:latin typeface="Cambria Math"/>
                <a:ea typeface="Cambria Math"/>
                <a:cs typeface="Cambria Math"/>
                <a:sym typeface="Cambria Math"/>
              </a:rPr>
              <a:t>q </a:t>
            </a:r>
            <a:r>
              <a:rPr lang="en-US">
                <a:latin typeface="Cambria Math"/>
                <a:ea typeface="Cambria Math"/>
                <a:cs typeface="Cambria Math"/>
                <a:sym typeface="Cambria Math"/>
              </a:rPr>
              <a:t>→</a:t>
            </a:r>
            <a:r>
              <a:rPr i="1" lang="en-US">
                <a:latin typeface="Cambria Math"/>
                <a:ea typeface="Cambria Math"/>
                <a:cs typeface="Cambria Math"/>
                <a:sym typeface="Cambria Math"/>
              </a:rPr>
              <a:t>p</a:t>
            </a:r>
            <a:r>
              <a:rPr lang="en-US"/>
              <a:t>            is the </a:t>
            </a:r>
            <a:r>
              <a:rPr b="1" lang="en-US"/>
              <a:t>converse</a:t>
            </a:r>
            <a:r>
              <a:rPr lang="en-US"/>
              <a:t> of </a:t>
            </a:r>
            <a:r>
              <a:rPr i="1" lang="en-US">
                <a:latin typeface="Cambria Math"/>
                <a:ea typeface="Cambria Math"/>
                <a:cs typeface="Cambria Math"/>
                <a:sym typeface="Cambria Math"/>
              </a:rPr>
              <a:t>p </a:t>
            </a:r>
            <a:r>
              <a:rPr lang="en-US">
                <a:latin typeface="Cambria Math"/>
                <a:ea typeface="Cambria Math"/>
                <a:cs typeface="Cambria Math"/>
                <a:sym typeface="Cambria Math"/>
              </a:rPr>
              <a:t>→</a:t>
            </a:r>
            <a:r>
              <a:rPr i="1" lang="en-US">
                <a:latin typeface="Cambria Math"/>
                <a:ea typeface="Cambria Math"/>
                <a:cs typeface="Cambria Math"/>
                <a:sym typeface="Cambria Math"/>
              </a:rPr>
              <a:t>q</a:t>
            </a:r>
            <a:r>
              <a:rPr lang="en-US"/>
              <a:t> </a:t>
            </a:r>
            <a:endParaRPr/>
          </a:p>
          <a:p>
            <a:pPr indent="-256603" lvl="1" marL="640080" rtl="0" algn="l">
              <a:lnSpc>
                <a:spcPct val="100000"/>
              </a:lnSpc>
              <a:spcBef>
                <a:spcPts val="444"/>
              </a:spcBef>
              <a:spcAft>
                <a:spcPts val="0"/>
              </a:spcAft>
              <a:buSzPts val="2040"/>
              <a:buChar char="○"/>
            </a:pPr>
            <a:r>
              <a:rPr lang="en-US"/>
              <a:t> </a:t>
            </a:r>
            <a:r>
              <a:rPr lang="en-US">
                <a:latin typeface="Cambria Math"/>
                <a:ea typeface="Cambria Math"/>
                <a:cs typeface="Cambria Math"/>
                <a:sym typeface="Cambria Math"/>
              </a:rPr>
              <a:t>¬</a:t>
            </a:r>
            <a:r>
              <a:rPr i="1" lang="en-US">
                <a:latin typeface="Cambria Math"/>
                <a:ea typeface="Cambria Math"/>
                <a:cs typeface="Cambria Math"/>
                <a:sym typeface="Cambria Math"/>
              </a:rPr>
              <a:t>q </a:t>
            </a:r>
            <a:r>
              <a:rPr lang="en-US">
                <a:latin typeface="Cambria Math"/>
                <a:ea typeface="Cambria Math"/>
                <a:cs typeface="Cambria Math"/>
                <a:sym typeface="Cambria Math"/>
              </a:rPr>
              <a:t>→ ¬ </a:t>
            </a:r>
            <a:r>
              <a:rPr i="1" lang="en-US">
                <a:latin typeface="Cambria Math"/>
                <a:ea typeface="Cambria Math"/>
                <a:cs typeface="Cambria Math"/>
                <a:sym typeface="Cambria Math"/>
              </a:rPr>
              <a:t>p</a:t>
            </a:r>
            <a:r>
              <a:rPr lang="en-US"/>
              <a:t>    is the </a:t>
            </a:r>
            <a:r>
              <a:rPr b="1" lang="en-US"/>
              <a:t>contrapositive</a:t>
            </a:r>
            <a:r>
              <a:rPr lang="en-US"/>
              <a:t>  of </a:t>
            </a:r>
            <a:r>
              <a:rPr i="1" lang="en-US">
                <a:latin typeface="Cambria Math"/>
                <a:ea typeface="Cambria Math"/>
                <a:cs typeface="Cambria Math"/>
                <a:sym typeface="Cambria Math"/>
              </a:rPr>
              <a:t>p </a:t>
            </a:r>
            <a:r>
              <a:rPr lang="en-US">
                <a:latin typeface="Cambria Math"/>
                <a:ea typeface="Cambria Math"/>
                <a:cs typeface="Cambria Math"/>
                <a:sym typeface="Cambria Math"/>
              </a:rPr>
              <a:t>→</a:t>
            </a:r>
            <a:r>
              <a:rPr i="1" lang="en-US">
                <a:latin typeface="Cambria Math"/>
                <a:ea typeface="Cambria Math"/>
                <a:cs typeface="Cambria Math"/>
                <a:sym typeface="Cambria Math"/>
              </a:rPr>
              <a:t>q</a:t>
            </a:r>
            <a:endParaRPr/>
          </a:p>
          <a:p>
            <a:pPr indent="-256603" lvl="1" marL="640080" rtl="0" algn="l">
              <a:lnSpc>
                <a:spcPct val="100000"/>
              </a:lnSpc>
              <a:spcBef>
                <a:spcPts val="444"/>
              </a:spcBef>
              <a:spcAft>
                <a:spcPts val="0"/>
              </a:spcAft>
              <a:buSzPts val="2040"/>
              <a:buChar char="○"/>
            </a:pPr>
            <a:r>
              <a:rPr lang="en-US">
                <a:latin typeface="Cambria Math"/>
                <a:ea typeface="Cambria Math"/>
                <a:cs typeface="Cambria Math"/>
                <a:sym typeface="Cambria Math"/>
              </a:rPr>
              <a:t>¬ </a:t>
            </a:r>
            <a:r>
              <a:rPr i="1" lang="en-US">
                <a:latin typeface="Cambria Math"/>
                <a:ea typeface="Cambria Math"/>
                <a:cs typeface="Cambria Math"/>
                <a:sym typeface="Cambria Math"/>
              </a:rPr>
              <a:t>p </a:t>
            </a:r>
            <a:r>
              <a:rPr lang="en-US">
                <a:latin typeface="Cambria Math"/>
                <a:ea typeface="Cambria Math"/>
                <a:cs typeface="Cambria Math"/>
                <a:sym typeface="Cambria Math"/>
              </a:rPr>
              <a:t>→ ¬ </a:t>
            </a:r>
            <a:r>
              <a:rPr i="1" lang="en-US">
                <a:latin typeface="Cambria Math"/>
                <a:ea typeface="Cambria Math"/>
                <a:cs typeface="Cambria Math"/>
                <a:sym typeface="Cambria Math"/>
              </a:rPr>
              <a:t>q</a:t>
            </a:r>
            <a:r>
              <a:rPr lang="en-US"/>
              <a:t>     is the </a:t>
            </a:r>
            <a:r>
              <a:rPr b="1" lang="en-US"/>
              <a:t>inverse</a:t>
            </a:r>
            <a:r>
              <a:rPr lang="en-US"/>
              <a:t> of </a:t>
            </a:r>
            <a:r>
              <a:rPr i="1" lang="en-US">
                <a:latin typeface="Cambria Math"/>
                <a:ea typeface="Cambria Math"/>
                <a:cs typeface="Cambria Math"/>
                <a:sym typeface="Cambria Math"/>
              </a:rPr>
              <a:t>p </a:t>
            </a:r>
            <a:r>
              <a:rPr lang="en-US">
                <a:latin typeface="Cambria Math"/>
                <a:ea typeface="Cambria Math"/>
                <a:cs typeface="Cambria Math"/>
                <a:sym typeface="Cambria Math"/>
              </a:rPr>
              <a:t>→</a:t>
            </a:r>
            <a:r>
              <a:rPr i="1" lang="en-US">
                <a:latin typeface="Cambria Math"/>
                <a:ea typeface="Cambria Math"/>
                <a:cs typeface="Cambria Math"/>
                <a:sym typeface="Cambria Math"/>
              </a:rPr>
              <a:t>q</a:t>
            </a:r>
            <a:endParaRPr/>
          </a:p>
          <a:p>
            <a:pPr indent="-274320" lvl="0" marL="274320" rtl="0" algn="l">
              <a:lnSpc>
                <a:spcPct val="100000"/>
              </a:lnSpc>
              <a:spcBef>
                <a:spcPts val="481"/>
              </a:spcBef>
              <a:spcAft>
                <a:spcPts val="0"/>
              </a:spcAft>
              <a:buSzPts val="2470"/>
              <a:buNone/>
            </a:pPr>
            <a:r>
              <a:rPr b="1" lang="en-US"/>
              <a:t>   Example</a:t>
            </a:r>
            <a:r>
              <a:rPr lang="en-US"/>
              <a:t>: Find the converse, inverse, and contrapositive of “Raining is a sufficient condition for me not going to town.”</a:t>
            </a:r>
            <a:endParaRPr/>
          </a:p>
          <a:p>
            <a:pPr indent="-274320" lvl="0" marL="274320" rtl="0" algn="l">
              <a:lnSpc>
                <a:spcPct val="100000"/>
              </a:lnSpc>
              <a:spcBef>
                <a:spcPts val="481"/>
              </a:spcBef>
              <a:spcAft>
                <a:spcPts val="0"/>
              </a:spcAft>
              <a:buSzPts val="2470"/>
              <a:buNone/>
            </a:pPr>
            <a:r>
              <a:rPr b="1" lang="en-US"/>
              <a:t>    Solution:</a:t>
            </a:r>
            <a:r>
              <a:rPr lang="en-US"/>
              <a:t> </a:t>
            </a:r>
            <a:endParaRPr/>
          </a:p>
          <a:p>
            <a:pPr indent="-246888" lvl="1" marL="640080" rtl="0" algn="l">
              <a:lnSpc>
                <a:spcPct val="100000"/>
              </a:lnSpc>
              <a:spcBef>
                <a:spcPts val="444"/>
              </a:spcBef>
              <a:spcAft>
                <a:spcPts val="0"/>
              </a:spcAft>
              <a:buSzPts val="2040"/>
              <a:buNone/>
            </a:pPr>
            <a:r>
              <a:rPr b="1" lang="en-US"/>
              <a:t>converse</a:t>
            </a:r>
            <a:r>
              <a:rPr lang="en-US"/>
              <a:t>: If I do not go to town, then it is  raining.</a:t>
            </a:r>
            <a:endParaRPr/>
          </a:p>
          <a:p>
            <a:pPr indent="-246888" lvl="1" marL="640080" rtl="0" algn="l">
              <a:lnSpc>
                <a:spcPct val="100000"/>
              </a:lnSpc>
              <a:spcBef>
                <a:spcPts val="444"/>
              </a:spcBef>
              <a:spcAft>
                <a:spcPts val="0"/>
              </a:spcAft>
              <a:buSzPts val="2040"/>
              <a:buNone/>
            </a:pPr>
            <a:r>
              <a:rPr b="1" lang="en-US"/>
              <a:t>inverse</a:t>
            </a:r>
            <a:r>
              <a:rPr lang="en-US"/>
              <a:t>:  If it is not raining, then I will go to town.</a:t>
            </a:r>
            <a:endParaRPr/>
          </a:p>
          <a:p>
            <a:pPr indent="-246888" lvl="1" marL="640080" rtl="0" algn="l">
              <a:lnSpc>
                <a:spcPct val="100000"/>
              </a:lnSpc>
              <a:spcBef>
                <a:spcPts val="444"/>
              </a:spcBef>
              <a:spcAft>
                <a:spcPts val="0"/>
              </a:spcAft>
              <a:buSzPts val="2040"/>
              <a:buNone/>
            </a:pPr>
            <a:r>
              <a:rPr b="1" lang="en-US"/>
              <a:t>contrapositive</a:t>
            </a:r>
            <a:r>
              <a:rPr lang="en-US"/>
              <a:t>: If I go to town, then it is not raining.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7"/>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Biconditional</a:t>
            </a:r>
            <a:endParaRPr/>
          </a:p>
        </p:txBody>
      </p:sp>
      <p:sp>
        <p:nvSpPr>
          <p:cNvPr id="196" name="Google Shape;196;p17"/>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1900"/>
              <a:buChar char="●"/>
            </a:pPr>
            <a:r>
              <a:rPr lang="en-US" sz="2000"/>
              <a:t>If </a:t>
            </a:r>
            <a:r>
              <a:rPr i="1" lang="en-US" sz="2000">
                <a:latin typeface="Cambria Math"/>
                <a:ea typeface="Cambria Math"/>
                <a:cs typeface="Cambria Math"/>
                <a:sym typeface="Cambria Math"/>
              </a:rPr>
              <a:t>p</a:t>
            </a:r>
            <a:r>
              <a:rPr lang="en-US" sz="2000"/>
              <a:t>  and </a:t>
            </a:r>
            <a:r>
              <a:rPr i="1" lang="en-US" sz="2000">
                <a:latin typeface="Cambria Math"/>
                <a:ea typeface="Cambria Math"/>
                <a:cs typeface="Cambria Math"/>
                <a:sym typeface="Cambria Math"/>
              </a:rPr>
              <a:t>q</a:t>
            </a:r>
            <a:r>
              <a:rPr lang="en-US" sz="2000"/>
              <a:t>  are propositions, then  we can form the </a:t>
            </a:r>
            <a:r>
              <a:rPr i="1" lang="en-US" sz="2000"/>
              <a:t>biconditional </a:t>
            </a:r>
            <a:r>
              <a:rPr lang="en-US" sz="2000"/>
              <a:t>proposition </a:t>
            </a:r>
            <a:r>
              <a:rPr i="1" lang="en-US" sz="2000">
                <a:latin typeface="Cambria Math"/>
                <a:ea typeface="Cambria Math"/>
                <a:cs typeface="Cambria Math"/>
                <a:sym typeface="Cambria Math"/>
              </a:rPr>
              <a:t>p </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q</a:t>
            </a:r>
            <a:r>
              <a:rPr lang="en-US" sz="2000"/>
              <a:t> , read as “</a:t>
            </a:r>
            <a:r>
              <a:rPr i="1" lang="en-US" sz="2000">
                <a:latin typeface="Cambria Math"/>
                <a:ea typeface="Cambria Math"/>
                <a:cs typeface="Cambria Math"/>
                <a:sym typeface="Cambria Math"/>
              </a:rPr>
              <a:t>p</a:t>
            </a:r>
            <a:r>
              <a:rPr lang="en-US" sz="2000"/>
              <a:t>  if and only if </a:t>
            </a:r>
            <a:r>
              <a:rPr i="1" lang="en-US" sz="2000">
                <a:latin typeface="Cambria Math"/>
                <a:ea typeface="Cambria Math"/>
                <a:cs typeface="Cambria Math"/>
                <a:sym typeface="Cambria Math"/>
              </a:rPr>
              <a:t>q</a:t>
            </a:r>
            <a:r>
              <a:rPr lang="en-US" sz="2000"/>
              <a:t> .” The  biconditional          </a:t>
            </a:r>
            <a:r>
              <a:rPr i="1" lang="en-US" sz="2000">
                <a:latin typeface="Cambria Math"/>
                <a:ea typeface="Cambria Math"/>
                <a:cs typeface="Cambria Math"/>
                <a:sym typeface="Cambria Math"/>
              </a:rPr>
              <a:t>p </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q</a:t>
            </a:r>
            <a:r>
              <a:rPr lang="en-US" sz="2000"/>
              <a:t>  denotes the proposition with this truth table:</a:t>
            </a:r>
            <a:endParaRPr/>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274320" lvl="0" marL="274320" rtl="0" algn="l">
              <a:lnSpc>
                <a:spcPct val="100000"/>
              </a:lnSpc>
              <a:spcBef>
                <a:spcPts val="440"/>
              </a:spcBef>
              <a:spcAft>
                <a:spcPts val="0"/>
              </a:spcAft>
              <a:buSzPts val="2090"/>
              <a:buChar char="●"/>
            </a:pPr>
            <a:r>
              <a:rPr lang="en-US" sz="2200"/>
              <a:t> If </a:t>
            </a:r>
            <a:r>
              <a:rPr i="1" lang="en-US" sz="2200">
                <a:latin typeface="Cambria Math"/>
                <a:ea typeface="Cambria Math"/>
                <a:cs typeface="Cambria Math"/>
                <a:sym typeface="Cambria Math"/>
              </a:rPr>
              <a:t>p</a:t>
            </a:r>
            <a:r>
              <a:rPr lang="en-US" sz="2200"/>
              <a:t>  denotes “I am at home.” and </a:t>
            </a:r>
            <a:r>
              <a:rPr i="1" lang="en-US" sz="2200">
                <a:latin typeface="Cambria Math"/>
                <a:ea typeface="Cambria Math"/>
                <a:cs typeface="Cambria Math"/>
                <a:sym typeface="Cambria Math"/>
              </a:rPr>
              <a:t>q</a:t>
            </a:r>
            <a:r>
              <a:rPr lang="en-US" sz="2200"/>
              <a:t>   denotes “It is raining.” then       </a:t>
            </a:r>
            <a:r>
              <a:rPr i="1" lang="en-US" sz="2200">
                <a:latin typeface="Cambria Math"/>
                <a:ea typeface="Cambria Math"/>
                <a:cs typeface="Cambria Math"/>
                <a:sym typeface="Cambria Math"/>
              </a:rPr>
              <a:t>p </a:t>
            </a:r>
            <a:r>
              <a:rPr lang="en-US" sz="2200">
                <a:latin typeface="Cambria Math"/>
                <a:ea typeface="Cambria Math"/>
                <a:cs typeface="Cambria Math"/>
                <a:sym typeface="Cambria Math"/>
              </a:rPr>
              <a:t>↔</a:t>
            </a:r>
            <a:r>
              <a:rPr i="1" lang="en-US" sz="2200">
                <a:latin typeface="Cambria Math"/>
                <a:ea typeface="Cambria Math"/>
                <a:cs typeface="Cambria Math"/>
                <a:sym typeface="Cambria Math"/>
              </a:rPr>
              <a:t>q</a:t>
            </a:r>
            <a:r>
              <a:rPr lang="en-US" sz="2200"/>
              <a:t>   denotes “I am at home if and only if it is raining.”</a:t>
            </a:r>
            <a:endParaRPr/>
          </a:p>
        </p:txBody>
      </p:sp>
      <p:graphicFrame>
        <p:nvGraphicFramePr>
          <p:cNvPr id="197" name="Google Shape;197;p17"/>
          <p:cNvGraphicFramePr/>
          <p:nvPr/>
        </p:nvGraphicFramePr>
        <p:xfrm>
          <a:off x="1600200" y="3124200"/>
          <a:ext cx="3000000" cy="3000000"/>
        </p:xfrm>
        <a:graphic>
          <a:graphicData uri="http://schemas.openxmlformats.org/drawingml/2006/table">
            <a:tbl>
              <a:tblPr bandRow="1" firstRow="1">
                <a:noFill/>
                <a:tableStyleId>{F58EE430-6075-42C2-BDF3-289148A6B9FB}</a:tableStyleId>
              </a:tblPr>
              <a:tblGrid>
                <a:gridCol w="1930400"/>
                <a:gridCol w="1930400"/>
                <a:gridCol w="1930400"/>
              </a:tblGrid>
              <a:tr h="299725">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latin typeface="Cambria Math"/>
                          <a:ea typeface="Cambria Math"/>
                          <a:cs typeface="Cambria Math"/>
                          <a:sym typeface="Cambria Math"/>
                        </a:rPr>
                        <a:t>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latin typeface="Cambria Math"/>
                          <a:ea typeface="Cambria Math"/>
                          <a:cs typeface="Cambria Math"/>
                          <a:sym typeface="Cambria Math"/>
                        </a:rPr>
                        <a:t>q</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latin typeface="Cambria Math"/>
                          <a:ea typeface="Cambria Math"/>
                          <a:cs typeface="Cambria Math"/>
                          <a:sym typeface="Cambria Math"/>
                        </a:rPr>
                        <a:t>p </a:t>
                      </a:r>
                      <a:r>
                        <a:rPr lang="en-US" sz="1800" u="none" cap="none" strike="noStrike">
                          <a:latin typeface="Cambria Math"/>
                          <a:ea typeface="Cambria Math"/>
                          <a:cs typeface="Cambria Math"/>
                          <a:sym typeface="Cambria Math"/>
                        </a:rPr>
                        <a:t>↔</a:t>
                      </a:r>
                      <a:r>
                        <a:rPr i="1" lang="en-US" sz="1800" u="none" cap="none" strike="noStrike">
                          <a:latin typeface="Cambria Math"/>
                          <a:ea typeface="Cambria Math"/>
                          <a:cs typeface="Cambria Math"/>
                          <a:sym typeface="Cambria Math"/>
                        </a:rPr>
                        <a:t>q</a:t>
                      </a:r>
                      <a:r>
                        <a:rPr lang="en-US" sz="1800" u="none" cap="none" strike="noStrike"/>
                        <a:t> </a:t>
                      </a:r>
                      <a:endParaRPr sz="1800" u="none" cap="none" strike="noStrike"/>
                    </a:p>
                  </a:txBody>
                  <a:tcPr marT="45725" marB="45725" marR="91450" marL="91450"/>
                </a:tc>
              </a:tr>
              <a:tr h="29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29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r>
              <a:tr h="29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r>
              <a:tr h="2997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18"/>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Expressing the Biconditional</a:t>
            </a:r>
            <a:endParaRPr/>
          </a:p>
        </p:txBody>
      </p:sp>
      <p:sp>
        <p:nvSpPr>
          <p:cNvPr id="203" name="Google Shape;203;p18"/>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lang="en-US"/>
              <a:t>Some alternative ways “</a:t>
            </a:r>
            <a:r>
              <a:rPr i="1" lang="en-US"/>
              <a:t>p</a:t>
            </a:r>
            <a:r>
              <a:rPr lang="en-US"/>
              <a:t> if and only if </a:t>
            </a:r>
            <a:r>
              <a:rPr i="1" lang="en-US"/>
              <a:t>q</a:t>
            </a:r>
            <a:r>
              <a:rPr lang="en-US"/>
              <a:t>” is expressed in English:</a:t>
            </a:r>
            <a:endParaRPr/>
          </a:p>
          <a:p>
            <a:pPr indent="-274320" lvl="0" marL="274320" rtl="0" algn="l">
              <a:lnSpc>
                <a:spcPct val="100000"/>
              </a:lnSpc>
              <a:spcBef>
                <a:spcPts val="520"/>
              </a:spcBef>
              <a:spcAft>
                <a:spcPts val="0"/>
              </a:spcAft>
              <a:buSzPts val="2470"/>
              <a:buNone/>
            </a:pPr>
            <a:r>
              <a:t/>
            </a:r>
            <a:endParaRPr/>
          </a:p>
          <a:p>
            <a:pPr indent="-246888" lvl="1" marL="640080" rtl="0" algn="l">
              <a:lnSpc>
                <a:spcPct val="100000"/>
              </a:lnSpc>
              <a:spcBef>
                <a:spcPts val="480"/>
              </a:spcBef>
              <a:spcAft>
                <a:spcPts val="0"/>
              </a:spcAft>
              <a:buSzPts val="2040"/>
              <a:buChar char="○"/>
            </a:pPr>
            <a:r>
              <a:rPr lang="en-US"/>
              <a:t>  </a:t>
            </a:r>
            <a:r>
              <a:rPr i="1" lang="en-US"/>
              <a:t>p</a:t>
            </a:r>
            <a:r>
              <a:rPr lang="en-US"/>
              <a:t> </a:t>
            </a:r>
            <a:r>
              <a:rPr b="1" lang="en-US"/>
              <a:t>is necessary and sufficient for </a:t>
            </a:r>
            <a:r>
              <a:rPr i="1" lang="en-US"/>
              <a:t>q</a:t>
            </a:r>
            <a:endParaRPr/>
          </a:p>
          <a:p>
            <a:pPr indent="-246888" lvl="1" marL="640080" rtl="0" algn="l">
              <a:lnSpc>
                <a:spcPct val="100000"/>
              </a:lnSpc>
              <a:spcBef>
                <a:spcPts val="480"/>
              </a:spcBef>
              <a:spcAft>
                <a:spcPts val="0"/>
              </a:spcAft>
              <a:buSzPts val="2040"/>
              <a:buChar char="○"/>
            </a:pPr>
            <a:r>
              <a:rPr lang="en-US"/>
              <a:t>  </a:t>
            </a:r>
            <a:r>
              <a:rPr b="1" lang="en-US"/>
              <a:t>if</a:t>
            </a:r>
            <a:r>
              <a:rPr lang="en-US"/>
              <a:t> </a:t>
            </a:r>
            <a:r>
              <a:rPr i="1" lang="en-US"/>
              <a:t>p</a:t>
            </a:r>
            <a:r>
              <a:rPr lang="en-US"/>
              <a:t> </a:t>
            </a:r>
            <a:r>
              <a:rPr b="1" lang="en-US"/>
              <a:t>then</a:t>
            </a:r>
            <a:r>
              <a:rPr lang="en-US"/>
              <a:t> </a:t>
            </a:r>
            <a:r>
              <a:rPr i="1" lang="en-US"/>
              <a:t>q</a:t>
            </a:r>
            <a:r>
              <a:rPr lang="en-US"/>
              <a:t> , </a:t>
            </a:r>
            <a:r>
              <a:rPr b="1" lang="en-US"/>
              <a:t>and conversely</a:t>
            </a:r>
            <a:endParaRPr/>
          </a:p>
          <a:p>
            <a:pPr indent="-246888" lvl="1" marL="640080" rtl="0" algn="l">
              <a:lnSpc>
                <a:spcPct val="100000"/>
              </a:lnSpc>
              <a:spcBef>
                <a:spcPts val="480"/>
              </a:spcBef>
              <a:spcAft>
                <a:spcPts val="0"/>
              </a:spcAft>
              <a:buSzPts val="2040"/>
              <a:buChar char="○"/>
            </a:pPr>
            <a:r>
              <a:rPr lang="en-US"/>
              <a:t>  </a:t>
            </a:r>
            <a:r>
              <a:rPr i="1" lang="en-US"/>
              <a:t>p</a:t>
            </a:r>
            <a:r>
              <a:rPr lang="en-US"/>
              <a:t> </a:t>
            </a:r>
            <a:r>
              <a:rPr b="1" lang="en-US"/>
              <a:t>iff</a:t>
            </a:r>
            <a:r>
              <a:rPr lang="en-US"/>
              <a:t> </a:t>
            </a:r>
            <a:r>
              <a:rPr i="1" lang="en-US"/>
              <a:t>q</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2"/>
              </a:buClr>
              <a:buSzPct val="100000"/>
              <a:buFont typeface="Calibri"/>
              <a:buNone/>
            </a:pPr>
            <a:r>
              <a:rPr lang="en-US"/>
              <a:t>Truth Tables For Compound Propositions</a:t>
            </a:r>
            <a:endParaRPr/>
          </a:p>
        </p:txBody>
      </p:sp>
      <p:sp>
        <p:nvSpPr>
          <p:cNvPr id="209" name="Google Shape;209;p19"/>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470"/>
              <a:buChar char="●"/>
            </a:pPr>
            <a:r>
              <a:rPr lang="en-US"/>
              <a:t>Construction of a truth table:</a:t>
            </a:r>
            <a:endParaRPr/>
          </a:p>
          <a:p>
            <a:pPr indent="-274320" lvl="0" marL="274320" rtl="0" algn="l">
              <a:lnSpc>
                <a:spcPct val="100000"/>
              </a:lnSpc>
              <a:spcBef>
                <a:spcPts val="520"/>
              </a:spcBef>
              <a:spcAft>
                <a:spcPts val="0"/>
              </a:spcAft>
              <a:buSzPts val="2470"/>
              <a:buChar char="●"/>
            </a:pPr>
            <a:r>
              <a:rPr lang="en-US"/>
              <a:t>Rows</a:t>
            </a:r>
            <a:endParaRPr/>
          </a:p>
          <a:p>
            <a:pPr indent="-246888" lvl="1" marL="640080" rtl="0" algn="l">
              <a:lnSpc>
                <a:spcPct val="100000"/>
              </a:lnSpc>
              <a:spcBef>
                <a:spcPts val="480"/>
              </a:spcBef>
              <a:spcAft>
                <a:spcPts val="0"/>
              </a:spcAft>
              <a:buSzPts val="2040"/>
              <a:buChar char="○"/>
            </a:pPr>
            <a:r>
              <a:rPr lang="en-US"/>
              <a:t>Need a row for every possible combination of values for the atomic propositions.</a:t>
            </a:r>
            <a:endParaRPr/>
          </a:p>
          <a:p>
            <a:pPr indent="-274320" lvl="0" marL="274320" rtl="0" algn="l">
              <a:lnSpc>
                <a:spcPct val="100000"/>
              </a:lnSpc>
              <a:spcBef>
                <a:spcPts val="520"/>
              </a:spcBef>
              <a:spcAft>
                <a:spcPts val="0"/>
              </a:spcAft>
              <a:buSzPts val="2470"/>
              <a:buChar char="●"/>
            </a:pPr>
            <a:r>
              <a:rPr lang="en-US"/>
              <a:t>Columns</a:t>
            </a:r>
            <a:endParaRPr/>
          </a:p>
          <a:p>
            <a:pPr indent="-246888" lvl="1" marL="640080" rtl="0" algn="l">
              <a:lnSpc>
                <a:spcPct val="100000"/>
              </a:lnSpc>
              <a:spcBef>
                <a:spcPts val="480"/>
              </a:spcBef>
              <a:spcAft>
                <a:spcPts val="0"/>
              </a:spcAft>
              <a:buSzPts val="2040"/>
              <a:buChar char="○"/>
            </a:pPr>
            <a:r>
              <a:rPr lang="en-US"/>
              <a:t>Need a column for the compound proposition (usually at far right)</a:t>
            </a:r>
            <a:endParaRPr/>
          </a:p>
          <a:p>
            <a:pPr indent="-246888" lvl="1" marL="640080" rtl="0" algn="l">
              <a:lnSpc>
                <a:spcPct val="100000"/>
              </a:lnSpc>
              <a:spcBef>
                <a:spcPts val="480"/>
              </a:spcBef>
              <a:spcAft>
                <a:spcPts val="0"/>
              </a:spcAft>
              <a:buSzPts val="2040"/>
              <a:buChar char="○"/>
            </a:pPr>
            <a:r>
              <a:rPr lang="en-US"/>
              <a:t>Need a column for the truth value of each expression that occurs in the compound proposition as it is built up.</a:t>
            </a:r>
            <a:endParaRPr/>
          </a:p>
          <a:p>
            <a:pPr indent="-246887" lvl="2" marL="914400" rtl="0" algn="l">
              <a:lnSpc>
                <a:spcPct val="100000"/>
              </a:lnSpc>
              <a:spcBef>
                <a:spcPts val="420"/>
              </a:spcBef>
              <a:spcAft>
                <a:spcPts val="0"/>
              </a:spcAft>
              <a:buSzPts val="1470"/>
              <a:buChar char="■"/>
            </a:pPr>
            <a:r>
              <a:rPr lang="en-US"/>
              <a:t>This includes the atomic propositions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0"/>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Example Truth Table</a:t>
            </a:r>
            <a:endParaRPr/>
          </a:p>
        </p:txBody>
      </p:sp>
      <p:sp>
        <p:nvSpPr>
          <p:cNvPr id="215" name="Google Shape;215;p20"/>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lang="en-US"/>
              <a:t>Construct a truth table for  </a:t>
            </a:r>
            <a:endParaRPr/>
          </a:p>
        </p:txBody>
      </p:sp>
      <p:pic>
        <p:nvPicPr>
          <p:cNvPr descr="addin_tmp.png" id="216" name="Google Shape;216;p20"/>
          <p:cNvPicPr preferRelativeResize="0"/>
          <p:nvPr/>
        </p:nvPicPr>
        <p:blipFill rotWithShape="1">
          <a:blip r:embed="rId3">
            <a:alphaModFix/>
          </a:blip>
          <a:srcRect b="0" l="0" r="0" t="0"/>
          <a:stretch/>
        </p:blipFill>
        <p:spPr>
          <a:xfrm>
            <a:off x="5105400" y="2057400"/>
            <a:ext cx="1820228" cy="302895"/>
          </a:xfrm>
          <a:prstGeom prst="rect">
            <a:avLst/>
          </a:prstGeom>
          <a:noFill/>
          <a:ln>
            <a:noFill/>
          </a:ln>
        </p:spPr>
      </p:pic>
      <p:graphicFrame>
        <p:nvGraphicFramePr>
          <p:cNvPr id="217" name="Google Shape;217;p20"/>
          <p:cNvGraphicFramePr/>
          <p:nvPr/>
        </p:nvGraphicFramePr>
        <p:xfrm>
          <a:off x="914400" y="2590800"/>
          <a:ext cx="3000000" cy="3000000"/>
        </p:xfrm>
        <a:graphic>
          <a:graphicData uri="http://schemas.openxmlformats.org/drawingml/2006/table">
            <a:tbl>
              <a:tblPr bandRow="1" firstRow="1">
                <a:noFill/>
                <a:tableStyleId>{F58EE430-6075-42C2-BDF3-289148A6B9FB}</a:tableStyleId>
              </a:tblPr>
              <a:tblGrid>
                <a:gridCol w="875800"/>
                <a:gridCol w="955525"/>
                <a:gridCol w="945550"/>
                <a:gridCol w="1354225"/>
                <a:gridCol w="1613475"/>
                <a:gridCol w="1723025"/>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q</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mbria Math"/>
                          <a:ea typeface="Cambria Math"/>
                          <a:cs typeface="Cambria Math"/>
                          <a:sym typeface="Cambria Math"/>
                        </a:rPr>
                        <a:t>¬r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nstantia"/>
                          <a:ea typeface="Constantia"/>
                          <a:cs typeface="Constantia"/>
                          <a:sym typeface="Constantia"/>
                        </a:rPr>
                        <a:t>p </a:t>
                      </a:r>
                      <a:r>
                        <a:rPr lang="en-US" sz="1800" u="none" cap="none" strike="noStrike">
                          <a:latin typeface="Cambria Math"/>
                          <a:ea typeface="Cambria Math"/>
                          <a:cs typeface="Cambria Math"/>
                          <a:sym typeface="Cambria Math"/>
                        </a:rPr>
                        <a:t>∨ q</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onstantia"/>
                          <a:ea typeface="Constantia"/>
                          <a:cs typeface="Constantia"/>
                          <a:sym typeface="Constantia"/>
                        </a:rPr>
                        <a:t>p </a:t>
                      </a:r>
                      <a:r>
                        <a:rPr lang="en-US" sz="1800" u="none" cap="none" strike="noStrike">
                          <a:latin typeface="Cambria Math"/>
                          <a:ea typeface="Cambria Math"/>
                          <a:cs typeface="Cambria Math"/>
                          <a:sym typeface="Cambria Math"/>
                        </a:rPr>
                        <a:t>∨ q → ¬r</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1"/>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Equivalent Propositions</a:t>
            </a:r>
            <a:endParaRPr/>
          </a:p>
        </p:txBody>
      </p:sp>
      <p:sp>
        <p:nvSpPr>
          <p:cNvPr id="223" name="Google Shape;223;p21"/>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lang="en-US"/>
              <a:t>Two propositions are </a:t>
            </a:r>
            <a:r>
              <a:rPr i="1" lang="en-US"/>
              <a:t>equivalent</a:t>
            </a:r>
            <a:r>
              <a:rPr b="1" lang="en-US"/>
              <a:t> </a:t>
            </a:r>
            <a:r>
              <a:rPr lang="en-US"/>
              <a:t>if they always have the same truth value.</a:t>
            </a:r>
            <a:endParaRPr b="1"/>
          </a:p>
          <a:p>
            <a:pPr indent="-274320" lvl="0" marL="274320" rtl="0" algn="l">
              <a:lnSpc>
                <a:spcPct val="100000"/>
              </a:lnSpc>
              <a:spcBef>
                <a:spcPts val="520"/>
              </a:spcBef>
              <a:spcAft>
                <a:spcPts val="0"/>
              </a:spcAft>
              <a:buSzPts val="2470"/>
              <a:buChar char="●"/>
            </a:pPr>
            <a:r>
              <a:rPr b="1" lang="en-US"/>
              <a:t>Example</a:t>
            </a:r>
            <a:r>
              <a:rPr lang="en-US"/>
              <a:t>: Show using a truth table that the conditional is equivalent to the contrapositive.</a:t>
            </a:r>
            <a:endParaRPr/>
          </a:p>
          <a:p>
            <a:pPr indent="-274320" lvl="0" marL="274320" rtl="0" algn="l">
              <a:lnSpc>
                <a:spcPct val="100000"/>
              </a:lnSpc>
              <a:spcBef>
                <a:spcPts val="520"/>
              </a:spcBef>
              <a:spcAft>
                <a:spcPts val="0"/>
              </a:spcAft>
              <a:buSzPts val="2470"/>
              <a:buNone/>
            </a:pPr>
            <a:r>
              <a:rPr lang="en-US"/>
              <a:t>   </a:t>
            </a:r>
            <a:r>
              <a:rPr b="1" lang="en-US"/>
              <a:t>Solution:</a:t>
            </a:r>
            <a:r>
              <a:rPr lang="en-US"/>
              <a:t> </a:t>
            </a:r>
            <a:endParaRPr/>
          </a:p>
        </p:txBody>
      </p:sp>
      <p:graphicFrame>
        <p:nvGraphicFramePr>
          <p:cNvPr id="224" name="Google Shape;224;p21"/>
          <p:cNvGraphicFramePr/>
          <p:nvPr/>
        </p:nvGraphicFramePr>
        <p:xfrm>
          <a:off x="838200" y="4343400"/>
          <a:ext cx="3000000" cy="3000000"/>
        </p:xfrm>
        <a:graphic>
          <a:graphicData uri="http://schemas.openxmlformats.org/drawingml/2006/table">
            <a:tbl>
              <a:tblPr bandRow="1" firstRow="1">
                <a:noFill/>
                <a:tableStyleId>{F58EE430-6075-42C2-BDF3-289148A6B9FB}</a:tableStyleId>
              </a:tblPr>
              <a:tblGrid>
                <a:gridCol w="1219200"/>
                <a:gridCol w="1219200"/>
                <a:gridCol w="1219200"/>
                <a:gridCol w="1219200"/>
                <a:gridCol w="1219200"/>
                <a:gridCol w="1219200"/>
              </a:tblGrid>
              <a:tr h="152400">
                <a:tc>
                  <a:txBody>
                    <a:bodyPr/>
                    <a:lstStyle/>
                    <a:p>
                      <a:pPr indent="0" lvl="0" marL="0" marR="0" rtl="0" algn="l">
                        <a:lnSpc>
                          <a:spcPct val="100000"/>
                        </a:lnSpc>
                        <a:spcBef>
                          <a:spcPts val="0"/>
                        </a:spcBef>
                        <a:spcAft>
                          <a:spcPts val="0"/>
                        </a:spcAft>
                        <a:buClr>
                          <a:schemeClr val="dk1"/>
                        </a:buClr>
                        <a:buSzPts val="1800"/>
                        <a:buFont typeface="Cambria Math"/>
                        <a:buNone/>
                      </a:pPr>
                      <a:r>
                        <a:rPr i="1" lang="en-US" sz="1800" u="none" cap="none" strike="noStrike">
                          <a:latin typeface="Cambria Math"/>
                          <a:ea typeface="Cambria Math"/>
                          <a:cs typeface="Cambria Math"/>
                          <a:sym typeface="Cambria Math"/>
                        </a:rPr>
                        <a:t>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mbria Math"/>
                        <a:buNone/>
                      </a:pPr>
                      <a:r>
                        <a:rPr i="1" lang="en-US" sz="1800" u="none" cap="none" strike="noStrike">
                          <a:latin typeface="Cambria Math"/>
                          <a:ea typeface="Cambria Math"/>
                          <a:cs typeface="Cambria Math"/>
                          <a:sym typeface="Cambria Math"/>
                        </a:rPr>
                        <a:t>q</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mbria Math"/>
                          <a:ea typeface="Cambria Math"/>
                          <a:cs typeface="Cambria Math"/>
                          <a:sym typeface="Cambria Math"/>
                        </a:rPr>
                        <a:t>¬ </a:t>
                      </a:r>
                      <a:r>
                        <a:rPr i="1" lang="en-US" sz="1800" u="none" cap="none" strike="noStrike">
                          <a:latin typeface="Cambria Math"/>
                          <a:ea typeface="Cambria Math"/>
                          <a:cs typeface="Cambria Math"/>
                          <a:sym typeface="Cambria Math"/>
                        </a:rPr>
                        <a:t>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mbria Math"/>
                          <a:ea typeface="Cambria Math"/>
                          <a:cs typeface="Cambria Math"/>
                          <a:sym typeface="Cambria Math"/>
                        </a:rPr>
                        <a:t>¬ </a:t>
                      </a:r>
                      <a:r>
                        <a:rPr i="1" lang="en-US" sz="1800" u="none" cap="none" strike="noStrike">
                          <a:latin typeface="Cambria Math"/>
                          <a:ea typeface="Cambria Math"/>
                          <a:cs typeface="Cambria Math"/>
                          <a:sym typeface="Cambria Math"/>
                        </a:rPr>
                        <a:t>q</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latin typeface="Cambria Math"/>
                          <a:ea typeface="Cambria Math"/>
                          <a:cs typeface="Cambria Math"/>
                          <a:sym typeface="Cambria Math"/>
                        </a:rPr>
                        <a:t>p </a:t>
                      </a:r>
                      <a:r>
                        <a:rPr lang="en-US" sz="1800" u="none" cap="none" strike="noStrike">
                          <a:latin typeface="Cambria Math"/>
                          <a:ea typeface="Cambria Math"/>
                          <a:cs typeface="Cambria Math"/>
                          <a:sym typeface="Cambria Math"/>
                        </a:rPr>
                        <a:t>→</a:t>
                      </a:r>
                      <a:r>
                        <a:rPr i="1" lang="en-US" sz="1800" u="none" cap="none" strike="noStrike">
                          <a:latin typeface="Cambria Math"/>
                          <a:ea typeface="Cambria Math"/>
                          <a:cs typeface="Cambria Math"/>
                          <a:sym typeface="Cambria Math"/>
                        </a:rPr>
                        <a:t>q</a:t>
                      </a:r>
                      <a:r>
                        <a:rPr lang="en-US"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mbria Math"/>
                          <a:ea typeface="Cambria Math"/>
                          <a:cs typeface="Cambria Math"/>
                          <a:sym typeface="Cambria Math"/>
                        </a:rPr>
                        <a:t>¬</a:t>
                      </a:r>
                      <a:r>
                        <a:rPr i="1" lang="en-US" sz="1800" u="none" cap="none" strike="noStrike">
                          <a:latin typeface="Cambria Math"/>
                          <a:ea typeface="Cambria Math"/>
                          <a:cs typeface="Cambria Math"/>
                          <a:sym typeface="Cambria Math"/>
                        </a:rPr>
                        <a:t>q </a:t>
                      </a:r>
                      <a:r>
                        <a:rPr lang="en-US" sz="1800" u="none" cap="none" strike="noStrike">
                          <a:latin typeface="Cambria Math"/>
                          <a:ea typeface="Cambria Math"/>
                          <a:cs typeface="Cambria Math"/>
                          <a:sym typeface="Cambria Math"/>
                        </a:rPr>
                        <a:t>→ ¬ </a:t>
                      </a:r>
                      <a:r>
                        <a:rPr i="1" lang="en-US" sz="1800" u="none" cap="none" strike="noStrike">
                          <a:latin typeface="Cambria Math"/>
                          <a:ea typeface="Cambria Math"/>
                          <a:cs typeface="Cambria Math"/>
                          <a:sym typeface="Cambria Math"/>
                        </a:rPr>
                        <a:t>p</a:t>
                      </a:r>
                      <a:r>
                        <a:rPr lang="en-US" sz="1800" u="none" cap="none" strike="noStrike"/>
                        <a:t>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2"/>
              </a:buClr>
              <a:buSzPct val="100000"/>
              <a:buFont typeface="Calibri"/>
              <a:buNone/>
            </a:pPr>
            <a:r>
              <a:rPr lang="en-US"/>
              <a:t>Using a Truth Table to Show  Non-Equivalence</a:t>
            </a:r>
            <a:endParaRPr/>
          </a:p>
        </p:txBody>
      </p:sp>
      <p:sp>
        <p:nvSpPr>
          <p:cNvPr id="230" name="Google Shape;230;p2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None/>
            </a:pPr>
            <a:r>
              <a:rPr b="1" lang="en-US"/>
              <a:t>  Example</a:t>
            </a:r>
            <a:r>
              <a:rPr lang="en-US"/>
              <a:t>: Show using truth tables that neither  the converse nor inverse of an implication are not equivalent to the implication.</a:t>
            </a:r>
            <a:endParaRPr/>
          </a:p>
          <a:p>
            <a:pPr indent="-274320" lvl="0" marL="274320" rtl="0" algn="l">
              <a:lnSpc>
                <a:spcPct val="100000"/>
              </a:lnSpc>
              <a:spcBef>
                <a:spcPts val="520"/>
              </a:spcBef>
              <a:spcAft>
                <a:spcPts val="0"/>
              </a:spcAft>
              <a:buSzPts val="2470"/>
              <a:buNone/>
            </a:pPr>
            <a:r>
              <a:rPr lang="en-US"/>
              <a:t>   </a:t>
            </a:r>
            <a:r>
              <a:rPr b="1" lang="en-US"/>
              <a:t>Solution:</a:t>
            </a:r>
            <a:r>
              <a:rPr lang="en-US"/>
              <a:t> </a:t>
            </a:r>
            <a:endParaRPr/>
          </a:p>
        </p:txBody>
      </p:sp>
      <p:graphicFrame>
        <p:nvGraphicFramePr>
          <p:cNvPr id="231" name="Google Shape;231;p22"/>
          <p:cNvGraphicFramePr/>
          <p:nvPr/>
        </p:nvGraphicFramePr>
        <p:xfrm>
          <a:off x="533401" y="3733800"/>
          <a:ext cx="3000000" cy="3000000"/>
        </p:xfrm>
        <a:graphic>
          <a:graphicData uri="http://schemas.openxmlformats.org/drawingml/2006/table">
            <a:tbl>
              <a:tblPr bandRow="1" firstRow="1">
                <a:noFill/>
                <a:tableStyleId>{F58EE430-6075-42C2-BDF3-289148A6B9FB}</a:tableStyleId>
              </a:tblPr>
              <a:tblGrid>
                <a:gridCol w="1208325"/>
                <a:gridCol w="1208325"/>
                <a:gridCol w="1208325"/>
                <a:gridCol w="1208325"/>
                <a:gridCol w="1208325"/>
                <a:gridCol w="1208325"/>
                <a:gridCol w="1208325"/>
              </a:tblGrid>
              <a:tr h="457200">
                <a:tc>
                  <a:txBody>
                    <a:bodyPr/>
                    <a:lstStyle/>
                    <a:p>
                      <a:pPr indent="0" lvl="0" marL="0" marR="0" rtl="0" algn="l">
                        <a:lnSpc>
                          <a:spcPct val="100000"/>
                        </a:lnSpc>
                        <a:spcBef>
                          <a:spcPts val="0"/>
                        </a:spcBef>
                        <a:spcAft>
                          <a:spcPts val="0"/>
                        </a:spcAft>
                        <a:buClr>
                          <a:schemeClr val="dk1"/>
                        </a:buClr>
                        <a:buSzPts val="1800"/>
                        <a:buFont typeface="Cambria Math"/>
                        <a:buNone/>
                      </a:pPr>
                      <a:r>
                        <a:rPr i="1" lang="en-US" sz="1800" u="none" cap="none" strike="noStrike">
                          <a:latin typeface="Cambria Math"/>
                          <a:ea typeface="Cambria Math"/>
                          <a:cs typeface="Cambria Math"/>
                          <a:sym typeface="Cambria Math"/>
                        </a:rPr>
                        <a:t>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mbria Math"/>
                        <a:buNone/>
                      </a:pPr>
                      <a:r>
                        <a:rPr i="1" lang="en-US" sz="1800" u="none" cap="none" strike="noStrike">
                          <a:latin typeface="Cambria Math"/>
                          <a:ea typeface="Cambria Math"/>
                          <a:cs typeface="Cambria Math"/>
                          <a:sym typeface="Cambria Math"/>
                        </a:rPr>
                        <a:t>q</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mbria Math"/>
                          <a:ea typeface="Cambria Math"/>
                          <a:cs typeface="Cambria Math"/>
                          <a:sym typeface="Cambria Math"/>
                        </a:rPr>
                        <a:t>¬ </a:t>
                      </a:r>
                      <a:r>
                        <a:rPr i="1" lang="en-US" sz="1800" u="none" cap="none" strike="noStrike">
                          <a:latin typeface="Cambria Math"/>
                          <a:ea typeface="Cambria Math"/>
                          <a:cs typeface="Cambria Math"/>
                          <a:sym typeface="Cambria Math"/>
                        </a:rPr>
                        <a:t>p</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latin typeface="Cambria Math"/>
                          <a:ea typeface="Cambria Math"/>
                          <a:cs typeface="Cambria Math"/>
                          <a:sym typeface="Cambria Math"/>
                        </a:rPr>
                        <a:t>¬ </a:t>
                      </a:r>
                      <a:r>
                        <a:rPr i="1" lang="en-US" sz="1800" u="none" cap="none" strike="noStrike">
                          <a:latin typeface="Cambria Math"/>
                          <a:ea typeface="Cambria Math"/>
                          <a:cs typeface="Cambria Math"/>
                          <a:sym typeface="Cambria Math"/>
                        </a:rPr>
                        <a:t>q</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latin typeface="Cambria Math"/>
                          <a:ea typeface="Cambria Math"/>
                          <a:cs typeface="Cambria Math"/>
                          <a:sym typeface="Cambria Math"/>
                        </a:rPr>
                        <a:t>p </a:t>
                      </a:r>
                      <a:r>
                        <a:rPr lang="en-US" sz="1800" u="none" cap="none" strike="noStrike">
                          <a:latin typeface="Cambria Math"/>
                          <a:ea typeface="Cambria Math"/>
                          <a:cs typeface="Cambria Math"/>
                          <a:sym typeface="Cambria Math"/>
                        </a:rPr>
                        <a:t>→</a:t>
                      </a:r>
                      <a:r>
                        <a:rPr i="1" lang="en-US" sz="1800" u="none" cap="none" strike="noStrike">
                          <a:latin typeface="Cambria Math"/>
                          <a:ea typeface="Cambria Math"/>
                          <a:cs typeface="Cambria Math"/>
                          <a:sym typeface="Cambria Math"/>
                        </a:rPr>
                        <a:t>q</a:t>
                      </a:r>
                      <a:r>
                        <a:rPr lang="en-US" sz="1800" u="none" cap="none" strike="noStrike"/>
                        <a:t> </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mbria Math"/>
                        <a:buNone/>
                      </a:pPr>
                      <a:r>
                        <a:rPr lang="en-US" sz="1800" u="none" cap="none" strike="noStrike">
                          <a:latin typeface="Cambria Math"/>
                          <a:ea typeface="Cambria Math"/>
                          <a:cs typeface="Cambria Math"/>
                          <a:sym typeface="Cambria Math"/>
                        </a:rPr>
                        <a:t>¬ </a:t>
                      </a:r>
                      <a:r>
                        <a:rPr i="1" lang="en-US" sz="1800" u="none" cap="none" strike="noStrike">
                          <a:latin typeface="Cambria Math"/>
                          <a:ea typeface="Cambria Math"/>
                          <a:cs typeface="Cambria Math"/>
                          <a:sym typeface="Cambria Math"/>
                        </a:rPr>
                        <a:t>p </a:t>
                      </a:r>
                      <a:r>
                        <a:rPr lang="en-US" sz="1800" u="none" cap="none" strike="noStrike">
                          <a:latin typeface="Cambria Math"/>
                          <a:ea typeface="Cambria Math"/>
                          <a:cs typeface="Cambria Math"/>
                          <a:sym typeface="Cambria Math"/>
                        </a:rPr>
                        <a:t>→¬ </a:t>
                      </a:r>
                      <a:r>
                        <a:rPr i="1" lang="en-US" sz="1800" u="none" cap="none" strike="noStrike">
                          <a:latin typeface="Cambria Math"/>
                          <a:ea typeface="Cambria Math"/>
                          <a:cs typeface="Cambria Math"/>
                          <a:sym typeface="Cambria Math"/>
                        </a:rPr>
                        <a:t>q</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latin typeface="Cambria Math"/>
                          <a:ea typeface="Cambria Math"/>
                          <a:cs typeface="Cambria Math"/>
                          <a:sym typeface="Cambria Math"/>
                        </a:rPr>
                        <a:t>q </a:t>
                      </a:r>
                      <a:r>
                        <a:rPr lang="en-US" sz="1800" u="none" cap="none" strike="noStrike">
                          <a:latin typeface="Cambria Math"/>
                          <a:ea typeface="Cambria Math"/>
                          <a:cs typeface="Cambria Math"/>
                          <a:sym typeface="Cambria Math"/>
                        </a:rPr>
                        <a:t>→ </a:t>
                      </a:r>
                      <a:r>
                        <a:rPr i="1" lang="en-US" sz="1800" u="none" cap="none" strike="noStrike">
                          <a:latin typeface="Cambria Math"/>
                          <a:ea typeface="Cambria Math"/>
                          <a:cs typeface="Cambria Math"/>
                          <a:sym typeface="Cambria Math"/>
                        </a:rPr>
                        <a:t>p</a:t>
                      </a:r>
                      <a:r>
                        <a:rPr lang="en-US" sz="1800" u="none" cap="none" strike="noStrike"/>
                        <a:t> </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r>
              <a:tr h="370850">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bl>
          </a:graphicData>
        </a:graphic>
      </p:graphicFrame>
      <p:sp>
        <p:nvSpPr>
          <p:cNvPr id="232" name="Google Shape;232;p22"/>
          <p:cNvSpPr/>
          <p:nvPr/>
        </p:nvSpPr>
        <p:spPr>
          <a:xfrm>
            <a:off x="5410200" y="4572000"/>
            <a:ext cx="3581400" cy="304800"/>
          </a:xfrm>
          <a:prstGeom prst="rect">
            <a:avLst/>
          </a:prstGeom>
          <a:noFill/>
          <a:ln cap="flat" cmpd="sng" w="25400">
            <a:solidFill>
              <a:srgbClr val="0A51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onstantia"/>
              <a:ea typeface="Constantia"/>
              <a:cs typeface="Constantia"/>
              <a:sym typeface="Constantia"/>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Problem</a:t>
            </a:r>
            <a:endParaRPr/>
          </a:p>
        </p:txBody>
      </p:sp>
      <p:sp>
        <p:nvSpPr>
          <p:cNvPr id="238" name="Google Shape;238;p2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470"/>
              <a:buChar char="●"/>
            </a:pPr>
            <a:r>
              <a:rPr lang="en-US"/>
              <a:t>How many rows are there in a truth table with </a:t>
            </a:r>
            <a:r>
              <a:rPr i="1" lang="en-US"/>
              <a:t>n</a:t>
            </a:r>
            <a:r>
              <a:rPr lang="en-US"/>
              <a:t> propositional variables?</a:t>
            </a:r>
            <a:endParaRPr/>
          </a:p>
          <a:p>
            <a:pPr indent="-274320" lvl="0" marL="274320" rtl="0" algn="l">
              <a:lnSpc>
                <a:spcPct val="100000"/>
              </a:lnSpc>
              <a:spcBef>
                <a:spcPts val="520"/>
              </a:spcBef>
              <a:spcAft>
                <a:spcPts val="0"/>
              </a:spcAft>
              <a:buSzPts val="2470"/>
              <a:buNone/>
            </a:pPr>
            <a:r>
              <a:t/>
            </a:r>
            <a:endParaRPr b="1"/>
          </a:p>
          <a:p>
            <a:pPr indent="-274320" lvl="0" marL="274320" rtl="0" algn="l">
              <a:lnSpc>
                <a:spcPct val="100000"/>
              </a:lnSpc>
              <a:spcBef>
                <a:spcPts val="520"/>
              </a:spcBef>
              <a:spcAft>
                <a:spcPts val="0"/>
              </a:spcAft>
              <a:buSzPts val="2470"/>
              <a:buNone/>
            </a:pPr>
            <a:r>
              <a:rPr b="1" lang="en-US"/>
              <a:t>    Solution</a:t>
            </a:r>
            <a:r>
              <a:rPr lang="en-US"/>
              <a:t>:  </a:t>
            </a:r>
            <a:r>
              <a:rPr lang="en-US">
                <a:latin typeface="Cambria Math"/>
                <a:ea typeface="Cambria Math"/>
                <a:cs typeface="Cambria Math"/>
                <a:sym typeface="Cambria Math"/>
              </a:rPr>
              <a:t>2</a:t>
            </a:r>
            <a:r>
              <a:rPr baseline="30000" lang="en-US">
                <a:latin typeface="Cambria Math"/>
                <a:ea typeface="Cambria Math"/>
                <a:cs typeface="Cambria Math"/>
                <a:sym typeface="Cambria Math"/>
              </a:rPr>
              <a:t>n  </a:t>
            </a:r>
            <a:r>
              <a:rPr lang="en-US">
                <a:latin typeface="Cambria Math"/>
                <a:ea typeface="Cambria Math"/>
                <a:cs typeface="Cambria Math"/>
                <a:sym typeface="Cambria Math"/>
              </a:rPr>
              <a:t> </a:t>
            </a:r>
            <a:endParaRPr/>
          </a:p>
          <a:p>
            <a:pPr indent="-117475" lvl="0" marL="274320" rtl="0" algn="l">
              <a:lnSpc>
                <a:spcPct val="100000"/>
              </a:lnSpc>
              <a:spcBef>
                <a:spcPts val="520"/>
              </a:spcBef>
              <a:spcAft>
                <a:spcPts val="0"/>
              </a:spcAft>
              <a:buSzPts val="2470"/>
              <a:buNone/>
            </a:pPr>
            <a:r>
              <a:t/>
            </a:r>
            <a:endParaRPr/>
          </a:p>
          <a:p>
            <a:pPr indent="-274320" lvl="0" marL="274320" rtl="0" algn="l">
              <a:lnSpc>
                <a:spcPct val="100000"/>
              </a:lnSpc>
              <a:spcBef>
                <a:spcPts val="520"/>
              </a:spcBef>
              <a:spcAft>
                <a:spcPts val="0"/>
              </a:spcAft>
              <a:buSzPts val="2470"/>
              <a:buChar char="●"/>
            </a:pPr>
            <a:r>
              <a:rPr lang="en-US"/>
              <a:t>Note that this means that with n propositional variables, we can construct </a:t>
            </a:r>
            <a:r>
              <a:rPr lang="en-US">
                <a:latin typeface="Cambria Math"/>
                <a:ea typeface="Cambria Math"/>
                <a:cs typeface="Cambria Math"/>
                <a:sym typeface="Cambria Math"/>
              </a:rPr>
              <a:t>2</a:t>
            </a:r>
            <a:r>
              <a:rPr baseline="30000" lang="en-US">
                <a:latin typeface="Cambria Math"/>
                <a:ea typeface="Cambria Math"/>
                <a:cs typeface="Cambria Math"/>
                <a:sym typeface="Cambria Math"/>
              </a:rPr>
              <a:t>n    </a:t>
            </a:r>
            <a:r>
              <a:rPr lang="en-US">
                <a:latin typeface="Cambria Math"/>
                <a:ea typeface="Cambria Math"/>
                <a:cs typeface="Cambria Math"/>
                <a:sym typeface="Cambria Math"/>
              </a:rPr>
              <a:t> distinct (i.e., not equivalent) propositions. </a:t>
            </a:r>
            <a:endParaRPr/>
          </a:p>
          <a:p>
            <a:pPr indent="-274320" lvl="0" marL="274320" rtl="0" algn="l">
              <a:lnSpc>
                <a:spcPct val="100000"/>
              </a:lnSpc>
              <a:spcBef>
                <a:spcPts val="520"/>
              </a:spcBef>
              <a:spcAft>
                <a:spcPts val="0"/>
              </a:spcAft>
              <a:buSzPts val="2470"/>
              <a:buNone/>
            </a:pPr>
            <a:r>
              <a:rPr lang="en-US"/>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0eb8875134_0_0"/>
          <p:cNvSpPr txBox="1"/>
          <p:nvPr>
            <p:ph type="title"/>
          </p:nvPr>
        </p:nvSpPr>
        <p:spPr>
          <a:xfrm>
            <a:off x="457200" y="1999488"/>
            <a:ext cx="8305800" cy="1143000"/>
          </a:xfrm>
          <a:prstGeom prst="rect">
            <a:avLst/>
          </a:prstGeom>
        </p:spPr>
        <p:txBody>
          <a:bodyPr anchorCtr="0" anchor="b" bIns="0" lIns="0" spcFirstLastPara="1" rIns="0" wrap="square" tIns="45700">
            <a:normAutofit/>
          </a:bodyPr>
          <a:lstStyle/>
          <a:p>
            <a:pPr indent="457200" lvl="0" marL="2286000" rtl="0" algn="l">
              <a:spcBef>
                <a:spcPts val="0"/>
              </a:spcBef>
              <a:spcAft>
                <a:spcPts val="0"/>
              </a:spcAft>
              <a:buNone/>
            </a:pPr>
            <a:r>
              <a:rPr lang="en-US"/>
              <a:t>Implication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2"/>
              </a:buClr>
              <a:buSzPct val="100000"/>
              <a:buFont typeface="Calibri"/>
              <a:buNone/>
            </a:pPr>
            <a:r>
              <a:rPr lang="en-US"/>
              <a:t>Precedence of Logical Operators</a:t>
            </a:r>
            <a:endParaRPr/>
          </a:p>
        </p:txBody>
      </p:sp>
      <p:graphicFrame>
        <p:nvGraphicFramePr>
          <p:cNvPr id="244" name="Google Shape;244;p24"/>
          <p:cNvGraphicFramePr/>
          <p:nvPr/>
        </p:nvGraphicFramePr>
        <p:xfrm>
          <a:off x="2590800" y="2057400"/>
          <a:ext cx="3000000" cy="3000000"/>
        </p:xfrm>
        <a:graphic>
          <a:graphicData uri="http://schemas.openxmlformats.org/drawingml/2006/table">
            <a:tbl>
              <a:tblPr bandRow="1" firstRow="1">
                <a:noFill/>
                <a:tableStyleId>{F58EE430-6075-42C2-BDF3-289148A6B9FB}</a:tableStyleId>
              </a:tblPr>
              <a:tblGrid>
                <a:gridCol w="2019300"/>
                <a:gridCol w="2019300"/>
              </a:tblGrid>
              <a:tr h="3602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Operator</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Precedence</a:t>
                      </a:r>
                      <a:endParaRPr sz="1800" u="none" cap="none" strike="noStrike"/>
                    </a:p>
                  </a:txBody>
                  <a:tcPr marT="45725" marB="45725" marR="91450" marL="91450"/>
                </a:tc>
              </a:tr>
              <a:tr h="360225">
                <a:tc>
                  <a:txBody>
                    <a:bodyPr/>
                    <a:lstStyle/>
                    <a:p>
                      <a:pPr indent="0" lvl="0" marL="0" marR="0" rtl="0" algn="l">
                        <a:lnSpc>
                          <a:spcPct val="100000"/>
                        </a:lnSpc>
                        <a:spcBef>
                          <a:spcPts val="0"/>
                        </a:spcBef>
                        <a:spcAft>
                          <a:spcPts val="0"/>
                        </a:spcAft>
                        <a:buClr>
                          <a:schemeClr val="dk1"/>
                        </a:buClr>
                        <a:buSzPts val="1800"/>
                        <a:buFont typeface="Constantia"/>
                        <a:buNone/>
                      </a:pPr>
                      <a:r>
                        <a:rPr b="1" lang="en-US" sz="1800" u="none" cap="none" strike="noStrike"/>
                        <a:t> ¬</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800" u="none" cap="none" strike="noStrike"/>
                    </a:p>
                  </a:txBody>
                  <a:tcPr marT="45725" marB="45725" marR="91450" marL="91450"/>
                </a:tc>
              </a:tr>
              <a:tr h="6303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 ∧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b="1" lang="en-US" sz="1800" u="none" cap="none" strike="noStrike"/>
                        <a:t> ∨</a:t>
                      </a:r>
                      <a:endParaRPr b="1"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800" u="none" cap="none" strike="noStrike"/>
                    </a:p>
                  </a:txBody>
                  <a:tcPr marT="45725" marB="45725" marR="91450" marL="91450"/>
                </a:tc>
              </a:tr>
              <a:tr h="630375">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t> →</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800" u="none" cap="none" strike="noStrike"/>
                    </a:p>
                  </a:txBody>
                  <a:tcPr marT="45725" marB="45725" marR="91450" marL="91450"/>
                </a:tc>
              </a:tr>
            </a:tbl>
          </a:graphicData>
        </a:graphic>
      </p:graphicFrame>
      <p:sp>
        <p:nvSpPr>
          <p:cNvPr id="245" name="Google Shape;245;p24"/>
          <p:cNvSpPr txBox="1"/>
          <p:nvPr/>
        </p:nvSpPr>
        <p:spPr>
          <a:xfrm>
            <a:off x="3505200" y="4800600"/>
            <a:ext cx="4343400"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onstantia"/>
              <a:ea typeface="Constantia"/>
              <a:cs typeface="Constantia"/>
              <a:sym typeface="Constantia"/>
            </a:endParaRPr>
          </a:p>
        </p:txBody>
      </p:sp>
      <p:sp>
        <p:nvSpPr>
          <p:cNvPr id="246" name="Google Shape;246;p24"/>
          <p:cNvSpPr txBox="1"/>
          <p:nvPr/>
        </p:nvSpPr>
        <p:spPr>
          <a:xfrm>
            <a:off x="1828800" y="4343400"/>
            <a:ext cx="571500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ambria Math"/>
                <a:ea typeface="Cambria Math"/>
                <a:cs typeface="Cambria Math"/>
                <a:sym typeface="Cambria Math"/>
              </a:rPr>
              <a:t>p  </a:t>
            </a:r>
            <a:r>
              <a:rPr b="1" i="0" lang="en-US" sz="2400" u="none" cap="none" strike="noStrike">
                <a:solidFill>
                  <a:schemeClr val="dk1"/>
                </a:solidFill>
                <a:latin typeface="Cambria Math"/>
                <a:ea typeface="Cambria Math"/>
                <a:cs typeface="Cambria Math"/>
                <a:sym typeface="Cambria Math"/>
              </a:rPr>
              <a:t>∨</a:t>
            </a:r>
            <a:r>
              <a:rPr b="0" i="1" lang="en-US" sz="2400" u="none" cap="none" strike="noStrike">
                <a:solidFill>
                  <a:schemeClr val="dk1"/>
                </a:solidFill>
                <a:latin typeface="Cambria Math"/>
                <a:ea typeface="Cambria Math"/>
                <a:cs typeface="Cambria Math"/>
                <a:sym typeface="Cambria Math"/>
              </a:rPr>
              <a:t>q </a:t>
            </a:r>
            <a:r>
              <a:rPr b="1" i="1" lang="en-US" sz="2400" u="none" cap="none" strike="noStrike">
                <a:solidFill>
                  <a:schemeClr val="dk1"/>
                </a:solidFill>
                <a:latin typeface="Cambria Math"/>
                <a:ea typeface="Cambria Math"/>
                <a:cs typeface="Cambria Math"/>
                <a:sym typeface="Cambria Math"/>
              </a:rPr>
              <a:t>→  ¬</a:t>
            </a:r>
            <a:r>
              <a:rPr b="0" i="1" lang="en-US" sz="2400" u="none" cap="none" strike="noStrike">
                <a:solidFill>
                  <a:schemeClr val="dk1"/>
                </a:solidFill>
                <a:latin typeface="Cambria Math"/>
                <a:ea typeface="Cambria Math"/>
                <a:cs typeface="Cambria Math"/>
                <a:sym typeface="Cambria Math"/>
              </a:rPr>
              <a:t>r   </a:t>
            </a:r>
            <a:r>
              <a:rPr b="0" i="0" lang="en-US" sz="2400" u="none" cap="none" strike="noStrike">
                <a:solidFill>
                  <a:schemeClr val="dk1"/>
                </a:solidFill>
                <a:latin typeface="Constantia"/>
                <a:ea typeface="Constantia"/>
                <a:cs typeface="Constantia"/>
                <a:sym typeface="Constantia"/>
              </a:rPr>
              <a:t>is equivalent to </a:t>
            </a:r>
            <a:r>
              <a:rPr b="0" i="1" lang="en-US" sz="2400" u="none" cap="none" strike="noStrike">
                <a:solidFill>
                  <a:schemeClr val="dk1"/>
                </a:solidFill>
                <a:latin typeface="Cambria Math"/>
                <a:ea typeface="Cambria Math"/>
                <a:cs typeface="Cambria Math"/>
                <a:sym typeface="Cambria Math"/>
              </a:rPr>
              <a:t>(p  </a:t>
            </a:r>
            <a:r>
              <a:rPr b="1" i="0" lang="en-US" sz="2400" u="none" cap="none" strike="noStrike">
                <a:solidFill>
                  <a:schemeClr val="dk1"/>
                </a:solidFill>
                <a:latin typeface="Cambria Math"/>
                <a:ea typeface="Cambria Math"/>
                <a:cs typeface="Cambria Math"/>
                <a:sym typeface="Cambria Math"/>
              </a:rPr>
              <a:t>∨</a:t>
            </a:r>
            <a:r>
              <a:rPr b="0" i="1" lang="en-US" sz="2400" u="none" cap="none" strike="noStrike">
                <a:solidFill>
                  <a:schemeClr val="dk1"/>
                </a:solidFill>
                <a:latin typeface="Cambria Math"/>
                <a:ea typeface="Cambria Math"/>
                <a:cs typeface="Cambria Math"/>
                <a:sym typeface="Cambria Math"/>
              </a:rPr>
              <a:t>q)</a:t>
            </a:r>
            <a:r>
              <a:rPr b="1" i="1" lang="en-US" sz="2400" u="none" cap="none" strike="noStrike">
                <a:solidFill>
                  <a:schemeClr val="dk1"/>
                </a:solidFill>
                <a:latin typeface="Cambria Math"/>
                <a:ea typeface="Cambria Math"/>
                <a:cs typeface="Cambria Math"/>
                <a:sym typeface="Cambria Math"/>
              </a:rPr>
              <a:t> →  ¬</a:t>
            </a:r>
            <a:r>
              <a:rPr b="0" i="1" lang="en-US" sz="2400" u="none" cap="none" strike="noStrike">
                <a:solidFill>
                  <a:schemeClr val="dk1"/>
                </a:solidFill>
                <a:latin typeface="Cambria Math"/>
                <a:ea typeface="Cambria Math"/>
                <a:cs typeface="Cambria Math"/>
                <a:sym typeface="Cambria Math"/>
              </a:rPr>
              <a:t>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tantia"/>
                <a:ea typeface="Constantia"/>
                <a:cs typeface="Constantia"/>
                <a:sym typeface="Constantia"/>
              </a:rPr>
              <a:t>If the intended meaning is </a:t>
            </a:r>
            <a:r>
              <a:rPr b="0" i="1" lang="en-US" sz="2400" u="none" cap="none" strike="noStrike">
                <a:solidFill>
                  <a:schemeClr val="dk1"/>
                </a:solidFill>
                <a:latin typeface="Cambria Math"/>
                <a:ea typeface="Cambria Math"/>
                <a:cs typeface="Cambria Math"/>
                <a:sym typeface="Cambria Math"/>
              </a:rPr>
              <a:t>p  </a:t>
            </a:r>
            <a:r>
              <a:rPr b="1" i="0" lang="en-US" sz="2400" u="none" cap="none" strike="noStrike">
                <a:solidFill>
                  <a:schemeClr val="dk1"/>
                </a:solidFill>
                <a:latin typeface="Cambria Math"/>
                <a:ea typeface="Cambria Math"/>
                <a:cs typeface="Cambria Math"/>
                <a:sym typeface="Cambria Math"/>
              </a:rPr>
              <a:t>∨(</a:t>
            </a:r>
            <a:r>
              <a:rPr b="0" i="1" lang="en-US" sz="2400" u="none" cap="none" strike="noStrike">
                <a:solidFill>
                  <a:schemeClr val="dk1"/>
                </a:solidFill>
                <a:latin typeface="Cambria Math"/>
                <a:ea typeface="Cambria Math"/>
                <a:cs typeface="Cambria Math"/>
                <a:sym typeface="Cambria Math"/>
              </a:rPr>
              <a:t>q </a:t>
            </a:r>
            <a:r>
              <a:rPr b="1" i="1" lang="en-US" sz="2400" u="none" cap="none" strike="noStrike">
                <a:solidFill>
                  <a:schemeClr val="dk1"/>
                </a:solidFill>
                <a:latin typeface="Cambria Math"/>
                <a:ea typeface="Cambria Math"/>
                <a:cs typeface="Cambria Math"/>
                <a:sym typeface="Cambria Math"/>
              </a:rPr>
              <a:t>→  ¬</a:t>
            </a:r>
            <a:r>
              <a:rPr b="0" i="1" lang="en-US" sz="2400" u="none" cap="none" strike="noStrike">
                <a:solidFill>
                  <a:schemeClr val="dk1"/>
                </a:solidFill>
                <a:latin typeface="Cambria Math"/>
                <a:ea typeface="Cambria Math"/>
                <a:cs typeface="Cambria Math"/>
                <a:sym typeface="Cambria Math"/>
              </a:rPr>
              <a:t>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onstantia"/>
                <a:ea typeface="Constantia"/>
                <a:cs typeface="Constantia"/>
                <a:sym typeface="Constantia"/>
              </a:rPr>
              <a:t>then parentheses must be used.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1" sz="2400" u="none" cap="none" strike="noStrike">
              <a:solidFill>
                <a:schemeClr val="dk1"/>
              </a:solidFill>
              <a:latin typeface="Constantia"/>
              <a:ea typeface="Constantia"/>
              <a:cs typeface="Constantia"/>
              <a:sym typeface="Constantia"/>
            </a:endParaRPr>
          </a:p>
          <a:p>
            <a:pPr indent="0" lvl="0" marL="0" marR="0" rtl="0" algn="l">
              <a:lnSpc>
                <a:spcPct val="100000"/>
              </a:lnSpc>
              <a:spcBef>
                <a:spcPts val="0"/>
              </a:spcBef>
              <a:spcAft>
                <a:spcPts val="0"/>
              </a:spcAft>
              <a:buClr>
                <a:srgbClr val="000000"/>
              </a:buClr>
              <a:buSzPts val="2400"/>
              <a:buFont typeface="Arial"/>
              <a:buNone/>
            </a:pPr>
            <a:r>
              <a:rPr b="0" i="1" lang="en-US" sz="2400" u="none" cap="none" strike="noStrike">
                <a:solidFill>
                  <a:schemeClr val="dk1"/>
                </a:solidFill>
                <a:latin typeface="Constantia"/>
                <a:ea typeface="Constantia"/>
                <a:cs typeface="Constantia"/>
                <a:sym typeface="Constantia"/>
              </a:rPr>
              <a:t>    </a:t>
            </a:r>
            <a:endParaRPr b="0" i="1" sz="2400" u="none" cap="none" strike="noStrike">
              <a:solidFill>
                <a:schemeClr val="dk1"/>
              </a:solidFill>
              <a:latin typeface="Constantia"/>
              <a:ea typeface="Constantia"/>
              <a:cs typeface="Constantia"/>
              <a:sym typeface="Constant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 Implication</a:t>
            </a:r>
            <a:endParaRPr/>
          </a:p>
        </p:txBody>
      </p:sp>
      <p:sp>
        <p:nvSpPr>
          <p:cNvPr id="134" name="Google Shape;134;p12"/>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1900"/>
              <a:buChar char="●"/>
            </a:pPr>
            <a:r>
              <a:rPr lang="en-US" sz="2000"/>
              <a:t>If </a:t>
            </a:r>
            <a:r>
              <a:rPr i="1" lang="en-US" sz="2000">
                <a:latin typeface="Cambria Math"/>
                <a:ea typeface="Cambria Math"/>
                <a:cs typeface="Cambria Math"/>
                <a:sym typeface="Cambria Math"/>
              </a:rPr>
              <a:t>p</a:t>
            </a:r>
            <a:r>
              <a:rPr lang="en-US" sz="2000"/>
              <a:t>  and </a:t>
            </a:r>
            <a:r>
              <a:rPr i="1" lang="en-US" sz="2000">
                <a:latin typeface="Cambria Math"/>
                <a:ea typeface="Cambria Math"/>
                <a:cs typeface="Cambria Math"/>
                <a:sym typeface="Cambria Math"/>
              </a:rPr>
              <a:t>q</a:t>
            </a:r>
            <a:r>
              <a:rPr lang="en-US" sz="2000"/>
              <a:t>  are propositions, then </a:t>
            </a:r>
            <a:r>
              <a:rPr i="1" lang="en-US" sz="2000">
                <a:latin typeface="Cambria Math"/>
                <a:ea typeface="Cambria Math"/>
                <a:cs typeface="Cambria Math"/>
                <a:sym typeface="Cambria Math"/>
              </a:rPr>
              <a:t>p </a:t>
            </a:r>
            <a:r>
              <a:rPr lang="en-US" sz="2000">
                <a:latin typeface="Cambria Math"/>
                <a:ea typeface="Cambria Math"/>
                <a:cs typeface="Cambria Math"/>
                <a:sym typeface="Cambria Math"/>
              </a:rPr>
              <a:t>→</a:t>
            </a:r>
            <a:r>
              <a:rPr i="1" lang="en-US" sz="2000">
                <a:latin typeface="Cambria Math"/>
                <a:ea typeface="Cambria Math"/>
                <a:cs typeface="Cambria Math"/>
                <a:sym typeface="Cambria Math"/>
              </a:rPr>
              <a:t>q</a:t>
            </a:r>
            <a:r>
              <a:rPr lang="en-US" sz="2000"/>
              <a:t> is a </a:t>
            </a:r>
            <a:r>
              <a:rPr i="1" lang="en-US" sz="2000"/>
              <a:t>conditional statement </a:t>
            </a:r>
            <a:r>
              <a:rPr lang="en-US" sz="2000"/>
              <a:t>or </a:t>
            </a:r>
            <a:r>
              <a:rPr i="1" lang="en-US" sz="2000"/>
              <a:t>implication </a:t>
            </a:r>
            <a:r>
              <a:rPr lang="en-US" sz="2000"/>
              <a:t> which is read as “if </a:t>
            </a:r>
            <a:r>
              <a:rPr i="1" lang="en-US" sz="2000">
                <a:latin typeface="Cambria Math"/>
                <a:ea typeface="Cambria Math"/>
                <a:cs typeface="Cambria Math"/>
                <a:sym typeface="Cambria Math"/>
              </a:rPr>
              <a:t>p</a:t>
            </a:r>
            <a:r>
              <a:rPr lang="en-US" sz="2000"/>
              <a:t>, then </a:t>
            </a:r>
            <a:r>
              <a:rPr i="1" lang="en-US" sz="2000">
                <a:latin typeface="Cambria Math"/>
                <a:ea typeface="Cambria Math"/>
                <a:cs typeface="Cambria Math"/>
                <a:sym typeface="Cambria Math"/>
              </a:rPr>
              <a:t>q</a:t>
            </a:r>
            <a:r>
              <a:rPr lang="en-US" sz="2000"/>
              <a:t> ” and has this truth table:</a:t>
            </a:r>
            <a:endParaRPr/>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153670" lvl="0" marL="274320" rtl="0" algn="l">
              <a:lnSpc>
                <a:spcPct val="100000"/>
              </a:lnSpc>
              <a:spcBef>
                <a:spcPts val="400"/>
              </a:spcBef>
              <a:spcAft>
                <a:spcPts val="0"/>
              </a:spcAft>
              <a:buSzPts val="1900"/>
              <a:buNone/>
            </a:pPr>
            <a:r>
              <a:t/>
            </a:r>
            <a:endParaRPr sz="2000"/>
          </a:p>
          <a:p>
            <a:pPr indent="-274320" lvl="0" marL="274320" rtl="0" algn="l">
              <a:lnSpc>
                <a:spcPct val="100000"/>
              </a:lnSpc>
              <a:spcBef>
                <a:spcPts val="440"/>
              </a:spcBef>
              <a:spcAft>
                <a:spcPts val="0"/>
              </a:spcAft>
              <a:buSzPts val="2090"/>
              <a:buChar char="●"/>
            </a:pPr>
            <a:r>
              <a:rPr b="1" lang="en-US" sz="2200"/>
              <a:t>Example</a:t>
            </a:r>
            <a:r>
              <a:rPr lang="en-US" sz="2200"/>
              <a:t>: If </a:t>
            </a:r>
            <a:r>
              <a:rPr i="1" lang="en-US" sz="2200">
                <a:latin typeface="Cambria Math"/>
                <a:ea typeface="Cambria Math"/>
                <a:cs typeface="Cambria Math"/>
                <a:sym typeface="Cambria Math"/>
              </a:rPr>
              <a:t>p</a:t>
            </a:r>
            <a:r>
              <a:rPr lang="en-US" sz="2200"/>
              <a:t>  denotes “I am at home.” and </a:t>
            </a:r>
            <a:r>
              <a:rPr i="1" lang="en-US" sz="2200">
                <a:latin typeface="Cambria Math"/>
                <a:ea typeface="Cambria Math"/>
                <a:cs typeface="Cambria Math"/>
                <a:sym typeface="Cambria Math"/>
              </a:rPr>
              <a:t>q</a:t>
            </a:r>
            <a:r>
              <a:rPr lang="en-US" sz="2200"/>
              <a:t>  denotes “It is raining.” then   </a:t>
            </a:r>
            <a:r>
              <a:rPr i="1" lang="en-US" sz="2200">
                <a:latin typeface="Cambria Math"/>
                <a:ea typeface="Cambria Math"/>
                <a:cs typeface="Cambria Math"/>
                <a:sym typeface="Cambria Math"/>
              </a:rPr>
              <a:t>p </a:t>
            </a:r>
            <a:r>
              <a:rPr lang="en-US" sz="2200">
                <a:latin typeface="Cambria Math"/>
                <a:ea typeface="Cambria Math"/>
                <a:cs typeface="Cambria Math"/>
                <a:sym typeface="Cambria Math"/>
              </a:rPr>
              <a:t>→</a:t>
            </a:r>
            <a:r>
              <a:rPr i="1" lang="en-US" sz="2200">
                <a:latin typeface="Cambria Math"/>
                <a:ea typeface="Cambria Math"/>
                <a:cs typeface="Cambria Math"/>
                <a:sym typeface="Cambria Math"/>
              </a:rPr>
              <a:t>q</a:t>
            </a:r>
            <a:r>
              <a:rPr lang="en-US" sz="2200"/>
              <a:t>  denotes “If I am at home then it is raining.” </a:t>
            </a:r>
            <a:endParaRPr/>
          </a:p>
          <a:p>
            <a:pPr indent="-274320" lvl="0" marL="274320" rtl="0" algn="l">
              <a:lnSpc>
                <a:spcPct val="100000"/>
              </a:lnSpc>
              <a:spcBef>
                <a:spcPts val="440"/>
              </a:spcBef>
              <a:spcAft>
                <a:spcPts val="0"/>
              </a:spcAft>
              <a:buSzPts val="2090"/>
              <a:buChar char="●"/>
            </a:pPr>
            <a:r>
              <a:rPr lang="en-US" sz="2200"/>
              <a:t>In </a:t>
            </a:r>
            <a:r>
              <a:rPr i="1" lang="en-US" sz="2200">
                <a:latin typeface="Cambria Math"/>
                <a:ea typeface="Cambria Math"/>
                <a:cs typeface="Cambria Math"/>
                <a:sym typeface="Cambria Math"/>
              </a:rPr>
              <a:t>p </a:t>
            </a:r>
            <a:r>
              <a:rPr lang="en-US" sz="2200">
                <a:latin typeface="Cambria Math"/>
                <a:ea typeface="Cambria Math"/>
                <a:cs typeface="Cambria Math"/>
                <a:sym typeface="Cambria Math"/>
              </a:rPr>
              <a:t>→</a:t>
            </a:r>
            <a:r>
              <a:rPr i="1" lang="en-US" sz="2200">
                <a:latin typeface="Cambria Math"/>
                <a:ea typeface="Cambria Math"/>
                <a:cs typeface="Cambria Math"/>
                <a:sym typeface="Cambria Math"/>
              </a:rPr>
              <a:t>q</a:t>
            </a:r>
            <a:r>
              <a:rPr lang="en-US" sz="2200"/>
              <a:t> , </a:t>
            </a:r>
            <a:r>
              <a:rPr i="1" lang="en-US" sz="2000">
                <a:latin typeface="Cambria Math"/>
                <a:ea typeface="Cambria Math"/>
                <a:cs typeface="Cambria Math"/>
                <a:sym typeface="Cambria Math"/>
              </a:rPr>
              <a:t>p</a:t>
            </a:r>
            <a:r>
              <a:rPr lang="en-US" sz="2200"/>
              <a:t>  is the </a:t>
            </a:r>
            <a:r>
              <a:rPr i="1" lang="en-US" sz="2200"/>
              <a:t>hypothesis</a:t>
            </a:r>
            <a:r>
              <a:rPr lang="en-US" sz="2200"/>
              <a:t> (</a:t>
            </a:r>
            <a:r>
              <a:rPr i="1" lang="en-US" sz="2200"/>
              <a:t>antecedent</a:t>
            </a:r>
            <a:r>
              <a:rPr lang="en-US" sz="2200"/>
              <a:t> or </a:t>
            </a:r>
            <a:r>
              <a:rPr i="1" lang="en-US" sz="2200"/>
              <a:t>premise</a:t>
            </a:r>
            <a:r>
              <a:rPr lang="en-US" sz="2200"/>
              <a:t>) and </a:t>
            </a:r>
            <a:r>
              <a:rPr i="1" lang="en-US" sz="2000">
                <a:latin typeface="Cambria Math"/>
                <a:ea typeface="Cambria Math"/>
                <a:cs typeface="Cambria Math"/>
                <a:sym typeface="Cambria Math"/>
              </a:rPr>
              <a:t>q</a:t>
            </a:r>
            <a:r>
              <a:rPr lang="en-US" sz="2200"/>
              <a:t>  is the </a:t>
            </a:r>
            <a:r>
              <a:rPr i="1" lang="en-US" sz="2200"/>
              <a:t>conclusion</a:t>
            </a:r>
            <a:r>
              <a:rPr lang="en-US" sz="2200"/>
              <a:t> (or </a:t>
            </a:r>
            <a:r>
              <a:rPr i="1" lang="en-US" sz="2200"/>
              <a:t>consequence</a:t>
            </a:r>
            <a:r>
              <a:rPr lang="en-US" sz="2200"/>
              <a:t>). </a:t>
            </a:r>
            <a:endParaRPr/>
          </a:p>
          <a:p>
            <a:pPr indent="-138938" lvl="1" marL="640080" rtl="0" algn="l">
              <a:lnSpc>
                <a:spcPct val="100000"/>
              </a:lnSpc>
              <a:spcBef>
                <a:spcPts val="400"/>
              </a:spcBef>
              <a:spcAft>
                <a:spcPts val="0"/>
              </a:spcAft>
              <a:buSzPts val="1700"/>
              <a:buNone/>
            </a:pPr>
            <a:r>
              <a:t/>
            </a:r>
            <a:endParaRPr sz="2000"/>
          </a:p>
        </p:txBody>
      </p:sp>
      <p:graphicFrame>
        <p:nvGraphicFramePr>
          <p:cNvPr id="135" name="Google Shape;135;p12"/>
          <p:cNvGraphicFramePr/>
          <p:nvPr/>
        </p:nvGraphicFramePr>
        <p:xfrm>
          <a:off x="1981200" y="2743200"/>
          <a:ext cx="3000000" cy="3000000"/>
        </p:xfrm>
        <a:graphic>
          <a:graphicData uri="http://schemas.openxmlformats.org/drawingml/2006/table">
            <a:tbl>
              <a:tblPr bandRow="1" firstRow="1">
                <a:noFill/>
                <a:tableStyleId>{F58EE430-6075-42C2-BDF3-289148A6B9FB}</a:tableStyleId>
              </a:tblPr>
              <a:tblGrid>
                <a:gridCol w="1843900"/>
                <a:gridCol w="1843900"/>
                <a:gridCol w="1493800"/>
              </a:tblGrid>
              <a:tr h="350525">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latin typeface="Cambria Math"/>
                          <a:ea typeface="Cambria Math"/>
                          <a:cs typeface="Cambria Math"/>
                          <a:sym typeface="Cambria Math"/>
                        </a:rPr>
                        <a:t>p</a:t>
                      </a:r>
                      <a:r>
                        <a:rPr lang="en-US" sz="1800" u="none" cap="none" strike="noStrike"/>
                        <a:t>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latin typeface="Cambria Math"/>
                          <a:ea typeface="Cambria Math"/>
                          <a:cs typeface="Cambria Math"/>
                          <a:sym typeface="Cambria Math"/>
                        </a:rPr>
                        <a:t>q</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i="1" lang="en-US" sz="1800" u="none" cap="none" strike="noStrike">
                          <a:latin typeface="Cambria Math"/>
                          <a:ea typeface="Cambria Math"/>
                          <a:cs typeface="Cambria Math"/>
                          <a:sym typeface="Cambria Math"/>
                        </a:rPr>
                        <a:t>p </a:t>
                      </a:r>
                      <a:r>
                        <a:rPr lang="en-US" sz="1800" u="none" cap="none" strike="noStrike">
                          <a:latin typeface="Cambria Math"/>
                          <a:ea typeface="Cambria Math"/>
                          <a:cs typeface="Cambria Math"/>
                          <a:sym typeface="Cambria Math"/>
                        </a:rPr>
                        <a:t>→</a:t>
                      </a:r>
                      <a:r>
                        <a:rPr i="1" lang="en-US" sz="1800" u="none" cap="none" strike="noStrike">
                          <a:latin typeface="Cambria Math"/>
                          <a:ea typeface="Cambria Math"/>
                          <a:cs typeface="Cambria Math"/>
                          <a:sym typeface="Cambria Math"/>
                        </a:rPr>
                        <a:t>q</a:t>
                      </a:r>
                      <a:endParaRPr sz="1800" u="none" cap="none" strike="noStrike"/>
                    </a:p>
                  </a:txBody>
                  <a:tcPr marT="45725" marB="45725" marR="91450" marL="91450"/>
                </a:tc>
              </a:tr>
              <a:tr h="3505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505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r>
              <a:tr h="3505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r h="35052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T</a:t>
                      </a:r>
                      <a:endParaRPr sz="1800" u="none" cap="none" strike="noStrike"/>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0eb8875134_0_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 An example</a:t>
            </a:r>
            <a:endParaRPr/>
          </a:p>
        </p:txBody>
      </p:sp>
      <p:pic>
        <p:nvPicPr>
          <p:cNvPr id="141" name="Google Shape;141;g30eb8875134_0_5"/>
          <p:cNvPicPr preferRelativeResize="0"/>
          <p:nvPr/>
        </p:nvPicPr>
        <p:blipFill>
          <a:blip r:embed="rId3">
            <a:alphaModFix/>
          </a:blip>
          <a:stretch>
            <a:fillRect/>
          </a:stretch>
        </p:blipFill>
        <p:spPr>
          <a:xfrm>
            <a:off x="897150" y="2092563"/>
            <a:ext cx="7600950" cy="3800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0eb8875134_0_12"/>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 An example</a:t>
            </a:r>
            <a:endParaRPr/>
          </a:p>
        </p:txBody>
      </p:sp>
      <p:pic>
        <p:nvPicPr>
          <p:cNvPr id="147" name="Google Shape;147;g30eb8875134_0_12"/>
          <p:cNvPicPr preferRelativeResize="0"/>
          <p:nvPr/>
        </p:nvPicPr>
        <p:blipFill>
          <a:blip r:embed="rId3">
            <a:alphaModFix/>
          </a:blip>
          <a:stretch>
            <a:fillRect/>
          </a:stretch>
        </p:blipFill>
        <p:spPr>
          <a:xfrm>
            <a:off x="457200" y="2228081"/>
            <a:ext cx="8229601" cy="32395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0eb8875134_0_19"/>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t/>
            </a:r>
            <a:endParaRPr/>
          </a:p>
        </p:txBody>
      </p:sp>
      <p:pic>
        <p:nvPicPr>
          <p:cNvPr id="153" name="Google Shape;153;g30eb8875134_0_19"/>
          <p:cNvPicPr preferRelativeResize="0"/>
          <p:nvPr/>
        </p:nvPicPr>
        <p:blipFill>
          <a:blip r:embed="rId3">
            <a:alphaModFix/>
          </a:blip>
          <a:stretch>
            <a:fillRect/>
          </a:stretch>
        </p:blipFill>
        <p:spPr>
          <a:xfrm>
            <a:off x="638175" y="2058788"/>
            <a:ext cx="8048625" cy="2895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a:bodyPr>
          <a:lstStyle/>
          <a:p>
            <a:pPr indent="0" lvl="0" marL="0" rtl="0" algn="l">
              <a:lnSpc>
                <a:spcPct val="100000"/>
              </a:lnSpc>
              <a:spcBef>
                <a:spcPts val="0"/>
              </a:spcBef>
              <a:spcAft>
                <a:spcPts val="0"/>
              </a:spcAft>
              <a:buClr>
                <a:schemeClr val="dk2"/>
              </a:buClr>
              <a:buSzPts val="5000"/>
              <a:buFont typeface="Calibri"/>
              <a:buNone/>
            </a:pPr>
            <a:r>
              <a:rPr lang="en-US"/>
              <a:t> Understanding Implication</a:t>
            </a:r>
            <a:endParaRPr/>
          </a:p>
        </p:txBody>
      </p:sp>
      <p:sp>
        <p:nvSpPr>
          <p:cNvPr id="159" name="Google Shape;159;p13"/>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1" marL="274320" rtl="0" algn="l">
              <a:lnSpc>
                <a:spcPct val="100000"/>
              </a:lnSpc>
              <a:spcBef>
                <a:spcPts val="0"/>
              </a:spcBef>
              <a:spcAft>
                <a:spcPts val="0"/>
              </a:spcAft>
              <a:buClr>
                <a:schemeClr val="accent3"/>
              </a:buClr>
              <a:buSzPts val="2470"/>
              <a:buChar char="○"/>
            </a:pPr>
            <a:r>
              <a:rPr lang="en-US" sz="2600"/>
              <a:t>In </a:t>
            </a:r>
            <a:r>
              <a:rPr i="1" lang="en-US" sz="2600">
                <a:latin typeface="Cambria Math"/>
                <a:ea typeface="Cambria Math"/>
                <a:cs typeface="Cambria Math"/>
                <a:sym typeface="Cambria Math"/>
              </a:rPr>
              <a:t>p </a:t>
            </a:r>
            <a:r>
              <a:rPr lang="en-US" sz="2600">
                <a:latin typeface="Cambria Math"/>
                <a:ea typeface="Cambria Math"/>
                <a:cs typeface="Cambria Math"/>
                <a:sym typeface="Cambria Math"/>
              </a:rPr>
              <a:t>→</a:t>
            </a:r>
            <a:r>
              <a:rPr i="1" lang="en-US" sz="2600">
                <a:latin typeface="Cambria Math"/>
                <a:ea typeface="Cambria Math"/>
                <a:cs typeface="Cambria Math"/>
                <a:sym typeface="Cambria Math"/>
              </a:rPr>
              <a:t>q </a:t>
            </a:r>
            <a:r>
              <a:rPr lang="en-US" sz="2600"/>
              <a:t>there does not need to be any connection between the antecedent or the consequent</a:t>
            </a:r>
            <a:r>
              <a:rPr lang="en-US" sz="2600">
                <a:latin typeface="Cambria Math"/>
                <a:ea typeface="Cambria Math"/>
                <a:cs typeface="Cambria Math"/>
                <a:sym typeface="Cambria Math"/>
              </a:rPr>
              <a:t>. The “meaning” of </a:t>
            </a:r>
            <a:r>
              <a:rPr i="1" lang="en-US" sz="2600">
                <a:latin typeface="Cambria Math"/>
                <a:ea typeface="Cambria Math"/>
                <a:cs typeface="Cambria Math"/>
                <a:sym typeface="Cambria Math"/>
              </a:rPr>
              <a:t>p </a:t>
            </a:r>
            <a:r>
              <a:rPr lang="en-US" sz="2600">
                <a:latin typeface="Cambria Math"/>
                <a:ea typeface="Cambria Math"/>
                <a:cs typeface="Cambria Math"/>
                <a:sym typeface="Cambria Math"/>
              </a:rPr>
              <a:t>→</a:t>
            </a:r>
            <a:r>
              <a:rPr i="1" lang="en-US" sz="2600">
                <a:latin typeface="Cambria Math"/>
                <a:ea typeface="Cambria Math"/>
                <a:cs typeface="Cambria Math"/>
                <a:sym typeface="Cambria Math"/>
              </a:rPr>
              <a:t>q </a:t>
            </a:r>
            <a:r>
              <a:rPr lang="en-US" sz="2600"/>
              <a:t>depends only on the truth values of </a:t>
            </a:r>
            <a:r>
              <a:rPr i="1" lang="en-US" sz="2600">
                <a:latin typeface="Cambria Math"/>
                <a:ea typeface="Cambria Math"/>
                <a:cs typeface="Cambria Math"/>
                <a:sym typeface="Cambria Math"/>
              </a:rPr>
              <a:t>p</a:t>
            </a:r>
            <a:r>
              <a:rPr lang="en-US" sz="2600"/>
              <a:t> and </a:t>
            </a:r>
            <a:r>
              <a:rPr i="1" lang="en-US" sz="2600">
                <a:latin typeface="Cambria Math"/>
                <a:ea typeface="Cambria Math"/>
                <a:cs typeface="Cambria Math"/>
                <a:sym typeface="Cambria Math"/>
              </a:rPr>
              <a:t>q</a:t>
            </a:r>
            <a:r>
              <a:rPr lang="en-US" sz="2600"/>
              <a:t>. </a:t>
            </a:r>
            <a:endParaRPr sz="2600"/>
          </a:p>
          <a:p>
            <a:pPr indent="-274320" lvl="0" marL="274320" rtl="0" algn="l">
              <a:lnSpc>
                <a:spcPct val="100000"/>
              </a:lnSpc>
              <a:spcBef>
                <a:spcPts val="520"/>
              </a:spcBef>
              <a:spcAft>
                <a:spcPts val="0"/>
              </a:spcAft>
              <a:buSzPts val="2470"/>
              <a:buChar char="●"/>
            </a:pPr>
            <a:r>
              <a:rPr lang="en-US"/>
              <a:t>These implications are perfectly fine, but would not be used in ordinary English.</a:t>
            </a:r>
            <a:endParaRPr/>
          </a:p>
          <a:p>
            <a:pPr indent="-246888" lvl="1" marL="640080" rtl="0" algn="l">
              <a:lnSpc>
                <a:spcPct val="100000"/>
              </a:lnSpc>
              <a:spcBef>
                <a:spcPts val="480"/>
              </a:spcBef>
              <a:spcAft>
                <a:spcPts val="0"/>
              </a:spcAft>
              <a:buSzPts val="2040"/>
              <a:buChar char="○"/>
            </a:pPr>
            <a:r>
              <a:rPr lang="en-US"/>
              <a:t>“If the moon is made of green cheese, then I have more money than Bill Gates. ”</a:t>
            </a:r>
            <a:endParaRPr/>
          </a:p>
          <a:p>
            <a:pPr indent="-246888" lvl="1" marL="640080" rtl="0" algn="l">
              <a:lnSpc>
                <a:spcPct val="100000"/>
              </a:lnSpc>
              <a:spcBef>
                <a:spcPts val="480"/>
              </a:spcBef>
              <a:spcAft>
                <a:spcPts val="0"/>
              </a:spcAft>
              <a:buSzPts val="2040"/>
              <a:buChar char="○"/>
            </a:pPr>
            <a:r>
              <a:rPr lang="en-US"/>
              <a:t> “If the moon is made of green cheese then I’m on welfare.”</a:t>
            </a:r>
            <a:endParaRPr/>
          </a:p>
          <a:p>
            <a:pPr indent="-246888" lvl="1" marL="640080" rtl="0" algn="l">
              <a:lnSpc>
                <a:spcPct val="100000"/>
              </a:lnSpc>
              <a:spcBef>
                <a:spcPts val="480"/>
              </a:spcBef>
              <a:spcAft>
                <a:spcPts val="0"/>
              </a:spcAft>
              <a:buSzPts val="2040"/>
              <a:buChar char="○"/>
            </a:pPr>
            <a:r>
              <a:rPr lang="en-US"/>
              <a:t>“If 1 + 1 = 3, then you will buy combat boots.”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4"/>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2"/>
              </a:buClr>
              <a:buSzPct val="100000"/>
              <a:buFont typeface="Calibri"/>
              <a:buNone/>
            </a:pPr>
            <a:r>
              <a:rPr lang="en-US"/>
              <a:t>Understanding Implication (cont)</a:t>
            </a:r>
            <a:endParaRPr/>
          </a:p>
        </p:txBody>
      </p:sp>
      <p:sp>
        <p:nvSpPr>
          <p:cNvPr id="165" name="Google Shape;165;p14"/>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lnSpcReduction="10000"/>
          </a:bodyPr>
          <a:lstStyle/>
          <a:p>
            <a:pPr indent="-274320" lvl="0" marL="274320" rtl="0" algn="l">
              <a:lnSpc>
                <a:spcPct val="100000"/>
              </a:lnSpc>
              <a:spcBef>
                <a:spcPts val="0"/>
              </a:spcBef>
              <a:spcAft>
                <a:spcPts val="0"/>
              </a:spcAft>
              <a:buSzPts val="2470"/>
              <a:buChar char="●"/>
            </a:pPr>
            <a:r>
              <a:rPr lang="en-US"/>
              <a:t>Another way to view the logical conditional is to think of an obligation or contract.</a:t>
            </a:r>
            <a:endParaRPr/>
          </a:p>
          <a:p>
            <a:pPr indent="-246888" lvl="1" marL="640080" rtl="0" algn="l">
              <a:lnSpc>
                <a:spcPct val="100000"/>
              </a:lnSpc>
              <a:spcBef>
                <a:spcPts val="480"/>
              </a:spcBef>
              <a:spcAft>
                <a:spcPts val="0"/>
              </a:spcAft>
              <a:buSzPts val="2040"/>
              <a:buChar char="○"/>
            </a:pPr>
            <a:r>
              <a:rPr lang="en-US"/>
              <a:t>“If I am elected, then I will lower taxes.”</a:t>
            </a:r>
            <a:endParaRPr/>
          </a:p>
          <a:p>
            <a:pPr indent="-246888" lvl="1" marL="640080" rtl="0" algn="l">
              <a:lnSpc>
                <a:spcPct val="100000"/>
              </a:lnSpc>
              <a:spcBef>
                <a:spcPts val="480"/>
              </a:spcBef>
              <a:spcAft>
                <a:spcPts val="0"/>
              </a:spcAft>
              <a:buSzPts val="2040"/>
              <a:buChar char="○"/>
            </a:pPr>
            <a:r>
              <a:rPr lang="en-US"/>
              <a:t>“If you get 100% on the final, then you will get an A.”</a:t>
            </a:r>
            <a:endParaRPr/>
          </a:p>
          <a:p>
            <a:pPr indent="-274320" lvl="0" marL="274320" rtl="0" algn="l">
              <a:lnSpc>
                <a:spcPct val="100000"/>
              </a:lnSpc>
              <a:spcBef>
                <a:spcPts val="520"/>
              </a:spcBef>
              <a:spcAft>
                <a:spcPts val="0"/>
              </a:spcAft>
              <a:buSzPts val="2470"/>
              <a:buChar char="●"/>
            </a:pPr>
            <a:r>
              <a:rPr lang="en-US"/>
              <a:t>If the politician is elected and does not lower taxes, then the voters can say that he or she has broken the campaign pledge. Something similar holds for the professor. This corresponds to the case where </a:t>
            </a:r>
            <a:r>
              <a:rPr i="1" lang="en-US">
                <a:latin typeface="Cambria Math"/>
                <a:ea typeface="Cambria Math"/>
                <a:cs typeface="Cambria Math"/>
                <a:sym typeface="Cambria Math"/>
              </a:rPr>
              <a:t>p</a:t>
            </a:r>
            <a:r>
              <a:rPr lang="en-US"/>
              <a:t> is true and </a:t>
            </a:r>
            <a:r>
              <a:rPr i="1" lang="en-US">
                <a:latin typeface="Cambria Math"/>
                <a:ea typeface="Cambria Math"/>
                <a:cs typeface="Cambria Math"/>
                <a:sym typeface="Cambria Math"/>
              </a:rPr>
              <a:t>q</a:t>
            </a:r>
            <a:r>
              <a:rPr lang="en-US"/>
              <a:t> is false. </a:t>
            </a:r>
            <a:endParaRPr/>
          </a:p>
          <a:p>
            <a:pPr indent="-274320" lvl="0" marL="274320" rtl="0" algn="l">
              <a:lnSpc>
                <a:spcPct val="100000"/>
              </a:lnSpc>
              <a:spcBef>
                <a:spcPts val="520"/>
              </a:spcBef>
              <a:spcAft>
                <a:spcPts val="0"/>
              </a:spcAft>
              <a:buSzPts val="2470"/>
              <a:buNone/>
            </a:pPr>
            <a:r>
              <a:t/>
            </a:r>
            <a:endParaRPr/>
          </a:p>
          <a:p>
            <a:pPr indent="-274320" lvl="0" marL="274320" rtl="0" algn="l">
              <a:lnSpc>
                <a:spcPct val="100000"/>
              </a:lnSpc>
              <a:spcBef>
                <a:spcPts val="520"/>
              </a:spcBef>
              <a:spcAft>
                <a:spcPts val="0"/>
              </a:spcAft>
              <a:buSzPts val="2470"/>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5"/>
          <p:cNvSpPr txBox="1"/>
          <p:nvPr>
            <p:ph type="title"/>
          </p:nvPr>
        </p:nvSpPr>
        <p:spPr>
          <a:xfrm>
            <a:off x="457200" y="704088"/>
            <a:ext cx="8229600" cy="1143000"/>
          </a:xfrm>
          <a:prstGeom prst="rect">
            <a:avLst/>
          </a:prstGeom>
          <a:noFill/>
          <a:ln>
            <a:noFill/>
          </a:ln>
        </p:spPr>
        <p:txBody>
          <a:bodyPr anchorCtr="0" anchor="b" bIns="0" lIns="0" spcFirstLastPara="1" rIns="0" wrap="square" tIns="45700">
            <a:normAutofit fontScale="90000"/>
          </a:bodyPr>
          <a:lstStyle/>
          <a:p>
            <a:pPr indent="0" lvl="0" marL="0" rtl="0" algn="l">
              <a:lnSpc>
                <a:spcPct val="100000"/>
              </a:lnSpc>
              <a:spcBef>
                <a:spcPts val="0"/>
              </a:spcBef>
              <a:spcAft>
                <a:spcPts val="0"/>
              </a:spcAft>
              <a:buClr>
                <a:schemeClr val="dk2"/>
              </a:buClr>
              <a:buSzPct val="100000"/>
              <a:buFont typeface="Calibri"/>
              <a:buNone/>
            </a:pPr>
            <a:r>
              <a:rPr lang="en-US"/>
              <a:t>Different Ways of Expressing </a:t>
            </a:r>
            <a:r>
              <a:rPr i="1" lang="en-US" sz="5400">
                <a:latin typeface="Cambria Math"/>
                <a:ea typeface="Cambria Math"/>
                <a:cs typeface="Cambria Math"/>
                <a:sym typeface="Cambria Math"/>
              </a:rPr>
              <a:t>p </a:t>
            </a:r>
            <a:r>
              <a:rPr lang="en-US" sz="5400">
                <a:latin typeface="Cambria Math"/>
                <a:ea typeface="Cambria Math"/>
                <a:cs typeface="Cambria Math"/>
                <a:sym typeface="Cambria Math"/>
              </a:rPr>
              <a:t>→</a:t>
            </a:r>
            <a:r>
              <a:rPr i="1" lang="en-US" sz="5400">
                <a:latin typeface="Cambria Math"/>
                <a:ea typeface="Cambria Math"/>
                <a:cs typeface="Cambria Math"/>
                <a:sym typeface="Cambria Math"/>
              </a:rPr>
              <a:t>q</a:t>
            </a:r>
            <a:r>
              <a:rPr lang="en-US"/>
              <a:t>  </a:t>
            </a:r>
            <a:endParaRPr/>
          </a:p>
        </p:txBody>
      </p:sp>
      <p:sp>
        <p:nvSpPr>
          <p:cNvPr id="171" name="Google Shape;171;p15"/>
          <p:cNvSpPr txBox="1"/>
          <p:nvPr>
            <p:ph idx="1" type="body"/>
          </p:nvPr>
        </p:nvSpPr>
        <p:spPr>
          <a:xfrm>
            <a:off x="457200" y="1935480"/>
            <a:ext cx="8229600" cy="4389120"/>
          </a:xfrm>
          <a:prstGeom prst="rect">
            <a:avLst/>
          </a:prstGeom>
          <a:noFill/>
          <a:ln>
            <a:noFill/>
          </a:ln>
        </p:spPr>
        <p:txBody>
          <a:bodyPr anchorCtr="0" anchor="t" bIns="45700" lIns="91425" spcFirstLastPara="1" rIns="91425" wrap="square" tIns="45700">
            <a:normAutofit/>
          </a:bodyPr>
          <a:lstStyle/>
          <a:p>
            <a:pPr indent="-337185" lvl="0" marL="457200" rtl="0" algn="l">
              <a:lnSpc>
                <a:spcPct val="100000"/>
              </a:lnSpc>
              <a:spcBef>
                <a:spcPts val="481"/>
              </a:spcBef>
              <a:spcAft>
                <a:spcPts val="0"/>
              </a:spcAft>
              <a:buSzPts val="1710"/>
              <a:buChar char="●"/>
            </a:pPr>
            <a:r>
              <a:rPr b="1" lang="en-US"/>
              <a:t>    if</a:t>
            </a:r>
            <a:r>
              <a:rPr lang="en-US"/>
              <a:t> </a:t>
            </a:r>
            <a:r>
              <a:rPr i="1" lang="en-US">
                <a:latin typeface="Cambria Math"/>
                <a:ea typeface="Cambria Math"/>
                <a:cs typeface="Cambria Math"/>
                <a:sym typeface="Cambria Math"/>
              </a:rPr>
              <a:t>p</a:t>
            </a:r>
            <a:r>
              <a:rPr lang="en-US"/>
              <a:t>, </a:t>
            </a:r>
            <a:r>
              <a:rPr b="1" lang="en-US"/>
              <a:t>then</a:t>
            </a:r>
            <a:r>
              <a:rPr lang="en-US"/>
              <a:t> </a:t>
            </a:r>
            <a:r>
              <a:rPr i="1" lang="en-US">
                <a:latin typeface="Cambria Math"/>
                <a:ea typeface="Cambria Math"/>
                <a:cs typeface="Cambria Math"/>
                <a:sym typeface="Cambria Math"/>
              </a:rPr>
              <a:t>q</a:t>
            </a:r>
            <a:endParaRPr/>
          </a:p>
          <a:p>
            <a:pPr indent="-337185" lvl="0" marL="457200" rtl="0" algn="l">
              <a:lnSpc>
                <a:spcPct val="100000"/>
              </a:lnSpc>
              <a:spcBef>
                <a:spcPts val="0"/>
              </a:spcBef>
              <a:spcAft>
                <a:spcPts val="0"/>
              </a:spcAft>
              <a:buSzPts val="1710"/>
              <a:buChar char="●"/>
            </a:pPr>
            <a:r>
              <a:rPr lang="en-US"/>
              <a:t>    </a:t>
            </a:r>
            <a:r>
              <a:rPr b="1" lang="en-US"/>
              <a:t>if </a:t>
            </a:r>
            <a:r>
              <a:rPr i="1" lang="en-US">
                <a:latin typeface="Cambria Math"/>
                <a:ea typeface="Cambria Math"/>
                <a:cs typeface="Cambria Math"/>
                <a:sym typeface="Cambria Math"/>
              </a:rPr>
              <a:t>p</a:t>
            </a:r>
            <a:r>
              <a:rPr lang="en-US"/>
              <a:t>, </a:t>
            </a:r>
            <a:r>
              <a:rPr i="1" lang="en-US">
                <a:latin typeface="Cambria Math"/>
                <a:ea typeface="Cambria Math"/>
                <a:cs typeface="Cambria Math"/>
                <a:sym typeface="Cambria Math"/>
              </a:rPr>
              <a:t>q</a:t>
            </a:r>
            <a:endParaRPr/>
          </a:p>
          <a:p>
            <a:pPr indent="-337185" lvl="0" marL="457200" rtl="0" algn="l">
              <a:lnSpc>
                <a:spcPct val="100000"/>
              </a:lnSpc>
              <a:spcBef>
                <a:spcPts val="0"/>
              </a:spcBef>
              <a:spcAft>
                <a:spcPts val="0"/>
              </a:spcAft>
              <a:buSzPts val="1710"/>
              <a:buChar char="●"/>
            </a:pPr>
            <a:r>
              <a:rPr lang="en-US">
                <a:latin typeface="Cambria Math"/>
                <a:ea typeface="Cambria Math"/>
                <a:cs typeface="Cambria Math"/>
                <a:sym typeface="Cambria Math"/>
              </a:rPr>
              <a:t>     q</a:t>
            </a:r>
            <a:r>
              <a:rPr lang="en-US"/>
              <a:t> </a:t>
            </a:r>
            <a:r>
              <a:rPr b="1" lang="en-US"/>
              <a:t>unless</a:t>
            </a:r>
            <a:r>
              <a:rPr lang="en-US"/>
              <a:t> </a:t>
            </a:r>
            <a:r>
              <a:rPr i="1" lang="en-US">
                <a:latin typeface="Cambria Math"/>
                <a:ea typeface="Cambria Math"/>
                <a:cs typeface="Cambria Math"/>
                <a:sym typeface="Cambria Math"/>
              </a:rPr>
              <a:t>¬p</a:t>
            </a:r>
            <a:r>
              <a:rPr lang="en-US"/>
              <a:t> </a:t>
            </a:r>
            <a:endParaRPr/>
          </a:p>
          <a:p>
            <a:pPr indent="-337185" lvl="0" marL="457200" rtl="0" algn="l">
              <a:lnSpc>
                <a:spcPct val="100000"/>
              </a:lnSpc>
              <a:spcBef>
                <a:spcPts val="0"/>
              </a:spcBef>
              <a:spcAft>
                <a:spcPts val="0"/>
              </a:spcAft>
              <a:buSzPts val="1710"/>
              <a:buChar char="●"/>
            </a:pPr>
            <a:r>
              <a:rPr lang="en-US"/>
              <a:t>    </a:t>
            </a:r>
            <a:r>
              <a:rPr i="1" lang="en-US">
                <a:latin typeface="Cambria Math"/>
                <a:ea typeface="Cambria Math"/>
                <a:cs typeface="Cambria Math"/>
                <a:sym typeface="Cambria Math"/>
              </a:rPr>
              <a:t>q</a:t>
            </a:r>
            <a:r>
              <a:rPr lang="en-US"/>
              <a:t> </a:t>
            </a:r>
            <a:r>
              <a:rPr b="1" lang="en-US"/>
              <a:t>if</a:t>
            </a:r>
            <a:r>
              <a:rPr lang="en-US"/>
              <a:t> </a:t>
            </a:r>
            <a:r>
              <a:rPr i="1" lang="en-US">
                <a:latin typeface="Cambria Math"/>
                <a:ea typeface="Cambria Math"/>
                <a:cs typeface="Cambria Math"/>
                <a:sym typeface="Cambria Math"/>
              </a:rPr>
              <a:t>p                                     </a:t>
            </a:r>
            <a:endParaRPr/>
          </a:p>
          <a:p>
            <a:pPr indent="-337185" lvl="0" marL="457200" rtl="0" algn="l">
              <a:lnSpc>
                <a:spcPct val="100000"/>
              </a:lnSpc>
              <a:spcBef>
                <a:spcPts val="0"/>
              </a:spcBef>
              <a:spcAft>
                <a:spcPts val="0"/>
              </a:spcAft>
              <a:buSzPts val="1710"/>
              <a:buChar char="●"/>
            </a:pPr>
            <a:r>
              <a:rPr lang="en-US"/>
              <a:t>    </a:t>
            </a:r>
            <a:r>
              <a:rPr i="1" lang="en-US">
                <a:latin typeface="Cambria Math"/>
                <a:ea typeface="Cambria Math"/>
                <a:cs typeface="Cambria Math"/>
                <a:sym typeface="Cambria Math"/>
              </a:rPr>
              <a:t>q</a:t>
            </a:r>
            <a:r>
              <a:rPr lang="en-US"/>
              <a:t> </a:t>
            </a:r>
            <a:r>
              <a:rPr b="1" lang="en-US"/>
              <a:t>whenever</a:t>
            </a:r>
            <a:r>
              <a:rPr lang="en-US"/>
              <a:t> </a:t>
            </a:r>
            <a:r>
              <a:rPr i="1" lang="en-US">
                <a:latin typeface="Cambria Math"/>
                <a:ea typeface="Cambria Math"/>
                <a:cs typeface="Cambria Math"/>
                <a:sym typeface="Cambria Math"/>
              </a:rPr>
              <a:t>p</a:t>
            </a:r>
            <a:endParaRPr/>
          </a:p>
          <a:p>
            <a:pPr indent="-337185" lvl="0" marL="457200" rtl="0" algn="l">
              <a:lnSpc>
                <a:spcPct val="100000"/>
              </a:lnSpc>
              <a:spcBef>
                <a:spcPts val="0"/>
              </a:spcBef>
              <a:spcAft>
                <a:spcPts val="0"/>
              </a:spcAft>
              <a:buSzPts val="1710"/>
              <a:buChar char="●"/>
            </a:pPr>
            <a:r>
              <a:rPr lang="en-US"/>
              <a:t>    </a:t>
            </a:r>
            <a:r>
              <a:rPr i="1" lang="en-US">
                <a:latin typeface="Cambria Math"/>
                <a:ea typeface="Cambria Math"/>
                <a:cs typeface="Cambria Math"/>
                <a:sym typeface="Cambria Math"/>
              </a:rPr>
              <a:t>q</a:t>
            </a:r>
            <a:r>
              <a:rPr lang="en-US"/>
              <a:t> </a:t>
            </a:r>
            <a:r>
              <a:rPr b="1" lang="en-US"/>
              <a:t>follows from </a:t>
            </a:r>
            <a:r>
              <a:rPr i="1" lang="en-US">
                <a:latin typeface="Cambria Math"/>
                <a:ea typeface="Cambria Math"/>
                <a:cs typeface="Cambria Math"/>
                <a:sym typeface="Cambria Math"/>
              </a:rPr>
              <a:t>p</a:t>
            </a:r>
            <a:endParaRPr/>
          </a:p>
          <a:p>
            <a:pPr indent="0" lvl="0" marL="0" rtl="0" algn="l">
              <a:lnSpc>
                <a:spcPct val="100000"/>
              </a:lnSpc>
              <a:spcBef>
                <a:spcPts val="481"/>
              </a:spcBef>
              <a:spcAft>
                <a:spcPts val="0"/>
              </a:spcAft>
              <a:buSzPts val="1710"/>
              <a:buNone/>
            </a:pPr>
            <a:r>
              <a:t/>
            </a:r>
            <a:endParaRPr/>
          </a:p>
          <a:p>
            <a:pPr indent="-337185" lvl="0" marL="457200" rtl="0" algn="l">
              <a:lnSpc>
                <a:spcPct val="100000"/>
              </a:lnSpc>
              <a:spcBef>
                <a:spcPts val="481"/>
              </a:spcBef>
              <a:spcAft>
                <a:spcPts val="0"/>
              </a:spcAft>
              <a:buSzPts val="1710"/>
              <a:buChar char="●"/>
            </a:pPr>
            <a:r>
              <a:rPr lang="en-US"/>
              <a:t>     </a:t>
            </a:r>
            <a:r>
              <a:rPr b="1" lang="en-US"/>
              <a:t>a necessary condition for </a:t>
            </a:r>
            <a:r>
              <a:rPr i="1" lang="en-US">
                <a:latin typeface="Cambria Math"/>
                <a:ea typeface="Cambria Math"/>
                <a:cs typeface="Cambria Math"/>
                <a:sym typeface="Cambria Math"/>
              </a:rPr>
              <a:t>p</a:t>
            </a:r>
            <a:r>
              <a:rPr lang="en-US"/>
              <a:t> </a:t>
            </a:r>
            <a:r>
              <a:rPr b="1" lang="en-US"/>
              <a:t>is</a:t>
            </a:r>
            <a:r>
              <a:rPr lang="en-US"/>
              <a:t> </a:t>
            </a:r>
            <a:r>
              <a:rPr i="1" lang="en-US"/>
              <a:t>q</a:t>
            </a:r>
            <a:endParaRPr/>
          </a:p>
          <a:p>
            <a:pPr indent="-337185" lvl="0" marL="457200" rtl="0" algn="l">
              <a:lnSpc>
                <a:spcPct val="100000"/>
              </a:lnSpc>
              <a:spcBef>
                <a:spcPts val="0"/>
              </a:spcBef>
              <a:spcAft>
                <a:spcPts val="0"/>
              </a:spcAft>
              <a:buSzPts val="1710"/>
              <a:buChar char="●"/>
            </a:pPr>
            <a:r>
              <a:rPr lang="en-US"/>
              <a:t>     </a:t>
            </a:r>
            <a:r>
              <a:rPr b="1" lang="en-US"/>
              <a:t>a sufficient condition for </a:t>
            </a:r>
            <a:r>
              <a:rPr i="1" lang="en-US">
                <a:latin typeface="Cambria Math"/>
                <a:ea typeface="Cambria Math"/>
                <a:cs typeface="Cambria Math"/>
                <a:sym typeface="Cambria Math"/>
              </a:rPr>
              <a:t>q</a:t>
            </a:r>
            <a:r>
              <a:rPr lang="en-US"/>
              <a:t> </a:t>
            </a:r>
            <a:r>
              <a:rPr b="1" lang="en-US"/>
              <a:t>is</a:t>
            </a:r>
            <a:r>
              <a:rPr lang="en-US"/>
              <a:t> </a:t>
            </a:r>
            <a:r>
              <a:rPr i="1" lang="en-US">
                <a:latin typeface="Cambria Math"/>
                <a:ea typeface="Cambria Math"/>
                <a:cs typeface="Cambria Math"/>
                <a:sym typeface="Cambria Math"/>
              </a:rPr>
              <a:t>p</a:t>
            </a:r>
            <a:endParaRPr/>
          </a:p>
          <a:p>
            <a:pPr indent="-274320" lvl="0" marL="274320" rtl="0" algn="l">
              <a:lnSpc>
                <a:spcPct val="100000"/>
              </a:lnSpc>
              <a:spcBef>
                <a:spcPts val="481"/>
              </a:spcBef>
              <a:spcAft>
                <a:spcPts val="0"/>
              </a:spcAft>
              <a:buSzPts val="2470"/>
              <a:buNone/>
            </a:pPr>
            <a:r>
              <a:t/>
            </a:r>
            <a:endParaRPr/>
          </a:p>
        </p:txBody>
      </p:sp>
      <p:sp>
        <p:nvSpPr>
          <p:cNvPr id="172" name="Google Shape;172;p15"/>
          <p:cNvSpPr txBox="1"/>
          <p:nvPr/>
        </p:nvSpPr>
        <p:spPr>
          <a:xfrm>
            <a:off x="4358900" y="1935475"/>
            <a:ext cx="4547100" cy="2586000"/>
          </a:xfrm>
          <a:prstGeom prst="rect">
            <a:avLst/>
          </a:prstGeom>
          <a:noFill/>
          <a:ln>
            <a:noFill/>
          </a:ln>
        </p:spPr>
        <p:txBody>
          <a:bodyPr anchorCtr="0" anchor="t" bIns="91425" lIns="91425" spcFirstLastPara="1" rIns="91425" wrap="square" tIns="91425">
            <a:spAutoFit/>
          </a:bodyPr>
          <a:lstStyle/>
          <a:p>
            <a:pPr indent="-337185" lvl="0" marL="457200" marR="0" rtl="0" algn="l">
              <a:lnSpc>
                <a:spcPct val="100000"/>
              </a:lnSpc>
              <a:spcBef>
                <a:spcPts val="481"/>
              </a:spcBef>
              <a:spcAft>
                <a:spcPts val="0"/>
              </a:spcAft>
              <a:buClr>
                <a:schemeClr val="accent3"/>
              </a:buClr>
              <a:buSzPts val="1710"/>
              <a:buFont typeface="Noto Sans Symbols"/>
              <a:buChar char="●"/>
            </a:pP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ambria Math"/>
                <a:ea typeface="Cambria Math"/>
                <a:cs typeface="Cambria Math"/>
                <a:sym typeface="Cambria Math"/>
              </a:rPr>
              <a:t>p</a:t>
            </a:r>
            <a:r>
              <a:rPr b="0" i="0" lang="en-US" sz="2600" u="none" cap="none" strike="noStrike">
                <a:solidFill>
                  <a:schemeClr val="dk1"/>
                </a:solidFill>
                <a:latin typeface="Constantia"/>
                <a:ea typeface="Constantia"/>
                <a:cs typeface="Constantia"/>
                <a:sym typeface="Constantia"/>
              </a:rPr>
              <a:t> </a:t>
            </a:r>
            <a:r>
              <a:rPr b="1" i="0" lang="en-US" sz="2600" u="none" cap="none" strike="noStrike">
                <a:solidFill>
                  <a:schemeClr val="dk1"/>
                </a:solidFill>
                <a:latin typeface="Constantia"/>
                <a:ea typeface="Constantia"/>
                <a:cs typeface="Constantia"/>
                <a:sym typeface="Constantia"/>
              </a:rPr>
              <a:t>implies</a:t>
            </a: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ambria Math"/>
                <a:ea typeface="Cambria Math"/>
                <a:cs typeface="Cambria Math"/>
                <a:sym typeface="Cambria Math"/>
              </a:rPr>
              <a:t>q</a:t>
            </a:r>
            <a:r>
              <a:rPr b="0" i="0" lang="en-US" sz="2600" u="none" cap="none" strike="noStrike">
                <a:solidFill>
                  <a:schemeClr val="dk1"/>
                </a:solidFill>
                <a:latin typeface="Constantia"/>
                <a:ea typeface="Constantia"/>
                <a:cs typeface="Constantia"/>
                <a:sym typeface="Constantia"/>
              </a:rPr>
              <a:t> </a:t>
            </a:r>
            <a:endParaRPr b="0" i="0" sz="2600" u="none" cap="none" strike="noStrike">
              <a:solidFill>
                <a:schemeClr val="dk1"/>
              </a:solidFill>
              <a:latin typeface="Constantia"/>
              <a:ea typeface="Constantia"/>
              <a:cs typeface="Constantia"/>
              <a:sym typeface="Constantia"/>
            </a:endParaRPr>
          </a:p>
          <a:p>
            <a:pPr indent="-337185" lvl="0" marL="457200" marR="0" rtl="0" algn="l">
              <a:lnSpc>
                <a:spcPct val="100000"/>
              </a:lnSpc>
              <a:spcBef>
                <a:spcPts val="0"/>
              </a:spcBef>
              <a:spcAft>
                <a:spcPts val="0"/>
              </a:spcAft>
              <a:buClr>
                <a:schemeClr val="accent3"/>
              </a:buClr>
              <a:buSzPts val="1710"/>
              <a:buFont typeface="Noto Sans Symbols"/>
              <a:buChar char="●"/>
            </a:pP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ambria Math"/>
                <a:ea typeface="Cambria Math"/>
                <a:cs typeface="Cambria Math"/>
                <a:sym typeface="Cambria Math"/>
              </a:rPr>
              <a:t>p</a:t>
            </a:r>
            <a:r>
              <a:rPr b="0" i="0" lang="en-US" sz="2600" u="none" cap="none" strike="noStrike">
                <a:solidFill>
                  <a:schemeClr val="dk1"/>
                </a:solidFill>
                <a:latin typeface="Constantia"/>
                <a:ea typeface="Constantia"/>
                <a:cs typeface="Constantia"/>
                <a:sym typeface="Constantia"/>
              </a:rPr>
              <a:t> </a:t>
            </a:r>
            <a:r>
              <a:rPr b="1" i="0" lang="en-US" sz="2600" u="none" cap="none" strike="noStrike">
                <a:solidFill>
                  <a:schemeClr val="dk1"/>
                </a:solidFill>
                <a:latin typeface="Constantia"/>
                <a:ea typeface="Constantia"/>
                <a:cs typeface="Constantia"/>
                <a:sym typeface="Constantia"/>
              </a:rPr>
              <a:t>only if </a:t>
            </a:r>
            <a:r>
              <a:rPr b="0" i="1" lang="en-US" sz="2600" u="none" cap="none" strike="noStrike">
                <a:solidFill>
                  <a:schemeClr val="dk1"/>
                </a:solidFill>
                <a:latin typeface="Cambria Math"/>
                <a:ea typeface="Cambria Math"/>
                <a:cs typeface="Cambria Math"/>
                <a:sym typeface="Cambria Math"/>
              </a:rPr>
              <a:t>q</a:t>
            </a:r>
            <a:r>
              <a:rPr b="0" i="0" lang="en-US" sz="2600" u="none" cap="none" strike="noStrike">
                <a:solidFill>
                  <a:schemeClr val="dk1"/>
                </a:solidFill>
                <a:latin typeface="Constantia"/>
                <a:ea typeface="Constantia"/>
                <a:cs typeface="Constantia"/>
                <a:sym typeface="Constantia"/>
              </a:rPr>
              <a:t>         </a:t>
            </a:r>
            <a:endParaRPr b="0" i="0" sz="2600" u="none" cap="none" strike="noStrike">
              <a:solidFill>
                <a:schemeClr val="dk1"/>
              </a:solidFill>
              <a:latin typeface="Constantia"/>
              <a:ea typeface="Constantia"/>
              <a:cs typeface="Constantia"/>
              <a:sym typeface="Constantia"/>
            </a:endParaRPr>
          </a:p>
          <a:p>
            <a:pPr indent="-337185" lvl="0" marL="457200" marR="0" rtl="0" algn="l">
              <a:lnSpc>
                <a:spcPct val="100000"/>
              </a:lnSpc>
              <a:spcBef>
                <a:spcPts val="0"/>
              </a:spcBef>
              <a:spcAft>
                <a:spcPts val="0"/>
              </a:spcAft>
              <a:buClr>
                <a:schemeClr val="accent3"/>
              </a:buClr>
              <a:buSzPts val="1710"/>
              <a:buFont typeface="Noto Sans Symbols"/>
              <a:buChar char="●"/>
            </a:pP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ambria Math"/>
                <a:ea typeface="Cambria Math"/>
                <a:cs typeface="Cambria Math"/>
                <a:sym typeface="Cambria Math"/>
              </a:rPr>
              <a:t>q</a:t>
            </a:r>
            <a:r>
              <a:rPr b="0" i="0" lang="en-US" sz="2600" u="none" cap="none" strike="noStrike">
                <a:solidFill>
                  <a:schemeClr val="dk1"/>
                </a:solidFill>
                <a:latin typeface="Constantia"/>
                <a:ea typeface="Constantia"/>
                <a:cs typeface="Constantia"/>
                <a:sym typeface="Constantia"/>
              </a:rPr>
              <a:t> </a:t>
            </a:r>
            <a:r>
              <a:rPr b="1" i="0" lang="en-US" sz="2600" u="none" cap="none" strike="noStrike">
                <a:solidFill>
                  <a:schemeClr val="dk1"/>
                </a:solidFill>
                <a:latin typeface="Constantia"/>
                <a:ea typeface="Constantia"/>
                <a:cs typeface="Constantia"/>
                <a:sym typeface="Constantia"/>
              </a:rPr>
              <a:t>when</a:t>
            </a: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ambria Math"/>
                <a:ea typeface="Cambria Math"/>
                <a:cs typeface="Cambria Math"/>
                <a:sym typeface="Cambria Math"/>
              </a:rPr>
              <a:t>p</a:t>
            </a:r>
            <a:endParaRPr b="0" i="0" sz="2600" u="none" cap="none" strike="noStrike">
              <a:solidFill>
                <a:schemeClr val="dk1"/>
              </a:solidFill>
              <a:latin typeface="Constantia"/>
              <a:ea typeface="Constantia"/>
              <a:cs typeface="Constantia"/>
              <a:sym typeface="Constantia"/>
            </a:endParaRPr>
          </a:p>
          <a:p>
            <a:pPr indent="-337185" lvl="0" marL="457200" marR="0" rtl="0" algn="l">
              <a:lnSpc>
                <a:spcPct val="100000"/>
              </a:lnSpc>
              <a:spcBef>
                <a:spcPts val="0"/>
              </a:spcBef>
              <a:spcAft>
                <a:spcPts val="0"/>
              </a:spcAft>
              <a:buClr>
                <a:schemeClr val="accent3"/>
              </a:buClr>
              <a:buSzPts val="1710"/>
              <a:buFont typeface="Noto Sans Symbols"/>
              <a:buChar char="●"/>
            </a:pP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ambria Math"/>
                <a:ea typeface="Cambria Math"/>
                <a:cs typeface="Cambria Math"/>
                <a:sym typeface="Cambria Math"/>
              </a:rPr>
              <a:t>q</a:t>
            </a:r>
            <a:r>
              <a:rPr b="0" i="0" lang="en-US" sz="2600" u="none" cap="none" strike="noStrike">
                <a:solidFill>
                  <a:schemeClr val="dk1"/>
                </a:solidFill>
                <a:latin typeface="Constantia"/>
                <a:ea typeface="Constantia"/>
                <a:cs typeface="Constantia"/>
                <a:sym typeface="Constantia"/>
              </a:rPr>
              <a:t> </a:t>
            </a:r>
            <a:r>
              <a:rPr b="1" i="0" lang="en-US" sz="2600" u="none" cap="none" strike="noStrike">
                <a:solidFill>
                  <a:schemeClr val="dk1"/>
                </a:solidFill>
                <a:latin typeface="Constantia"/>
                <a:ea typeface="Constantia"/>
                <a:cs typeface="Constantia"/>
                <a:sym typeface="Constantia"/>
              </a:rPr>
              <a:t>if</a:t>
            </a: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ambria Math"/>
                <a:ea typeface="Cambria Math"/>
                <a:cs typeface="Cambria Math"/>
                <a:sym typeface="Cambria Math"/>
              </a:rPr>
              <a:t>p                                     </a:t>
            </a:r>
            <a:endParaRPr b="0" i="0" sz="2600" u="none" cap="none" strike="noStrike">
              <a:solidFill>
                <a:schemeClr val="dk1"/>
              </a:solidFill>
              <a:latin typeface="Constantia"/>
              <a:ea typeface="Constantia"/>
              <a:cs typeface="Constantia"/>
              <a:sym typeface="Constantia"/>
            </a:endParaRPr>
          </a:p>
          <a:p>
            <a:pPr indent="-337185" lvl="0" marL="457200" marR="0" rtl="0" algn="l">
              <a:lnSpc>
                <a:spcPct val="100000"/>
              </a:lnSpc>
              <a:spcBef>
                <a:spcPts val="0"/>
              </a:spcBef>
              <a:spcAft>
                <a:spcPts val="0"/>
              </a:spcAft>
              <a:buClr>
                <a:schemeClr val="accent3"/>
              </a:buClr>
              <a:buSzPts val="1710"/>
              <a:buFont typeface="Noto Sans Symbols"/>
              <a:buChar char="●"/>
            </a:pP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ambria Math"/>
                <a:ea typeface="Cambria Math"/>
                <a:cs typeface="Cambria Math"/>
                <a:sym typeface="Cambria Math"/>
              </a:rPr>
              <a:t>p</a:t>
            </a:r>
            <a:r>
              <a:rPr b="0" i="0" lang="en-US" sz="2600" u="none" cap="none" strike="noStrike">
                <a:solidFill>
                  <a:schemeClr val="dk1"/>
                </a:solidFill>
                <a:latin typeface="Constantia"/>
                <a:ea typeface="Constantia"/>
                <a:cs typeface="Constantia"/>
                <a:sym typeface="Constantia"/>
              </a:rPr>
              <a:t> </a:t>
            </a:r>
            <a:r>
              <a:rPr b="1" i="0" lang="en-US" sz="2600" u="none" cap="none" strike="noStrike">
                <a:solidFill>
                  <a:schemeClr val="dk1"/>
                </a:solidFill>
                <a:latin typeface="Constantia"/>
                <a:ea typeface="Constantia"/>
                <a:cs typeface="Constantia"/>
                <a:sym typeface="Constantia"/>
              </a:rPr>
              <a:t>is sufficient for </a:t>
            </a:r>
            <a:r>
              <a:rPr b="0" i="1" lang="en-US" sz="2600" u="none" cap="none" strike="noStrike">
                <a:solidFill>
                  <a:schemeClr val="dk1"/>
                </a:solidFill>
                <a:latin typeface="Cambria Math"/>
                <a:ea typeface="Cambria Math"/>
                <a:cs typeface="Cambria Math"/>
                <a:sym typeface="Cambria Math"/>
              </a:rPr>
              <a:t>q</a:t>
            </a:r>
            <a:r>
              <a:rPr b="0" i="0" lang="en-US" sz="2600" u="none" cap="none" strike="noStrike">
                <a:solidFill>
                  <a:schemeClr val="dk1"/>
                </a:solidFill>
                <a:latin typeface="Constantia"/>
                <a:ea typeface="Constantia"/>
                <a:cs typeface="Constantia"/>
                <a:sym typeface="Constantia"/>
              </a:rPr>
              <a:t> </a:t>
            </a:r>
            <a:endParaRPr b="0" i="0" sz="2600" u="none" cap="none" strike="noStrike">
              <a:solidFill>
                <a:schemeClr val="dk1"/>
              </a:solidFill>
              <a:latin typeface="Constantia"/>
              <a:ea typeface="Constantia"/>
              <a:cs typeface="Constantia"/>
              <a:sym typeface="Constantia"/>
            </a:endParaRPr>
          </a:p>
          <a:p>
            <a:pPr indent="-337185" lvl="0" marL="457200" marR="0" rtl="0" algn="l">
              <a:lnSpc>
                <a:spcPct val="100000"/>
              </a:lnSpc>
              <a:spcBef>
                <a:spcPts val="0"/>
              </a:spcBef>
              <a:spcAft>
                <a:spcPts val="0"/>
              </a:spcAft>
              <a:buClr>
                <a:schemeClr val="accent3"/>
              </a:buClr>
              <a:buSzPts val="1710"/>
              <a:buFont typeface="Noto Sans Symbols"/>
              <a:buChar char="●"/>
            </a:pPr>
            <a:r>
              <a:rPr b="0" i="0" lang="en-US" sz="2600" u="none" cap="none" strike="noStrike">
                <a:solidFill>
                  <a:schemeClr val="dk1"/>
                </a:solidFill>
                <a:latin typeface="Constantia"/>
                <a:ea typeface="Constantia"/>
                <a:cs typeface="Constantia"/>
                <a:sym typeface="Constantia"/>
              </a:rPr>
              <a:t>    </a:t>
            </a:r>
            <a:r>
              <a:rPr b="0" i="1" lang="en-US" sz="2600" u="none" cap="none" strike="noStrike">
                <a:solidFill>
                  <a:schemeClr val="dk1"/>
                </a:solidFill>
                <a:latin typeface="Cambria Math"/>
                <a:ea typeface="Cambria Math"/>
                <a:cs typeface="Cambria Math"/>
                <a:sym typeface="Cambria Math"/>
              </a:rPr>
              <a:t>q</a:t>
            </a:r>
            <a:r>
              <a:rPr b="0" i="0" lang="en-US" sz="2600" u="none" cap="none" strike="noStrike">
                <a:solidFill>
                  <a:schemeClr val="dk1"/>
                </a:solidFill>
                <a:latin typeface="Constantia"/>
                <a:ea typeface="Constantia"/>
                <a:cs typeface="Constantia"/>
                <a:sym typeface="Constantia"/>
              </a:rPr>
              <a:t> </a:t>
            </a:r>
            <a:r>
              <a:rPr b="1" i="0" lang="en-US" sz="2600" u="none" cap="none" strike="noStrike">
                <a:solidFill>
                  <a:schemeClr val="dk1"/>
                </a:solidFill>
                <a:latin typeface="Constantia"/>
                <a:ea typeface="Constantia"/>
                <a:cs typeface="Constantia"/>
                <a:sym typeface="Constantia"/>
              </a:rPr>
              <a:t>is necessary for </a:t>
            </a:r>
            <a:r>
              <a:rPr b="0" i="1" lang="en-US" sz="2600" u="none" cap="none" strike="noStrike">
                <a:solidFill>
                  <a:schemeClr val="dk1"/>
                </a:solidFill>
                <a:latin typeface="Cambria Math"/>
                <a:ea typeface="Cambria Math"/>
                <a:cs typeface="Cambria Math"/>
                <a:sym typeface="Cambria Math"/>
              </a:rPr>
              <a:t>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Neo 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2013-09-13T22:27:42Z</dcterms:created>
  <dc:creator>Richard Scherl</dc:creator>
</cp:coreProperties>
</file>