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9144000"/>
  <p:notesSz cx="7010400" cy="9296400"/>
  <p:embeddedFontLst>
    <p:embeddedFont>
      <p:font typeface="Constantia"/>
      <p:regular r:id="rId27"/>
      <p:bold r:id="rId28"/>
      <p:italic r:id="rId29"/>
      <p:boldItalic r:id="rId30"/>
    </p:embeddedFont>
    <p:embeddedFont>
      <p:font typeface="Cambria Math"/>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2" roundtripDataSignature="AMtx7mhuIcih+QLM+PGn6L0ZoBnvuwjP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Constantia-bold.fntdata"/><Relationship Id="rId27" Type="http://schemas.openxmlformats.org/officeDocument/2006/relationships/font" Target="fonts/Constantia-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onstantia-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ambriaMath-regular.fntdata"/><Relationship Id="rId30" Type="http://schemas.openxmlformats.org/officeDocument/2006/relationships/font" Target="fonts/Constantia-bold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7840" cy="464820"/>
          </a:xfrm>
          <a:prstGeom prst="rect">
            <a:avLst/>
          </a:prstGeom>
          <a:noFill/>
          <a:ln>
            <a:noFill/>
          </a:ln>
        </p:spPr>
        <p:txBody>
          <a:bodyPr anchorCtr="0" anchor="t" bIns="46575" lIns="93150" spcFirstLastPara="1" rIns="93150" wrap="square" tIns="4657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970938" y="0"/>
            <a:ext cx="3037840" cy="464820"/>
          </a:xfrm>
          <a:prstGeom prst="rect">
            <a:avLst/>
          </a:prstGeom>
          <a:noFill/>
          <a:ln>
            <a:noFill/>
          </a:ln>
        </p:spPr>
        <p:txBody>
          <a:bodyPr anchorCtr="0" anchor="t" bIns="46575" lIns="93150" spcFirstLastPara="1" rIns="93150" wrap="square" tIns="46575">
            <a:noAutofit/>
          </a:bodyPr>
          <a:lstStyle>
            <a:lvl1pPr lvl="0" marR="0" rtl="0" algn="r">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81100" y="698500"/>
            <a:ext cx="46482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040" y="4415790"/>
            <a:ext cx="5608320" cy="4183380"/>
          </a:xfrm>
          <a:prstGeom prst="rect">
            <a:avLst/>
          </a:prstGeom>
          <a:noFill/>
          <a:ln>
            <a:noFill/>
          </a:ln>
        </p:spPr>
        <p:txBody>
          <a:bodyPr anchorCtr="0" anchor="t" bIns="46575" lIns="93150" spcFirstLastPara="1" rIns="93150" wrap="square" tIns="46575">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967"/>
            <a:ext cx="3037840" cy="464820"/>
          </a:xfrm>
          <a:prstGeom prst="rect">
            <a:avLst/>
          </a:prstGeom>
          <a:noFill/>
          <a:ln>
            <a:noFill/>
          </a:ln>
        </p:spPr>
        <p:txBody>
          <a:bodyPr anchorCtr="0" anchor="b" bIns="46575" lIns="93150" spcFirstLastPara="1" rIns="93150" wrap="square" tIns="4657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970938" y="8829967"/>
            <a:ext cx="3037840" cy="464820"/>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3a84b5ef5_0_0:notes"/>
          <p:cNvSpPr txBox="1"/>
          <p:nvPr>
            <p:ph idx="1" type="body"/>
          </p:nvPr>
        </p:nvSpPr>
        <p:spPr>
          <a:xfrm>
            <a:off x="701040" y="4415790"/>
            <a:ext cx="5608200" cy="41835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a:p>
        </p:txBody>
      </p:sp>
      <p:sp>
        <p:nvSpPr>
          <p:cNvPr id="124" name="Google Shape;124;g313a84b5ef5_0_0:notes"/>
          <p:cNvSpPr/>
          <p:nvPr>
            <p:ph idx="2" type="sldImg"/>
          </p:nvPr>
        </p:nvSpPr>
        <p:spPr>
          <a:xfrm>
            <a:off x="1181100" y="698500"/>
            <a:ext cx="46482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17b062ca71_0_0:notes"/>
          <p:cNvSpPr txBox="1"/>
          <p:nvPr>
            <p:ph idx="1" type="body"/>
          </p:nvPr>
        </p:nvSpPr>
        <p:spPr>
          <a:xfrm>
            <a:off x="701040" y="4415790"/>
            <a:ext cx="5608200" cy="41835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a:p>
        </p:txBody>
      </p:sp>
      <p:sp>
        <p:nvSpPr>
          <p:cNvPr id="242" name="Google Shape;242;g317b062ca71_0_0:notes"/>
          <p:cNvSpPr/>
          <p:nvPr>
            <p:ph idx="2" type="sldImg"/>
          </p:nvPr>
        </p:nvSpPr>
        <p:spPr>
          <a:xfrm>
            <a:off x="1181100" y="698500"/>
            <a:ext cx="46482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1506d2431f_0_29:notes"/>
          <p:cNvSpPr txBox="1"/>
          <p:nvPr>
            <p:ph idx="1" type="body"/>
          </p:nvPr>
        </p:nvSpPr>
        <p:spPr>
          <a:xfrm>
            <a:off x="701040" y="4415790"/>
            <a:ext cx="5608200" cy="41835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a:p>
        </p:txBody>
      </p:sp>
      <p:sp>
        <p:nvSpPr>
          <p:cNvPr id="250" name="Google Shape;250;g31506d2431f_0_29:notes"/>
          <p:cNvSpPr/>
          <p:nvPr>
            <p:ph idx="2" type="sldImg"/>
          </p:nvPr>
        </p:nvSpPr>
        <p:spPr>
          <a:xfrm>
            <a:off x="1181100" y="698500"/>
            <a:ext cx="46482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17b062ca71_0_34:notes"/>
          <p:cNvSpPr txBox="1"/>
          <p:nvPr>
            <p:ph idx="1" type="body"/>
          </p:nvPr>
        </p:nvSpPr>
        <p:spPr>
          <a:xfrm>
            <a:off x="701040" y="4415790"/>
            <a:ext cx="5608200" cy="41835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a:p>
        </p:txBody>
      </p:sp>
      <p:sp>
        <p:nvSpPr>
          <p:cNvPr id="258" name="Google Shape;258;g317b062ca71_0_34:notes"/>
          <p:cNvSpPr/>
          <p:nvPr>
            <p:ph idx="2" type="sldImg"/>
          </p:nvPr>
        </p:nvSpPr>
        <p:spPr>
          <a:xfrm>
            <a:off x="1181100" y="698500"/>
            <a:ext cx="46482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17b062ca71_0_55:notes"/>
          <p:cNvSpPr txBox="1"/>
          <p:nvPr>
            <p:ph idx="1" type="body"/>
          </p:nvPr>
        </p:nvSpPr>
        <p:spPr>
          <a:xfrm>
            <a:off x="701040" y="4415790"/>
            <a:ext cx="5608200" cy="41835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a:p>
        </p:txBody>
      </p:sp>
      <p:sp>
        <p:nvSpPr>
          <p:cNvPr id="265" name="Google Shape;265;g317b062ca71_0_55:notes"/>
          <p:cNvSpPr/>
          <p:nvPr>
            <p:ph idx="2" type="sldImg"/>
          </p:nvPr>
        </p:nvSpPr>
        <p:spPr>
          <a:xfrm>
            <a:off x="1181100" y="698500"/>
            <a:ext cx="46482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17b062ca71_0_62:notes"/>
          <p:cNvSpPr txBox="1"/>
          <p:nvPr>
            <p:ph idx="1" type="body"/>
          </p:nvPr>
        </p:nvSpPr>
        <p:spPr>
          <a:xfrm>
            <a:off x="701040" y="4415790"/>
            <a:ext cx="5608200" cy="41835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a:p>
        </p:txBody>
      </p:sp>
      <p:sp>
        <p:nvSpPr>
          <p:cNvPr id="272" name="Google Shape;272;g317b062ca71_0_62:notes"/>
          <p:cNvSpPr/>
          <p:nvPr>
            <p:ph idx="2" type="sldImg"/>
          </p:nvPr>
        </p:nvSpPr>
        <p:spPr>
          <a:xfrm>
            <a:off x="1181100" y="698500"/>
            <a:ext cx="46482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6:notes"/>
          <p:cNvSpPr/>
          <p:nvPr>
            <p:ph idx="2" type="sldImg"/>
          </p:nvPr>
        </p:nvSpPr>
        <p:spPr>
          <a:xfrm>
            <a:off x="1181100" y="698500"/>
            <a:ext cx="46482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36:notes"/>
          <p:cNvSpPr txBox="1"/>
          <p:nvPr>
            <p:ph idx="1" type="body"/>
          </p:nvPr>
        </p:nvSpPr>
        <p:spPr>
          <a:xfrm>
            <a:off x="701040" y="4415790"/>
            <a:ext cx="5608320" cy="4183380"/>
          </a:xfrm>
          <a:prstGeom prst="rect">
            <a:avLst/>
          </a:prstGeom>
          <a:noFill/>
          <a:ln>
            <a:noFill/>
          </a:ln>
        </p:spPr>
        <p:txBody>
          <a:bodyPr anchorCtr="0" anchor="t" bIns="46575" lIns="93150" spcFirstLastPara="1" rIns="93150" wrap="square" tIns="46575">
            <a:normAutofit/>
          </a:bodyPr>
          <a:lstStyle/>
          <a:p>
            <a:pPr indent="0" lvl="0" marL="0" rtl="0" algn="l">
              <a:lnSpc>
                <a:spcPct val="100000"/>
              </a:lnSpc>
              <a:spcBef>
                <a:spcPts val="0"/>
              </a:spcBef>
              <a:spcAft>
                <a:spcPts val="0"/>
              </a:spcAft>
              <a:buSzPts val="1400"/>
              <a:buNone/>
            </a:pPr>
            <a:r>
              <a:t/>
            </a:r>
            <a:endParaRPr/>
          </a:p>
        </p:txBody>
      </p:sp>
      <p:sp>
        <p:nvSpPr>
          <p:cNvPr id="280" name="Google Shape;280;p36:notes"/>
          <p:cNvSpPr txBox="1"/>
          <p:nvPr>
            <p:ph idx="12" type="sldNum"/>
          </p:nvPr>
        </p:nvSpPr>
        <p:spPr>
          <a:xfrm>
            <a:off x="3970938" y="8829967"/>
            <a:ext cx="3037840" cy="464820"/>
          </a:xfrm>
          <a:prstGeom prst="rect">
            <a:avLst/>
          </a:prstGeom>
          <a:noFill/>
          <a:ln>
            <a:noFill/>
          </a:ln>
        </p:spPr>
        <p:txBody>
          <a:bodyPr anchorCtr="0" anchor="b" bIns="46575" lIns="93150" spcFirstLastPara="1" rIns="93150" wrap="square" tIns="46575">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9:notes"/>
          <p:cNvSpPr txBox="1"/>
          <p:nvPr>
            <p:ph idx="1" type="body"/>
          </p:nvPr>
        </p:nvSpPr>
        <p:spPr>
          <a:xfrm>
            <a:off x="701040" y="4415790"/>
            <a:ext cx="5608320" cy="418338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a:p>
        </p:txBody>
      </p:sp>
      <p:sp>
        <p:nvSpPr>
          <p:cNvPr id="286" name="Google Shape;286;p39:notes"/>
          <p:cNvSpPr/>
          <p:nvPr>
            <p:ph idx="2" type="sldImg"/>
          </p:nvPr>
        </p:nvSpPr>
        <p:spPr>
          <a:xfrm>
            <a:off x="1181100" y="698500"/>
            <a:ext cx="46482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40:notes"/>
          <p:cNvSpPr txBox="1"/>
          <p:nvPr>
            <p:ph idx="1" type="body"/>
          </p:nvPr>
        </p:nvSpPr>
        <p:spPr>
          <a:xfrm>
            <a:off x="701040" y="4415790"/>
            <a:ext cx="5608320" cy="418338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a:p>
        </p:txBody>
      </p:sp>
      <p:sp>
        <p:nvSpPr>
          <p:cNvPr id="292" name="Google Shape;292;p40:notes"/>
          <p:cNvSpPr/>
          <p:nvPr>
            <p:ph idx="2" type="sldImg"/>
          </p:nvPr>
        </p:nvSpPr>
        <p:spPr>
          <a:xfrm>
            <a:off x="1181100" y="698500"/>
            <a:ext cx="46482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41:notes"/>
          <p:cNvSpPr txBox="1"/>
          <p:nvPr>
            <p:ph idx="1" type="body"/>
          </p:nvPr>
        </p:nvSpPr>
        <p:spPr>
          <a:xfrm>
            <a:off x="701040" y="4415790"/>
            <a:ext cx="5608320" cy="418338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a:p>
        </p:txBody>
      </p:sp>
      <p:sp>
        <p:nvSpPr>
          <p:cNvPr id="302" name="Google Shape;302;p41:notes"/>
          <p:cNvSpPr/>
          <p:nvPr>
            <p:ph idx="2" type="sldImg"/>
          </p:nvPr>
        </p:nvSpPr>
        <p:spPr>
          <a:xfrm>
            <a:off x="1181100" y="698500"/>
            <a:ext cx="46482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42:notes"/>
          <p:cNvSpPr txBox="1"/>
          <p:nvPr>
            <p:ph idx="1" type="body"/>
          </p:nvPr>
        </p:nvSpPr>
        <p:spPr>
          <a:xfrm>
            <a:off x="701040" y="4415790"/>
            <a:ext cx="5608320" cy="418338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a:p>
        </p:txBody>
      </p:sp>
      <p:sp>
        <p:nvSpPr>
          <p:cNvPr id="311" name="Google Shape;311;p42:notes"/>
          <p:cNvSpPr/>
          <p:nvPr>
            <p:ph idx="2" type="sldImg"/>
          </p:nvPr>
        </p:nvSpPr>
        <p:spPr>
          <a:xfrm>
            <a:off x="1181100" y="698500"/>
            <a:ext cx="46482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7:notes"/>
          <p:cNvSpPr txBox="1"/>
          <p:nvPr>
            <p:ph idx="1" type="body"/>
          </p:nvPr>
        </p:nvSpPr>
        <p:spPr>
          <a:xfrm>
            <a:off x="701040" y="4415790"/>
            <a:ext cx="5608320" cy="418338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a:p>
        </p:txBody>
      </p:sp>
      <p:sp>
        <p:nvSpPr>
          <p:cNvPr id="130" name="Google Shape;130;p27:notes"/>
          <p:cNvSpPr/>
          <p:nvPr>
            <p:ph idx="2" type="sldImg"/>
          </p:nvPr>
        </p:nvSpPr>
        <p:spPr>
          <a:xfrm>
            <a:off x="1181100" y="698500"/>
            <a:ext cx="46482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43:notes"/>
          <p:cNvSpPr txBox="1"/>
          <p:nvPr>
            <p:ph idx="1" type="body"/>
          </p:nvPr>
        </p:nvSpPr>
        <p:spPr>
          <a:xfrm>
            <a:off x="701040" y="4415790"/>
            <a:ext cx="5608320" cy="418338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a:p>
        </p:txBody>
      </p:sp>
      <p:sp>
        <p:nvSpPr>
          <p:cNvPr id="320" name="Google Shape;320;p43:notes"/>
          <p:cNvSpPr/>
          <p:nvPr>
            <p:ph idx="2" type="sldImg"/>
          </p:nvPr>
        </p:nvSpPr>
        <p:spPr>
          <a:xfrm>
            <a:off x="1181100" y="698500"/>
            <a:ext cx="46482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1506d2431f_0_3:notes"/>
          <p:cNvSpPr txBox="1"/>
          <p:nvPr>
            <p:ph idx="1" type="body"/>
          </p:nvPr>
        </p:nvSpPr>
        <p:spPr>
          <a:xfrm>
            <a:off x="701040" y="4415790"/>
            <a:ext cx="5608200" cy="41835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a:p>
        </p:txBody>
      </p:sp>
      <p:sp>
        <p:nvSpPr>
          <p:cNvPr id="330" name="Google Shape;330;g31506d2431f_0_3:notes"/>
          <p:cNvSpPr/>
          <p:nvPr>
            <p:ph idx="2" type="sldImg"/>
          </p:nvPr>
        </p:nvSpPr>
        <p:spPr>
          <a:xfrm>
            <a:off x="1181100" y="698500"/>
            <a:ext cx="46482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9:notes"/>
          <p:cNvSpPr txBox="1"/>
          <p:nvPr>
            <p:ph idx="1" type="body"/>
          </p:nvPr>
        </p:nvSpPr>
        <p:spPr>
          <a:xfrm>
            <a:off x="701040" y="4415790"/>
            <a:ext cx="5608320" cy="418338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a:p>
        </p:txBody>
      </p:sp>
      <p:sp>
        <p:nvSpPr>
          <p:cNvPr id="136" name="Google Shape;136;p29:notes"/>
          <p:cNvSpPr/>
          <p:nvPr>
            <p:ph idx="2" type="sldImg"/>
          </p:nvPr>
        </p:nvSpPr>
        <p:spPr>
          <a:xfrm>
            <a:off x="1181100" y="698500"/>
            <a:ext cx="46482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0:notes"/>
          <p:cNvSpPr txBox="1"/>
          <p:nvPr>
            <p:ph idx="1" type="body"/>
          </p:nvPr>
        </p:nvSpPr>
        <p:spPr>
          <a:xfrm>
            <a:off x="701040" y="4415790"/>
            <a:ext cx="5608320" cy="418338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a:p>
        </p:txBody>
      </p:sp>
      <p:sp>
        <p:nvSpPr>
          <p:cNvPr id="153" name="Google Shape;153;p30:notes"/>
          <p:cNvSpPr/>
          <p:nvPr>
            <p:ph idx="2" type="sldImg"/>
          </p:nvPr>
        </p:nvSpPr>
        <p:spPr>
          <a:xfrm>
            <a:off x="1181100" y="698500"/>
            <a:ext cx="46482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31:notes"/>
          <p:cNvSpPr txBox="1"/>
          <p:nvPr>
            <p:ph idx="1" type="body"/>
          </p:nvPr>
        </p:nvSpPr>
        <p:spPr>
          <a:xfrm>
            <a:off x="701040" y="4415790"/>
            <a:ext cx="5608320" cy="418338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a:p>
        </p:txBody>
      </p:sp>
      <p:sp>
        <p:nvSpPr>
          <p:cNvPr id="172" name="Google Shape;172;p31:notes"/>
          <p:cNvSpPr/>
          <p:nvPr>
            <p:ph idx="2" type="sldImg"/>
          </p:nvPr>
        </p:nvSpPr>
        <p:spPr>
          <a:xfrm>
            <a:off x="1181100" y="698500"/>
            <a:ext cx="46482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32:notes"/>
          <p:cNvSpPr txBox="1"/>
          <p:nvPr>
            <p:ph idx="1" type="body"/>
          </p:nvPr>
        </p:nvSpPr>
        <p:spPr>
          <a:xfrm>
            <a:off x="701040" y="4415790"/>
            <a:ext cx="5608320" cy="418338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a:p>
        </p:txBody>
      </p:sp>
      <p:sp>
        <p:nvSpPr>
          <p:cNvPr id="186" name="Google Shape;186;p32:notes"/>
          <p:cNvSpPr/>
          <p:nvPr>
            <p:ph idx="2" type="sldImg"/>
          </p:nvPr>
        </p:nvSpPr>
        <p:spPr>
          <a:xfrm>
            <a:off x="1181100" y="698500"/>
            <a:ext cx="46482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34:notes"/>
          <p:cNvSpPr txBox="1"/>
          <p:nvPr>
            <p:ph idx="1" type="body"/>
          </p:nvPr>
        </p:nvSpPr>
        <p:spPr>
          <a:xfrm>
            <a:off x="701040" y="4415790"/>
            <a:ext cx="5608320" cy="418338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a:p>
        </p:txBody>
      </p:sp>
      <p:sp>
        <p:nvSpPr>
          <p:cNvPr id="201" name="Google Shape;201;p34:notes"/>
          <p:cNvSpPr/>
          <p:nvPr>
            <p:ph idx="2" type="sldImg"/>
          </p:nvPr>
        </p:nvSpPr>
        <p:spPr>
          <a:xfrm>
            <a:off x="1181100" y="698500"/>
            <a:ext cx="46482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33:notes"/>
          <p:cNvSpPr txBox="1"/>
          <p:nvPr>
            <p:ph idx="1" type="body"/>
          </p:nvPr>
        </p:nvSpPr>
        <p:spPr>
          <a:xfrm>
            <a:off x="701040" y="4415790"/>
            <a:ext cx="5608320" cy="418338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a:p>
        </p:txBody>
      </p:sp>
      <p:sp>
        <p:nvSpPr>
          <p:cNvPr id="208" name="Google Shape;208;p33:notes"/>
          <p:cNvSpPr/>
          <p:nvPr>
            <p:ph idx="2" type="sldImg"/>
          </p:nvPr>
        </p:nvSpPr>
        <p:spPr>
          <a:xfrm>
            <a:off x="1181100" y="698500"/>
            <a:ext cx="46482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13a8d5f346_0_0:notes"/>
          <p:cNvSpPr txBox="1"/>
          <p:nvPr>
            <p:ph idx="1" type="body"/>
          </p:nvPr>
        </p:nvSpPr>
        <p:spPr>
          <a:xfrm>
            <a:off x="701040" y="4415790"/>
            <a:ext cx="5608200" cy="41835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0"/>
              </a:spcBef>
              <a:spcAft>
                <a:spcPts val="0"/>
              </a:spcAft>
              <a:buSzPts val="1400"/>
              <a:buNone/>
            </a:pPr>
            <a:r>
              <a:t/>
            </a:r>
            <a:endParaRPr/>
          </a:p>
        </p:txBody>
      </p:sp>
      <p:sp>
        <p:nvSpPr>
          <p:cNvPr id="225" name="Google Shape;225;g313a8d5f346_0_0:notes"/>
          <p:cNvSpPr/>
          <p:nvPr>
            <p:ph idx="2" type="sldImg"/>
          </p:nvPr>
        </p:nvSpPr>
        <p:spPr>
          <a:xfrm>
            <a:off x="1181100" y="698500"/>
            <a:ext cx="46482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CFE2F3"/>
        </a:solidFill>
      </p:bgPr>
    </p:bg>
    <p:spTree>
      <p:nvGrpSpPr>
        <p:cNvPr id="27" name="Shape 27"/>
        <p:cNvGrpSpPr/>
        <p:nvPr/>
      </p:nvGrpSpPr>
      <p:grpSpPr>
        <a:xfrm>
          <a:off x="0" y="0"/>
          <a:ext cx="0" cy="0"/>
          <a:chOff x="0" y="0"/>
          <a:chExt cx="0" cy="0"/>
        </a:xfrm>
      </p:grpSpPr>
      <p:grpSp>
        <p:nvGrpSpPr>
          <p:cNvPr id="28" name="Google Shape;28;g30d9c987b82_0_24"/>
          <p:cNvGrpSpPr/>
          <p:nvPr/>
        </p:nvGrpSpPr>
        <p:grpSpPr>
          <a:xfrm>
            <a:off x="6098378" y="7"/>
            <a:ext cx="3045625" cy="2707359"/>
            <a:chOff x="6098378" y="5"/>
            <a:chExt cx="3045625" cy="2030570"/>
          </a:xfrm>
        </p:grpSpPr>
        <p:sp>
          <p:nvSpPr>
            <p:cNvPr id="29" name="Google Shape;29;g30d9c987b82_0_24"/>
            <p:cNvSpPr/>
            <p:nvPr/>
          </p:nvSpPr>
          <p:spPr>
            <a:xfrm>
              <a:off x="8128803" y="16"/>
              <a:ext cx="1015200" cy="1015200"/>
            </a:xfrm>
            <a:prstGeom prst="rect">
              <a:avLst/>
            </a:prstGeom>
            <a:solidFill>
              <a:srgbClr val="212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g30d9c987b82_0_24"/>
            <p:cNvSpPr/>
            <p:nvPr/>
          </p:nvSpPr>
          <p:spPr>
            <a:xfrm flipH="1">
              <a:off x="7113463" y="5"/>
              <a:ext cx="1015200" cy="1015200"/>
            </a:xfrm>
            <a:prstGeom prst="rtTriangle">
              <a:avLst/>
            </a:prstGeom>
            <a:solidFill>
              <a:srgbClr val="3949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30d9c987b82_0_24"/>
            <p:cNvSpPr/>
            <p:nvPr/>
          </p:nvSpPr>
          <p:spPr>
            <a:xfrm flipH="1" rot="10800000">
              <a:off x="7113588" y="107"/>
              <a:ext cx="1015200" cy="1015200"/>
            </a:xfrm>
            <a:prstGeom prst="rtTriangle">
              <a:avLst/>
            </a:prstGeom>
            <a:solidFill>
              <a:srgbClr val="7890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30d9c987b82_0_24"/>
            <p:cNvSpPr/>
            <p:nvPr/>
          </p:nvSpPr>
          <p:spPr>
            <a:xfrm rot="10800000">
              <a:off x="6098378" y="97"/>
              <a:ext cx="1015200" cy="1015200"/>
            </a:xfrm>
            <a:prstGeom prst="rtTriangle">
              <a:avLst/>
            </a:prstGeom>
            <a:solidFill>
              <a:srgbClr val="212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30d9c987b82_0_24"/>
            <p:cNvSpPr/>
            <p:nvPr/>
          </p:nvSpPr>
          <p:spPr>
            <a:xfrm rot="10800000">
              <a:off x="8128789" y="1015375"/>
              <a:ext cx="1015200" cy="1015200"/>
            </a:xfrm>
            <a:prstGeom prst="rtTriangle">
              <a:avLst/>
            </a:prstGeom>
            <a:solidFill>
              <a:srgbClr val="7890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g30d9c987b82_0_24"/>
          <p:cNvSpPr txBox="1"/>
          <p:nvPr>
            <p:ph type="ctrTitle"/>
          </p:nvPr>
        </p:nvSpPr>
        <p:spPr>
          <a:xfrm>
            <a:off x="533400" y="1371600"/>
            <a:ext cx="7851600" cy="1828800"/>
          </a:xfrm>
          <a:prstGeom prst="rect">
            <a:avLst/>
          </a:prstGeom>
          <a:noFill/>
          <a:ln>
            <a:noFill/>
          </a:ln>
        </p:spPr>
        <p:txBody>
          <a:bodyPr anchorCtr="0" anchor="b" bIns="0" lIns="0" spcFirstLastPara="1" rIns="18275" wrap="square" tIns="0">
            <a:normAutofit/>
          </a:bodyPr>
          <a:lstStyle>
            <a:lvl1pPr lvl="0" algn="l">
              <a:lnSpc>
                <a:spcPct val="100000"/>
              </a:lnSpc>
              <a:spcBef>
                <a:spcPts val="0"/>
              </a:spcBef>
              <a:spcAft>
                <a:spcPts val="0"/>
              </a:spcAft>
              <a:buClr>
                <a:schemeClr val="accent1"/>
              </a:buClr>
              <a:buSzPts val="5600"/>
              <a:buFont typeface="Calibri"/>
              <a:buNone/>
              <a:defRPr b="1" sz="5600">
                <a:solidFill>
                  <a:schemeClr val="accen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g30d9c987b82_0_24"/>
          <p:cNvSpPr txBox="1"/>
          <p:nvPr>
            <p:ph idx="1" type="subTitle"/>
          </p:nvPr>
        </p:nvSpPr>
        <p:spPr>
          <a:xfrm>
            <a:off x="533400" y="3228536"/>
            <a:ext cx="7854600" cy="1752600"/>
          </a:xfrm>
          <a:prstGeom prst="rect">
            <a:avLst/>
          </a:prstGeom>
          <a:noFill/>
          <a:ln>
            <a:noFill/>
          </a:ln>
        </p:spPr>
        <p:txBody>
          <a:bodyPr anchorCtr="0" anchor="t" bIns="45700" lIns="0" spcFirstLastPara="1" rIns="18275" wrap="square" tIns="45700">
            <a:normAutofit/>
          </a:bodyPr>
          <a:lstStyle>
            <a:lvl1pPr lvl="0" marR="45720" algn="r">
              <a:lnSpc>
                <a:spcPct val="100000"/>
              </a:lnSpc>
              <a:spcBef>
                <a:spcPts val="520"/>
              </a:spcBef>
              <a:spcAft>
                <a:spcPts val="0"/>
              </a:spcAft>
              <a:buClr>
                <a:schemeClr val="dk2"/>
              </a:buClr>
              <a:buSzPts val="2470"/>
              <a:buNone/>
              <a:defRPr>
                <a:solidFill>
                  <a:schemeClr val="dk2"/>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36" name="Google Shape;36;g30d9c987b82_0_24"/>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g30d9c987b82_0_24"/>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g30d9c987b82_0_24"/>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39" name="Google Shape;39;g30d9c987b82_0_24"/>
          <p:cNvGrpSpPr/>
          <p:nvPr/>
        </p:nvGrpSpPr>
        <p:grpSpPr>
          <a:xfrm>
            <a:off x="175" y="5715115"/>
            <a:ext cx="9144053" cy="1142603"/>
            <a:chOff x="-4085248" y="3903669"/>
            <a:chExt cx="13229243" cy="1239938"/>
          </a:xfrm>
        </p:grpSpPr>
        <p:sp>
          <p:nvSpPr>
            <p:cNvPr id="40" name="Google Shape;40;g30d9c987b82_0_24"/>
            <p:cNvSpPr/>
            <p:nvPr/>
          </p:nvSpPr>
          <p:spPr>
            <a:xfrm>
              <a:off x="8154895" y="3903669"/>
              <a:ext cx="989100" cy="987900"/>
            </a:xfrm>
            <a:prstGeom prst="rtTriangle">
              <a:avLst/>
            </a:prstGeom>
            <a:solidFill>
              <a:srgbClr val="F06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30d9c987b82_0_24"/>
            <p:cNvSpPr/>
            <p:nvPr/>
          </p:nvSpPr>
          <p:spPr>
            <a:xfrm flipH="1">
              <a:off x="6181163" y="3903669"/>
              <a:ext cx="989100" cy="987900"/>
            </a:xfrm>
            <a:prstGeom prst="rtTriangle">
              <a:avLst/>
            </a:prstGeom>
            <a:solidFill>
              <a:srgbClr val="F06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30d9c987b82_0_24"/>
            <p:cNvSpPr/>
            <p:nvPr/>
          </p:nvSpPr>
          <p:spPr>
            <a:xfrm>
              <a:off x="7170274" y="3903669"/>
              <a:ext cx="989100" cy="987900"/>
            </a:xfrm>
            <a:prstGeom prst="rect">
              <a:avLst/>
            </a:prstGeom>
            <a:solidFill>
              <a:srgbClr val="D233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g30d9c987b82_0_24"/>
            <p:cNvSpPr/>
            <p:nvPr/>
          </p:nvSpPr>
          <p:spPr>
            <a:xfrm rot="10800000">
              <a:off x="8154757" y="3903682"/>
              <a:ext cx="989100" cy="987900"/>
            </a:xfrm>
            <a:prstGeom prst="rtTriangle">
              <a:avLst/>
            </a:prstGeom>
            <a:solidFill>
              <a:srgbClr val="9C25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g30d9c987b82_0_24"/>
            <p:cNvSpPr/>
            <p:nvPr/>
          </p:nvSpPr>
          <p:spPr>
            <a:xfrm>
              <a:off x="-4085248" y="4891607"/>
              <a:ext cx="13229100" cy="252000"/>
            </a:xfrm>
            <a:prstGeom prst="rect">
              <a:avLst/>
            </a:prstGeom>
            <a:solidFill>
              <a:srgbClr val="2A39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0" name="Shape 110"/>
        <p:cNvGrpSpPr/>
        <p:nvPr/>
      </p:nvGrpSpPr>
      <p:grpSpPr>
        <a:xfrm>
          <a:off x="0" y="0"/>
          <a:ext cx="0" cy="0"/>
          <a:chOff x="0" y="0"/>
          <a:chExt cx="0" cy="0"/>
        </a:xfrm>
      </p:grpSpPr>
      <p:sp>
        <p:nvSpPr>
          <p:cNvPr id="111" name="Google Shape;111;g30d9c987b82_0_10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g30d9c987b82_0_101"/>
          <p:cNvSpPr txBox="1"/>
          <p:nvPr>
            <p:ph idx="1" type="body"/>
          </p:nvPr>
        </p:nvSpPr>
        <p:spPr>
          <a:xfrm rot="5400000">
            <a:off x="2377500" y="15180"/>
            <a:ext cx="4389000" cy="8229600"/>
          </a:xfrm>
          <a:prstGeom prst="rect">
            <a:avLst/>
          </a:prstGeom>
          <a:noFill/>
          <a:ln>
            <a:noFill/>
          </a:ln>
        </p:spPr>
        <p:txBody>
          <a:bodyPr anchorCtr="0" anchor="t" bIns="45700" lIns="91425" spcFirstLastPara="1" rIns="91425" wrap="square" tIns="45700">
            <a:normAutofit/>
          </a:bodyPr>
          <a:lstStyle>
            <a:lvl1pPr indent="-337185" lvl="0" marL="457200" algn="l">
              <a:lnSpc>
                <a:spcPct val="100000"/>
              </a:lnSpc>
              <a:spcBef>
                <a:spcPts val="360"/>
              </a:spcBef>
              <a:spcAft>
                <a:spcPts val="0"/>
              </a:spcAft>
              <a:buSzPts val="1710"/>
              <a:buChar char="⚫"/>
              <a:defRPr/>
            </a:lvl1pPr>
            <a:lvl2pPr indent="-325755" lvl="1" marL="914400" algn="l">
              <a:lnSpc>
                <a:spcPct val="100000"/>
              </a:lnSpc>
              <a:spcBef>
                <a:spcPts val="360"/>
              </a:spcBef>
              <a:spcAft>
                <a:spcPts val="0"/>
              </a:spcAft>
              <a:buSzPts val="1530"/>
              <a:buChar char="⚫"/>
              <a:defRPr/>
            </a:lvl2pPr>
            <a:lvl3pPr indent="-308610" lvl="2" marL="1371600" algn="l">
              <a:lnSpc>
                <a:spcPct val="100000"/>
              </a:lnSpc>
              <a:spcBef>
                <a:spcPts val="360"/>
              </a:spcBef>
              <a:spcAft>
                <a:spcPts val="0"/>
              </a:spcAft>
              <a:buSzPts val="1260"/>
              <a:buChar char="⚫"/>
              <a:defRPr/>
            </a:lvl3pPr>
            <a:lvl4pPr indent="-302894" lvl="3" marL="1828800" algn="l">
              <a:lnSpc>
                <a:spcPct val="100000"/>
              </a:lnSpc>
              <a:spcBef>
                <a:spcPts val="360"/>
              </a:spcBef>
              <a:spcAft>
                <a:spcPts val="0"/>
              </a:spcAft>
              <a:buSzPts val="1170"/>
              <a:buChar char="⚫"/>
              <a:defRPr/>
            </a:lvl4pPr>
            <a:lvl5pPr indent="-302895" lvl="4" marL="2286000" algn="l">
              <a:lnSpc>
                <a:spcPct val="100000"/>
              </a:lnSpc>
              <a:spcBef>
                <a:spcPts val="360"/>
              </a:spcBef>
              <a:spcAft>
                <a:spcPts val="0"/>
              </a:spcAft>
              <a:buSzPts val="117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13" name="Google Shape;113;g30d9c987b82_0_101"/>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g30d9c987b82_0_101"/>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g30d9c987b82_0_101"/>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6" name="Shape 116"/>
        <p:cNvGrpSpPr/>
        <p:nvPr/>
      </p:nvGrpSpPr>
      <p:grpSpPr>
        <a:xfrm>
          <a:off x="0" y="0"/>
          <a:ext cx="0" cy="0"/>
          <a:chOff x="0" y="0"/>
          <a:chExt cx="0" cy="0"/>
        </a:xfrm>
      </p:grpSpPr>
      <p:sp>
        <p:nvSpPr>
          <p:cNvPr id="117" name="Google Shape;117;g30d9c987b82_0_107"/>
          <p:cNvSpPr txBox="1"/>
          <p:nvPr>
            <p:ph type="title"/>
          </p:nvPr>
        </p:nvSpPr>
        <p:spPr>
          <a:xfrm rot="5400000">
            <a:off x="5052150" y="2491651"/>
            <a:ext cx="5211900" cy="20574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g30d9c987b82_0_107"/>
          <p:cNvSpPr txBox="1"/>
          <p:nvPr>
            <p:ph idx="1" type="body"/>
          </p:nvPr>
        </p:nvSpPr>
        <p:spPr>
          <a:xfrm rot="5400000">
            <a:off x="861150" y="510451"/>
            <a:ext cx="5211900" cy="6019800"/>
          </a:xfrm>
          <a:prstGeom prst="rect">
            <a:avLst/>
          </a:prstGeom>
          <a:noFill/>
          <a:ln>
            <a:noFill/>
          </a:ln>
        </p:spPr>
        <p:txBody>
          <a:bodyPr anchorCtr="0" anchor="t" bIns="45700" lIns="91425" spcFirstLastPara="1" rIns="91425" wrap="square" tIns="45700">
            <a:normAutofit/>
          </a:bodyPr>
          <a:lstStyle>
            <a:lvl1pPr indent="-337185" lvl="0" marL="457200" algn="l">
              <a:lnSpc>
                <a:spcPct val="100000"/>
              </a:lnSpc>
              <a:spcBef>
                <a:spcPts val="360"/>
              </a:spcBef>
              <a:spcAft>
                <a:spcPts val="0"/>
              </a:spcAft>
              <a:buSzPts val="1710"/>
              <a:buChar char="⚫"/>
              <a:defRPr/>
            </a:lvl1pPr>
            <a:lvl2pPr indent="-325755" lvl="1" marL="914400" algn="l">
              <a:lnSpc>
                <a:spcPct val="100000"/>
              </a:lnSpc>
              <a:spcBef>
                <a:spcPts val="360"/>
              </a:spcBef>
              <a:spcAft>
                <a:spcPts val="0"/>
              </a:spcAft>
              <a:buSzPts val="1530"/>
              <a:buChar char="⚫"/>
              <a:defRPr/>
            </a:lvl2pPr>
            <a:lvl3pPr indent="-308610" lvl="2" marL="1371600" algn="l">
              <a:lnSpc>
                <a:spcPct val="100000"/>
              </a:lnSpc>
              <a:spcBef>
                <a:spcPts val="360"/>
              </a:spcBef>
              <a:spcAft>
                <a:spcPts val="0"/>
              </a:spcAft>
              <a:buSzPts val="1260"/>
              <a:buChar char="⚫"/>
              <a:defRPr/>
            </a:lvl3pPr>
            <a:lvl4pPr indent="-302894" lvl="3" marL="1828800" algn="l">
              <a:lnSpc>
                <a:spcPct val="100000"/>
              </a:lnSpc>
              <a:spcBef>
                <a:spcPts val="360"/>
              </a:spcBef>
              <a:spcAft>
                <a:spcPts val="0"/>
              </a:spcAft>
              <a:buSzPts val="1170"/>
              <a:buChar char="⚫"/>
              <a:defRPr/>
            </a:lvl4pPr>
            <a:lvl5pPr indent="-302895" lvl="4" marL="2286000" algn="l">
              <a:lnSpc>
                <a:spcPct val="100000"/>
              </a:lnSpc>
              <a:spcBef>
                <a:spcPts val="360"/>
              </a:spcBef>
              <a:spcAft>
                <a:spcPts val="0"/>
              </a:spcAft>
              <a:buSzPts val="117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19" name="Google Shape;119;g30d9c987b82_0_107"/>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g30d9c987b82_0_107"/>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g30d9c987b82_0_107"/>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5" name="Shape 45"/>
        <p:cNvGrpSpPr/>
        <p:nvPr/>
      </p:nvGrpSpPr>
      <p:grpSpPr>
        <a:xfrm>
          <a:off x="0" y="0"/>
          <a:ext cx="0" cy="0"/>
          <a:chOff x="0" y="0"/>
          <a:chExt cx="0" cy="0"/>
        </a:xfrm>
      </p:grpSpPr>
      <p:sp>
        <p:nvSpPr>
          <p:cNvPr id="46" name="Google Shape;46;g30d9c987b82_0_1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g30d9c987b82_0_18"/>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rmAutofit/>
          </a:bodyPr>
          <a:lstStyle>
            <a:lvl1pPr indent="-337185" lvl="0" marL="457200" algn="l">
              <a:lnSpc>
                <a:spcPct val="100000"/>
              </a:lnSpc>
              <a:spcBef>
                <a:spcPts val="360"/>
              </a:spcBef>
              <a:spcAft>
                <a:spcPts val="0"/>
              </a:spcAft>
              <a:buSzPts val="1710"/>
              <a:buChar char="⚫"/>
              <a:defRPr/>
            </a:lvl1pPr>
            <a:lvl2pPr indent="-325755" lvl="1" marL="914400" algn="l">
              <a:lnSpc>
                <a:spcPct val="100000"/>
              </a:lnSpc>
              <a:spcBef>
                <a:spcPts val="360"/>
              </a:spcBef>
              <a:spcAft>
                <a:spcPts val="0"/>
              </a:spcAft>
              <a:buSzPts val="1530"/>
              <a:buChar char="⚫"/>
              <a:defRPr/>
            </a:lvl2pPr>
            <a:lvl3pPr indent="-308610" lvl="2" marL="1371600" algn="l">
              <a:lnSpc>
                <a:spcPct val="100000"/>
              </a:lnSpc>
              <a:spcBef>
                <a:spcPts val="360"/>
              </a:spcBef>
              <a:spcAft>
                <a:spcPts val="0"/>
              </a:spcAft>
              <a:buSzPts val="1260"/>
              <a:buChar char="⚫"/>
              <a:defRPr/>
            </a:lvl3pPr>
            <a:lvl4pPr indent="-302894" lvl="3" marL="1828800" algn="l">
              <a:lnSpc>
                <a:spcPct val="100000"/>
              </a:lnSpc>
              <a:spcBef>
                <a:spcPts val="360"/>
              </a:spcBef>
              <a:spcAft>
                <a:spcPts val="0"/>
              </a:spcAft>
              <a:buSzPts val="1170"/>
              <a:buChar char="⚫"/>
              <a:defRPr/>
            </a:lvl4pPr>
            <a:lvl5pPr indent="-302895" lvl="4" marL="2286000" algn="l">
              <a:lnSpc>
                <a:spcPct val="100000"/>
              </a:lnSpc>
              <a:spcBef>
                <a:spcPts val="360"/>
              </a:spcBef>
              <a:spcAft>
                <a:spcPts val="0"/>
              </a:spcAft>
              <a:buSzPts val="117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8" name="Google Shape;48;g30d9c987b82_0_18"/>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g30d9c987b82_0_18"/>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g30d9c987b82_0_18"/>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CFE2F3"/>
        </a:solidFill>
      </p:bgPr>
    </p:bg>
    <p:spTree>
      <p:nvGrpSpPr>
        <p:cNvPr id="51" name="Shape 51"/>
        <p:cNvGrpSpPr/>
        <p:nvPr/>
      </p:nvGrpSpPr>
      <p:grpSpPr>
        <a:xfrm>
          <a:off x="0" y="0"/>
          <a:ext cx="0" cy="0"/>
          <a:chOff x="0" y="0"/>
          <a:chExt cx="0" cy="0"/>
        </a:xfrm>
      </p:grpSpPr>
      <p:sp>
        <p:nvSpPr>
          <p:cNvPr id="52" name="Google Shape;52;g30d9c987b82_0_42"/>
          <p:cNvSpPr txBox="1"/>
          <p:nvPr>
            <p:ph type="title"/>
          </p:nvPr>
        </p:nvSpPr>
        <p:spPr>
          <a:xfrm>
            <a:off x="530352" y="1316736"/>
            <a:ext cx="7772400" cy="13626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accent1"/>
              </a:buClr>
              <a:buSzPts val="5600"/>
              <a:buFont typeface="Calibri"/>
              <a:buNone/>
              <a:defRPr b="1" sz="5600" cap="none">
                <a:solidFill>
                  <a:schemeClr val="accen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g30d9c987b82_0_42"/>
          <p:cNvSpPr txBox="1"/>
          <p:nvPr>
            <p:ph idx="1" type="body"/>
          </p:nvPr>
        </p:nvSpPr>
        <p:spPr>
          <a:xfrm>
            <a:off x="530352" y="2704664"/>
            <a:ext cx="7772400" cy="15096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440"/>
              </a:spcBef>
              <a:spcAft>
                <a:spcPts val="0"/>
              </a:spcAft>
              <a:buClr>
                <a:schemeClr val="accent1"/>
              </a:buClr>
              <a:buSzPts val="2090"/>
              <a:buNone/>
              <a:defRPr sz="2200">
                <a:solidFill>
                  <a:srgbClr val="000000"/>
                </a:solidFill>
              </a:defRPr>
            </a:lvl1pPr>
            <a:lvl2pPr indent="-228600" lvl="1" marL="914400" algn="l">
              <a:lnSpc>
                <a:spcPct val="100000"/>
              </a:lnSpc>
              <a:spcBef>
                <a:spcPts val="360"/>
              </a:spcBef>
              <a:spcAft>
                <a:spcPts val="0"/>
              </a:spcAft>
              <a:buSzPts val="1530"/>
              <a:buNone/>
              <a:defRPr sz="1800"/>
            </a:lvl2pPr>
            <a:lvl3pPr indent="-228600" lvl="2" marL="1371600" algn="l">
              <a:lnSpc>
                <a:spcPct val="100000"/>
              </a:lnSpc>
              <a:spcBef>
                <a:spcPts val="320"/>
              </a:spcBef>
              <a:spcAft>
                <a:spcPts val="0"/>
              </a:spcAft>
              <a:buClr>
                <a:srgbClr val="000000"/>
              </a:buClr>
              <a:buSzPts val="1120"/>
              <a:buNone/>
              <a:defRPr sz="1600">
                <a:solidFill>
                  <a:srgbClr val="000000"/>
                </a:solidFill>
              </a:defRPr>
            </a:lvl3pPr>
            <a:lvl4pPr indent="-228600" lvl="3" marL="1828800" algn="l">
              <a:lnSpc>
                <a:spcPct val="100000"/>
              </a:lnSpc>
              <a:spcBef>
                <a:spcPts val="280"/>
              </a:spcBef>
              <a:spcAft>
                <a:spcPts val="0"/>
              </a:spcAft>
              <a:buClr>
                <a:srgbClr val="000000"/>
              </a:buClr>
              <a:buSzPts val="910"/>
              <a:buNone/>
              <a:defRPr sz="1400">
                <a:solidFill>
                  <a:srgbClr val="000000"/>
                </a:solidFill>
              </a:defRPr>
            </a:lvl4pPr>
            <a:lvl5pPr indent="-228600" lvl="4" marL="2286000" algn="l">
              <a:lnSpc>
                <a:spcPct val="100000"/>
              </a:lnSpc>
              <a:spcBef>
                <a:spcPts val="280"/>
              </a:spcBef>
              <a:spcAft>
                <a:spcPts val="0"/>
              </a:spcAft>
              <a:buClr>
                <a:srgbClr val="000000"/>
              </a:buClr>
              <a:buSzPts val="910"/>
              <a:buNone/>
              <a:defRPr sz="1400">
                <a:solidFill>
                  <a:srgbClr val="000000"/>
                </a:solidFill>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4" name="Google Shape;54;g30d9c987b82_0_42"/>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g30d9c987b82_0_42"/>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g30d9c987b82_0_42"/>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57" name="Google Shape;57;g30d9c987b82_0_42"/>
          <p:cNvGrpSpPr/>
          <p:nvPr/>
        </p:nvGrpSpPr>
        <p:grpSpPr>
          <a:xfrm>
            <a:off x="175" y="5715115"/>
            <a:ext cx="9144053" cy="1142603"/>
            <a:chOff x="-4085248" y="3903669"/>
            <a:chExt cx="13229243" cy="1239938"/>
          </a:xfrm>
        </p:grpSpPr>
        <p:sp>
          <p:nvSpPr>
            <p:cNvPr id="58" name="Google Shape;58;g30d9c987b82_0_42"/>
            <p:cNvSpPr/>
            <p:nvPr/>
          </p:nvSpPr>
          <p:spPr>
            <a:xfrm>
              <a:off x="8154895" y="3903669"/>
              <a:ext cx="989100" cy="987900"/>
            </a:xfrm>
            <a:prstGeom prst="rtTriangle">
              <a:avLst/>
            </a:prstGeom>
            <a:solidFill>
              <a:srgbClr val="F06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g30d9c987b82_0_42"/>
            <p:cNvSpPr/>
            <p:nvPr/>
          </p:nvSpPr>
          <p:spPr>
            <a:xfrm flipH="1">
              <a:off x="6181163" y="3903669"/>
              <a:ext cx="989100" cy="987900"/>
            </a:xfrm>
            <a:prstGeom prst="rtTriangle">
              <a:avLst/>
            </a:prstGeom>
            <a:solidFill>
              <a:srgbClr val="F06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g30d9c987b82_0_42"/>
            <p:cNvSpPr/>
            <p:nvPr/>
          </p:nvSpPr>
          <p:spPr>
            <a:xfrm>
              <a:off x="7170274" y="3903669"/>
              <a:ext cx="989100" cy="987900"/>
            </a:xfrm>
            <a:prstGeom prst="rect">
              <a:avLst/>
            </a:prstGeom>
            <a:solidFill>
              <a:srgbClr val="D233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g30d9c987b82_0_42"/>
            <p:cNvSpPr/>
            <p:nvPr/>
          </p:nvSpPr>
          <p:spPr>
            <a:xfrm rot="10800000">
              <a:off x="8154757" y="3903682"/>
              <a:ext cx="989100" cy="987900"/>
            </a:xfrm>
            <a:prstGeom prst="rtTriangle">
              <a:avLst/>
            </a:prstGeom>
            <a:solidFill>
              <a:srgbClr val="9C25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g30d9c987b82_0_42"/>
            <p:cNvSpPr/>
            <p:nvPr/>
          </p:nvSpPr>
          <p:spPr>
            <a:xfrm>
              <a:off x="-4085248" y="4891607"/>
              <a:ext cx="13229100" cy="252000"/>
            </a:xfrm>
            <a:prstGeom prst="rect">
              <a:avLst/>
            </a:prstGeom>
            <a:solidFill>
              <a:srgbClr val="2A39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3" name="Shape 63"/>
        <p:cNvGrpSpPr/>
        <p:nvPr/>
      </p:nvGrpSpPr>
      <p:grpSpPr>
        <a:xfrm>
          <a:off x="0" y="0"/>
          <a:ext cx="0" cy="0"/>
          <a:chOff x="0" y="0"/>
          <a:chExt cx="0" cy="0"/>
        </a:xfrm>
      </p:grpSpPr>
      <p:sp>
        <p:nvSpPr>
          <p:cNvPr id="64" name="Google Shape;64;g30d9c987b82_0_5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g30d9c987b82_0_54"/>
          <p:cNvSpPr txBox="1"/>
          <p:nvPr>
            <p:ph idx="1" type="body"/>
          </p:nvPr>
        </p:nvSpPr>
        <p:spPr>
          <a:xfrm>
            <a:off x="457200" y="1920085"/>
            <a:ext cx="4038600" cy="4434900"/>
          </a:xfrm>
          <a:prstGeom prst="rect">
            <a:avLst/>
          </a:prstGeom>
          <a:noFill/>
          <a:ln>
            <a:noFill/>
          </a:ln>
        </p:spPr>
        <p:txBody>
          <a:bodyPr anchorCtr="0" anchor="t" bIns="45700" lIns="91425" spcFirstLastPara="1" rIns="91425" wrap="square" tIns="45700">
            <a:normAutofit/>
          </a:bodyPr>
          <a:lstStyle>
            <a:lvl1pPr indent="-385445" lvl="0" marL="457200" algn="l">
              <a:lnSpc>
                <a:spcPct val="100000"/>
              </a:lnSpc>
              <a:spcBef>
                <a:spcPts val="520"/>
              </a:spcBef>
              <a:spcAft>
                <a:spcPts val="0"/>
              </a:spcAft>
              <a:buSzPts val="2470"/>
              <a:buChar char="⚫"/>
              <a:defRPr sz="2600"/>
            </a:lvl1pPr>
            <a:lvl2pPr indent="-358140" lvl="1" marL="914400" algn="l">
              <a:lnSpc>
                <a:spcPct val="100000"/>
              </a:lnSpc>
              <a:spcBef>
                <a:spcPts val="480"/>
              </a:spcBef>
              <a:spcAft>
                <a:spcPts val="0"/>
              </a:spcAft>
              <a:buSzPts val="2040"/>
              <a:buChar char="⚫"/>
              <a:defRPr sz="2400"/>
            </a:lvl2pPr>
            <a:lvl3pPr indent="-317500" lvl="2" marL="1371600" algn="l">
              <a:lnSpc>
                <a:spcPct val="100000"/>
              </a:lnSpc>
              <a:spcBef>
                <a:spcPts val="400"/>
              </a:spcBef>
              <a:spcAft>
                <a:spcPts val="0"/>
              </a:spcAft>
              <a:buSzPts val="1400"/>
              <a:buChar char="⚫"/>
              <a:defRPr sz="2000"/>
            </a:lvl3pPr>
            <a:lvl4pPr indent="-302894" lvl="3" marL="1828800" algn="l">
              <a:lnSpc>
                <a:spcPct val="100000"/>
              </a:lnSpc>
              <a:spcBef>
                <a:spcPts val="360"/>
              </a:spcBef>
              <a:spcAft>
                <a:spcPts val="0"/>
              </a:spcAft>
              <a:buSzPts val="1170"/>
              <a:buChar char="⚫"/>
              <a:defRPr sz="1800"/>
            </a:lvl4pPr>
            <a:lvl5pPr indent="-302895" lvl="4" marL="2286000" algn="l">
              <a:lnSpc>
                <a:spcPct val="100000"/>
              </a:lnSpc>
              <a:spcBef>
                <a:spcPts val="360"/>
              </a:spcBef>
              <a:spcAft>
                <a:spcPts val="0"/>
              </a:spcAft>
              <a:buSzPts val="117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6" name="Google Shape;66;g30d9c987b82_0_54"/>
          <p:cNvSpPr txBox="1"/>
          <p:nvPr>
            <p:ph idx="2" type="body"/>
          </p:nvPr>
        </p:nvSpPr>
        <p:spPr>
          <a:xfrm>
            <a:off x="4648200" y="1920085"/>
            <a:ext cx="4038600" cy="4434900"/>
          </a:xfrm>
          <a:prstGeom prst="rect">
            <a:avLst/>
          </a:prstGeom>
          <a:noFill/>
          <a:ln>
            <a:noFill/>
          </a:ln>
        </p:spPr>
        <p:txBody>
          <a:bodyPr anchorCtr="0" anchor="t" bIns="45700" lIns="91425" spcFirstLastPara="1" rIns="91425" wrap="square" tIns="45700">
            <a:normAutofit/>
          </a:bodyPr>
          <a:lstStyle>
            <a:lvl1pPr indent="-385445" lvl="0" marL="457200" algn="l">
              <a:lnSpc>
                <a:spcPct val="100000"/>
              </a:lnSpc>
              <a:spcBef>
                <a:spcPts val="520"/>
              </a:spcBef>
              <a:spcAft>
                <a:spcPts val="0"/>
              </a:spcAft>
              <a:buSzPts val="2470"/>
              <a:buChar char="⚫"/>
              <a:defRPr sz="2600"/>
            </a:lvl1pPr>
            <a:lvl2pPr indent="-358140" lvl="1" marL="914400" algn="l">
              <a:lnSpc>
                <a:spcPct val="100000"/>
              </a:lnSpc>
              <a:spcBef>
                <a:spcPts val="480"/>
              </a:spcBef>
              <a:spcAft>
                <a:spcPts val="0"/>
              </a:spcAft>
              <a:buSzPts val="2040"/>
              <a:buChar char="⚫"/>
              <a:defRPr sz="2400"/>
            </a:lvl2pPr>
            <a:lvl3pPr indent="-317500" lvl="2" marL="1371600" algn="l">
              <a:lnSpc>
                <a:spcPct val="100000"/>
              </a:lnSpc>
              <a:spcBef>
                <a:spcPts val="400"/>
              </a:spcBef>
              <a:spcAft>
                <a:spcPts val="0"/>
              </a:spcAft>
              <a:buSzPts val="1400"/>
              <a:buChar char="⚫"/>
              <a:defRPr sz="2000"/>
            </a:lvl3pPr>
            <a:lvl4pPr indent="-302894" lvl="3" marL="1828800" algn="l">
              <a:lnSpc>
                <a:spcPct val="100000"/>
              </a:lnSpc>
              <a:spcBef>
                <a:spcPts val="360"/>
              </a:spcBef>
              <a:spcAft>
                <a:spcPts val="0"/>
              </a:spcAft>
              <a:buSzPts val="1170"/>
              <a:buChar char="⚫"/>
              <a:defRPr sz="1800"/>
            </a:lvl4pPr>
            <a:lvl5pPr indent="-302895" lvl="4" marL="2286000" algn="l">
              <a:lnSpc>
                <a:spcPct val="100000"/>
              </a:lnSpc>
              <a:spcBef>
                <a:spcPts val="360"/>
              </a:spcBef>
              <a:spcAft>
                <a:spcPts val="0"/>
              </a:spcAft>
              <a:buSzPts val="117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7" name="Google Shape;67;g30d9c987b82_0_54"/>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g30d9c987b82_0_54"/>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g30d9c987b82_0_54"/>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0" name="Shape 70"/>
        <p:cNvGrpSpPr/>
        <p:nvPr/>
      </p:nvGrpSpPr>
      <p:grpSpPr>
        <a:xfrm>
          <a:off x="0" y="0"/>
          <a:ext cx="0" cy="0"/>
          <a:chOff x="0" y="0"/>
          <a:chExt cx="0" cy="0"/>
        </a:xfrm>
      </p:grpSpPr>
      <p:sp>
        <p:nvSpPr>
          <p:cNvPr id="71" name="Google Shape;71;g30d9c987b82_0_6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50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g30d9c987b82_0_61"/>
          <p:cNvSpPr txBox="1"/>
          <p:nvPr>
            <p:ph idx="1" type="body"/>
          </p:nvPr>
        </p:nvSpPr>
        <p:spPr>
          <a:xfrm>
            <a:off x="457200" y="1855248"/>
            <a:ext cx="4040100" cy="659400"/>
          </a:xfrm>
          <a:prstGeom prst="rect">
            <a:avLst/>
          </a:prstGeom>
          <a:noFill/>
          <a:ln>
            <a:noFill/>
          </a:ln>
        </p:spPr>
        <p:txBody>
          <a:bodyPr anchorCtr="0" anchor="ctr" bIns="0" lIns="45700" spcFirstLastPara="1" rIns="45700" wrap="square" tIns="0">
            <a:noAutofit/>
          </a:bodyPr>
          <a:lstStyle>
            <a:lvl1pPr indent="-228600" lvl="0" marL="457200" algn="l">
              <a:lnSpc>
                <a:spcPct val="100000"/>
              </a:lnSpc>
              <a:spcBef>
                <a:spcPts val="480"/>
              </a:spcBef>
              <a:spcAft>
                <a:spcPts val="0"/>
              </a:spcAft>
              <a:buSzPts val="2280"/>
              <a:buNone/>
              <a:defRPr b="1" sz="2400" cap="none">
                <a:solidFill>
                  <a:schemeClr val="dk2"/>
                </a:solidFil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260"/>
              <a:buNone/>
              <a:defRPr b="1" sz="1800"/>
            </a:lvl3pPr>
            <a:lvl4pPr indent="-228600" lvl="3" marL="1828800" algn="l">
              <a:lnSpc>
                <a:spcPct val="100000"/>
              </a:lnSpc>
              <a:spcBef>
                <a:spcPts val="320"/>
              </a:spcBef>
              <a:spcAft>
                <a:spcPts val="0"/>
              </a:spcAft>
              <a:buSzPts val="1040"/>
              <a:buNone/>
              <a:defRPr b="1" sz="1600"/>
            </a:lvl4pPr>
            <a:lvl5pPr indent="-228600" lvl="4" marL="2286000" algn="l">
              <a:lnSpc>
                <a:spcPct val="100000"/>
              </a:lnSpc>
              <a:spcBef>
                <a:spcPts val="320"/>
              </a:spcBef>
              <a:spcAft>
                <a:spcPts val="0"/>
              </a:spcAft>
              <a:buSzPts val="1040"/>
              <a:buNone/>
              <a:defRPr b="1"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3" name="Google Shape;73;g30d9c987b82_0_61"/>
          <p:cNvSpPr txBox="1"/>
          <p:nvPr>
            <p:ph idx="2" type="body"/>
          </p:nvPr>
        </p:nvSpPr>
        <p:spPr>
          <a:xfrm>
            <a:off x="4645025" y="1859757"/>
            <a:ext cx="4041900" cy="654900"/>
          </a:xfrm>
          <a:prstGeom prst="rect">
            <a:avLst/>
          </a:prstGeom>
          <a:noFill/>
          <a:ln>
            <a:noFill/>
          </a:ln>
        </p:spPr>
        <p:txBody>
          <a:bodyPr anchorCtr="0" anchor="ctr" bIns="0" lIns="45700" spcFirstLastPara="1" rIns="45700" wrap="square" tIns="0">
            <a:normAutofit/>
          </a:bodyPr>
          <a:lstStyle>
            <a:lvl1pPr indent="-228600" lvl="0" marL="457200" algn="l">
              <a:lnSpc>
                <a:spcPct val="100000"/>
              </a:lnSpc>
              <a:spcBef>
                <a:spcPts val="480"/>
              </a:spcBef>
              <a:spcAft>
                <a:spcPts val="0"/>
              </a:spcAft>
              <a:buSzPts val="2280"/>
              <a:buNone/>
              <a:defRPr b="1" sz="2400" cap="none">
                <a:solidFill>
                  <a:schemeClr val="dk2"/>
                </a:solidFil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260"/>
              <a:buNone/>
              <a:defRPr b="1" sz="1800"/>
            </a:lvl3pPr>
            <a:lvl4pPr indent="-228600" lvl="3" marL="1828800" algn="l">
              <a:lnSpc>
                <a:spcPct val="100000"/>
              </a:lnSpc>
              <a:spcBef>
                <a:spcPts val="320"/>
              </a:spcBef>
              <a:spcAft>
                <a:spcPts val="0"/>
              </a:spcAft>
              <a:buSzPts val="1040"/>
              <a:buNone/>
              <a:defRPr b="1" sz="1600"/>
            </a:lvl4pPr>
            <a:lvl5pPr indent="-228600" lvl="4" marL="2286000" algn="l">
              <a:lnSpc>
                <a:spcPct val="100000"/>
              </a:lnSpc>
              <a:spcBef>
                <a:spcPts val="320"/>
              </a:spcBef>
              <a:spcAft>
                <a:spcPts val="0"/>
              </a:spcAft>
              <a:buSzPts val="1040"/>
              <a:buNone/>
              <a:defRPr b="1"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4" name="Google Shape;74;g30d9c987b82_0_61"/>
          <p:cNvSpPr txBox="1"/>
          <p:nvPr>
            <p:ph idx="3" type="body"/>
          </p:nvPr>
        </p:nvSpPr>
        <p:spPr>
          <a:xfrm>
            <a:off x="457200" y="2514600"/>
            <a:ext cx="4040100" cy="3845700"/>
          </a:xfrm>
          <a:prstGeom prst="rect">
            <a:avLst/>
          </a:prstGeom>
          <a:noFill/>
          <a:ln>
            <a:noFill/>
          </a:ln>
        </p:spPr>
        <p:txBody>
          <a:bodyPr anchorCtr="0" anchor="t" bIns="45700" lIns="91425" spcFirstLastPara="1" rIns="91425" wrap="square" tIns="0">
            <a:normAutofit/>
          </a:bodyPr>
          <a:lstStyle>
            <a:lvl1pPr indent="-361315" lvl="0" marL="457200" algn="l">
              <a:lnSpc>
                <a:spcPct val="100000"/>
              </a:lnSpc>
              <a:spcBef>
                <a:spcPts val="440"/>
              </a:spcBef>
              <a:spcAft>
                <a:spcPts val="0"/>
              </a:spcAft>
              <a:buSzPts val="2090"/>
              <a:buChar char="⚫"/>
              <a:defRPr sz="2200"/>
            </a:lvl1pPr>
            <a:lvl2pPr indent="-336550" lvl="1" marL="914400" algn="l">
              <a:lnSpc>
                <a:spcPct val="100000"/>
              </a:lnSpc>
              <a:spcBef>
                <a:spcPts val="400"/>
              </a:spcBef>
              <a:spcAft>
                <a:spcPts val="0"/>
              </a:spcAft>
              <a:buSzPts val="1700"/>
              <a:buChar char="⚫"/>
              <a:defRPr sz="2000"/>
            </a:lvl2pPr>
            <a:lvl3pPr indent="-308610" lvl="2" marL="1371600" algn="l">
              <a:lnSpc>
                <a:spcPct val="100000"/>
              </a:lnSpc>
              <a:spcBef>
                <a:spcPts val="360"/>
              </a:spcBef>
              <a:spcAft>
                <a:spcPts val="0"/>
              </a:spcAft>
              <a:buSzPts val="1260"/>
              <a:buChar char="⚫"/>
              <a:defRPr sz="1800"/>
            </a:lvl3pPr>
            <a:lvl4pPr indent="-294639" lvl="3" marL="1828800" algn="l">
              <a:lnSpc>
                <a:spcPct val="100000"/>
              </a:lnSpc>
              <a:spcBef>
                <a:spcPts val="320"/>
              </a:spcBef>
              <a:spcAft>
                <a:spcPts val="0"/>
              </a:spcAft>
              <a:buSzPts val="1040"/>
              <a:buChar char="⚫"/>
              <a:defRPr sz="1600"/>
            </a:lvl4pPr>
            <a:lvl5pPr indent="-294639" lvl="4" marL="2286000" algn="l">
              <a:lnSpc>
                <a:spcPct val="100000"/>
              </a:lnSpc>
              <a:spcBef>
                <a:spcPts val="320"/>
              </a:spcBef>
              <a:spcAft>
                <a:spcPts val="0"/>
              </a:spcAft>
              <a:buSzPts val="1040"/>
              <a:buChar char="⚫"/>
              <a:defRPr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5" name="Google Shape;75;g30d9c987b82_0_61"/>
          <p:cNvSpPr txBox="1"/>
          <p:nvPr>
            <p:ph idx="4" type="body"/>
          </p:nvPr>
        </p:nvSpPr>
        <p:spPr>
          <a:xfrm>
            <a:off x="4645025" y="2514600"/>
            <a:ext cx="4041900" cy="3845700"/>
          </a:xfrm>
          <a:prstGeom prst="rect">
            <a:avLst/>
          </a:prstGeom>
          <a:noFill/>
          <a:ln>
            <a:noFill/>
          </a:ln>
        </p:spPr>
        <p:txBody>
          <a:bodyPr anchorCtr="0" anchor="t" bIns="45700" lIns="91425" spcFirstLastPara="1" rIns="91425" wrap="square" tIns="0">
            <a:normAutofit/>
          </a:bodyPr>
          <a:lstStyle>
            <a:lvl1pPr indent="-361315" lvl="0" marL="457200" algn="l">
              <a:lnSpc>
                <a:spcPct val="100000"/>
              </a:lnSpc>
              <a:spcBef>
                <a:spcPts val="440"/>
              </a:spcBef>
              <a:spcAft>
                <a:spcPts val="0"/>
              </a:spcAft>
              <a:buSzPts val="2090"/>
              <a:buChar char="⚫"/>
              <a:defRPr sz="2200"/>
            </a:lvl1pPr>
            <a:lvl2pPr indent="-336550" lvl="1" marL="914400" algn="l">
              <a:lnSpc>
                <a:spcPct val="100000"/>
              </a:lnSpc>
              <a:spcBef>
                <a:spcPts val="400"/>
              </a:spcBef>
              <a:spcAft>
                <a:spcPts val="0"/>
              </a:spcAft>
              <a:buSzPts val="1700"/>
              <a:buChar char="⚫"/>
              <a:defRPr sz="2000"/>
            </a:lvl2pPr>
            <a:lvl3pPr indent="-308610" lvl="2" marL="1371600" algn="l">
              <a:lnSpc>
                <a:spcPct val="100000"/>
              </a:lnSpc>
              <a:spcBef>
                <a:spcPts val="360"/>
              </a:spcBef>
              <a:spcAft>
                <a:spcPts val="0"/>
              </a:spcAft>
              <a:buSzPts val="1260"/>
              <a:buChar char="⚫"/>
              <a:defRPr sz="1800"/>
            </a:lvl3pPr>
            <a:lvl4pPr indent="-294639" lvl="3" marL="1828800" algn="l">
              <a:lnSpc>
                <a:spcPct val="100000"/>
              </a:lnSpc>
              <a:spcBef>
                <a:spcPts val="320"/>
              </a:spcBef>
              <a:spcAft>
                <a:spcPts val="0"/>
              </a:spcAft>
              <a:buSzPts val="1040"/>
              <a:buChar char="⚫"/>
              <a:defRPr sz="1600"/>
            </a:lvl4pPr>
            <a:lvl5pPr indent="-294639" lvl="4" marL="2286000" algn="l">
              <a:lnSpc>
                <a:spcPct val="100000"/>
              </a:lnSpc>
              <a:spcBef>
                <a:spcPts val="320"/>
              </a:spcBef>
              <a:spcAft>
                <a:spcPts val="0"/>
              </a:spcAft>
              <a:buSzPts val="1040"/>
              <a:buChar char="⚫"/>
              <a:defRPr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6" name="Google Shape;76;g30d9c987b82_0_61"/>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g30d9c987b82_0_61"/>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g30d9c987b82_0_61"/>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grpSp>
        <p:nvGrpSpPr>
          <p:cNvPr id="80" name="Google Shape;80;g30d9c987b82_0_70"/>
          <p:cNvGrpSpPr/>
          <p:nvPr/>
        </p:nvGrpSpPr>
        <p:grpSpPr>
          <a:xfrm>
            <a:off x="6098378" y="7"/>
            <a:ext cx="3045625" cy="2707359"/>
            <a:chOff x="6098378" y="5"/>
            <a:chExt cx="3045625" cy="2030570"/>
          </a:xfrm>
        </p:grpSpPr>
        <p:sp>
          <p:nvSpPr>
            <p:cNvPr id="81" name="Google Shape;81;g30d9c987b82_0_70"/>
            <p:cNvSpPr/>
            <p:nvPr/>
          </p:nvSpPr>
          <p:spPr>
            <a:xfrm>
              <a:off x="8128803" y="16"/>
              <a:ext cx="1015200" cy="1015200"/>
            </a:xfrm>
            <a:prstGeom prst="rect">
              <a:avLst/>
            </a:prstGeom>
            <a:solidFill>
              <a:srgbClr val="212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g30d9c987b82_0_70"/>
            <p:cNvSpPr/>
            <p:nvPr/>
          </p:nvSpPr>
          <p:spPr>
            <a:xfrm flipH="1">
              <a:off x="7113463" y="5"/>
              <a:ext cx="1015200" cy="1015200"/>
            </a:xfrm>
            <a:prstGeom prst="rtTriangle">
              <a:avLst/>
            </a:prstGeom>
            <a:solidFill>
              <a:srgbClr val="3949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g30d9c987b82_0_70"/>
            <p:cNvSpPr/>
            <p:nvPr/>
          </p:nvSpPr>
          <p:spPr>
            <a:xfrm flipH="1" rot="10800000">
              <a:off x="7113588" y="107"/>
              <a:ext cx="1015200" cy="1015200"/>
            </a:xfrm>
            <a:prstGeom prst="rtTriangle">
              <a:avLst/>
            </a:prstGeom>
            <a:solidFill>
              <a:srgbClr val="7890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g30d9c987b82_0_70"/>
            <p:cNvSpPr/>
            <p:nvPr/>
          </p:nvSpPr>
          <p:spPr>
            <a:xfrm rot="10800000">
              <a:off x="6098378" y="97"/>
              <a:ext cx="1015200" cy="1015200"/>
            </a:xfrm>
            <a:prstGeom prst="rtTriangle">
              <a:avLst/>
            </a:prstGeom>
            <a:solidFill>
              <a:srgbClr val="212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g30d9c987b82_0_70"/>
            <p:cNvSpPr/>
            <p:nvPr/>
          </p:nvSpPr>
          <p:spPr>
            <a:xfrm rot="10800000">
              <a:off x="8128789" y="1015375"/>
              <a:ext cx="1015200" cy="1015200"/>
            </a:xfrm>
            <a:prstGeom prst="rtTriangle">
              <a:avLst/>
            </a:prstGeom>
            <a:solidFill>
              <a:srgbClr val="7890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 name="Google Shape;86;g30d9c987b82_0_70"/>
          <p:cNvSpPr txBox="1"/>
          <p:nvPr>
            <p:ph type="title"/>
          </p:nvPr>
        </p:nvSpPr>
        <p:spPr>
          <a:xfrm>
            <a:off x="457200" y="1999488"/>
            <a:ext cx="8305800" cy="11430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g30d9c987b82_0_70"/>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g30d9c987b82_0_70"/>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g30d9c987b82_0_70"/>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g30d9c987b82_0_81"/>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g30d9c987b82_0_81"/>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g30d9c987b82_0_81"/>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4" name="Shape 94"/>
        <p:cNvGrpSpPr/>
        <p:nvPr/>
      </p:nvGrpSpPr>
      <p:grpSpPr>
        <a:xfrm>
          <a:off x="0" y="0"/>
          <a:ext cx="0" cy="0"/>
          <a:chOff x="0" y="0"/>
          <a:chExt cx="0" cy="0"/>
        </a:xfrm>
      </p:grpSpPr>
      <p:sp>
        <p:nvSpPr>
          <p:cNvPr id="95" name="Google Shape;95;g30d9c987b82_0_85"/>
          <p:cNvSpPr txBox="1"/>
          <p:nvPr>
            <p:ph type="title"/>
          </p:nvPr>
        </p:nvSpPr>
        <p:spPr>
          <a:xfrm>
            <a:off x="685800" y="514352"/>
            <a:ext cx="2743200" cy="11622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g30d9c987b82_0_85"/>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rmAutofit/>
          </a:bodyPr>
          <a:lstStyle>
            <a:lvl1pPr indent="-228600" lvl="0" marL="457200" algn="l">
              <a:lnSpc>
                <a:spcPct val="100000"/>
              </a:lnSpc>
              <a:spcBef>
                <a:spcPts val="280"/>
              </a:spcBef>
              <a:spcAft>
                <a:spcPts val="0"/>
              </a:spcAft>
              <a:buSzPts val="1330"/>
              <a:buNone/>
              <a:defRPr sz="1400"/>
            </a:lvl1pPr>
            <a:lvl2pPr indent="-228600" lvl="1" marL="914400" algn="l">
              <a:lnSpc>
                <a:spcPct val="100000"/>
              </a:lnSpc>
              <a:spcBef>
                <a:spcPts val="240"/>
              </a:spcBef>
              <a:spcAft>
                <a:spcPts val="0"/>
              </a:spcAft>
              <a:buSzPts val="1020"/>
              <a:buNone/>
              <a:defRPr sz="1200"/>
            </a:lvl2pPr>
            <a:lvl3pPr indent="-228600" lvl="2" marL="1371600" algn="l">
              <a:lnSpc>
                <a:spcPct val="100000"/>
              </a:lnSpc>
              <a:spcBef>
                <a:spcPts val="200"/>
              </a:spcBef>
              <a:spcAft>
                <a:spcPts val="0"/>
              </a:spcAft>
              <a:buSzPts val="700"/>
              <a:buNone/>
              <a:defRPr sz="1000"/>
            </a:lvl3pPr>
            <a:lvl4pPr indent="-228600" lvl="3" marL="1828800" algn="l">
              <a:lnSpc>
                <a:spcPct val="100000"/>
              </a:lnSpc>
              <a:spcBef>
                <a:spcPts val="180"/>
              </a:spcBef>
              <a:spcAft>
                <a:spcPts val="0"/>
              </a:spcAft>
              <a:buSzPts val="585"/>
              <a:buNone/>
              <a:defRPr sz="900"/>
            </a:lvl4pPr>
            <a:lvl5pPr indent="-228600" lvl="4" marL="2286000" algn="l">
              <a:lnSpc>
                <a:spcPct val="100000"/>
              </a:lnSpc>
              <a:spcBef>
                <a:spcPts val="180"/>
              </a:spcBef>
              <a:spcAft>
                <a:spcPts val="0"/>
              </a:spcAft>
              <a:buSzPts val="585"/>
              <a:buNone/>
              <a:defRPr sz="9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7" name="Google Shape;97;g30d9c987b82_0_85"/>
          <p:cNvSpPr txBox="1"/>
          <p:nvPr>
            <p:ph idx="2" type="body"/>
          </p:nvPr>
        </p:nvSpPr>
        <p:spPr>
          <a:xfrm>
            <a:off x="3575050" y="1676400"/>
            <a:ext cx="5111700" cy="4572000"/>
          </a:xfrm>
          <a:prstGeom prst="rect">
            <a:avLst/>
          </a:prstGeom>
          <a:noFill/>
          <a:ln>
            <a:noFill/>
          </a:ln>
        </p:spPr>
        <p:txBody>
          <a:bodyPr anchorCtr="0" anchor="t" bIns="45700" lIns="91425" spcFirstLastPara="1" rIns="91425" wrap="square" tIns="0">
            <a:normAutofit/>
          </a:bodyPr>
          <a:lstStyle>
            <a:lvl1pPr indent="-397510" lvl="0" marL="457200" algn="l">
              <a:lnSpc>
                <a:spcPct val="100000"/>
              </a:lnSpc>
              <a:spcBef>
                <a:spcPts val="560"/>
              </a:spcBef>
              <a:spcAft>
                <a:spcPts val="0"/>
              </a:spcAft>
              <a:buSzPts val="2660"/>
              <a:buChar char="⚫"/>
              <a:defRPr sz="2800"/>
            </a:lvl1pPr>
            <a:lvl2pPr indent="-368935" lvl="1" marL="914400" algn="l">
              <a:lnSpc>
                <a:spcPct val="100000"/>
              </a:lnSpc>
              <a:spcBef>
                <a:spcPts val="520"/>
              </a:spcBef>
              <a:spcAft>
                <a:spcPts val="0"/>
              </a:spcAft>
              <a:buSzPts val="2210"/>
              <a:buChar char="⚫"/>
              <a:defRPr sz="2600"/>
            </a:lvl2pPr>
            <a:lvl3pPr indent="-335280" lvl="2" marL="1371600" algn="l">
              <a:lnSpc>
                <a:spcPct val="100000"/>
              </a:lnSpc>
              <a:spcBef>
                <a:spcPts val="480"/>
              </a:spcBef>
              <a:spcAft>
                <a:spcPts val="0"/>
              </a:spcAft>
              <a:buSzPts val="1680"/>
              <a:buChar char="⚫"/>
              <a:defRPr sz="2400"/>
            </a:lvl3pPr>
            <a:lvl4pPr indent="-311150" lvl="3" marL="1828800" algn="l">
              <a:lnSpc>
                <a:spcPct val="100000"/>
              </a:lnSpc>
              <a:spcBef>
                <a:spcPts val="400"/>
              </a:spcBef>
              <a:spcAft>
                <a:spcPts val="0"/>
              </a:spcAft>
              <a:buSzPts val="1300"/>
              <a:buChar char="⚫"/>
              <a:defRPr sz="2000"/>
            </a:lvl4pPr>
            <a:lvl5pPr indent="-302895" lvl="4" marL="2286000" algn="l">
              <a:lnSpc>
                <a:spcPct val="100000"/>
              </a:lnSpc>
              <a:spcBef>
                <a:spcPts val="360"/>
              </a:spcBef>
              <a:spcAft>
                <a:spcPts val="0"/>
              </a:spcAft>
              <a:buSzPts val="117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8" name="Google Shape;98;g30d9c987b82_0_85"/>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g30d9c987b82_0_85"/>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g30d9c987b82_0_85"/>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1" name="Shape 101"/>
        <p:cNvGrpSpPr/>
        <p:nvPr/>
      </p:nvGrpSpPr>
      <p:grpSpPr>
        <a:xfrm>
          <a:off x="0" y="0"/>
          <a:ext cx="0" cy="0"/>
          <a:chOff x="0" y="0"/>
          <a:chExt cx="0" cy="0"/>
        </a:xfrm>
      </p:grpSpPr>
      <p:sp>
        <p:nvSpPr>
          <p:cNvPr id="102" name="Google Shape;102;g30d9c987b82_0_92"/>
          <p:cNvSpPr/>
          <p:nvPr/>
        </p:nvSpPr>
        <p:spPr>
          <a:xfrm flipH="1" rot="-10380037">
            <a:off x="4172417" y="1918649"/>
            <a:ext cx="4293497" cy="3360146"/>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10" rotWithShape="0" algn="tl" dir="7500000" dist="38500" sy="100080">
              <a:srgbClr val="000000">
                <a:alpha val="2431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103" name="Google Shape;103;g30d9c987b82_0_92"/>
          <p:cNvSpPr/>
          <p:nvPr/>
        </p:nvSpPr>
        <p:spPr>
          <a:xfrm flipH="1" rot="-10380733">
            <a:off x="8004114" y="5359839"/>
            <a:ext cx="155354" cy="155354"/>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274"/>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104" name="Google Shape;104;g30d9c987b82_0_92"/>
          <p:cNvSpPr txBox="1"/>
          <p:nvPr>
            <p:ph type="title"/>
          </p:nvPr>
        </p:nvSpPr>
        <p:spPr>
          <a:xfrm>
            <a:off x="609600" y="1177000"/>
            <a:ext cx="3352800" cy="1582500"/>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chemeClr val="dk2"/>
              </a:buClr>
              <a:buSzPts val="3600"/>
              <a:buFont typeface="Calibri"/>
              <a:buNone/>
              <a:defRPr b="1" sz="3600">
                <a:solidFill>
                  <a:schemeClr val="dk2"/>
                </a:solidFill>
              </a:defRPr>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05" name="Google Shape;105;g30d9c987b82_0_92"/>
          <p:cNvSpPr txBox="1"/>
          <p:nvPr>
            <p:ph idx="1" type="body"/>
          </p:nvPr>
        </p:nvSpPr>
        <p:spPr>
          <a:xfrm>
            <a:off x="609600" y="2828775"/>
            <a:ext cx="3352800" cy="2179200"/>
          </a:xfrm>
          <a:prstGeom prst="rect">
            <a:avLst/>
          </a:prstGeom>
          <a:noFill/>
          <a:ln>
            <a:noFill/>
          </a:ln>
        </p:spPr>
        <p:txBody>
          <a:bodyPr anchorCtr="0" anchor="t" bIns="45700" lIns="64000" spcFirstLastPara="1" rIns="45700" wrap="square" tIns="45700">
            <a:normAutofit/>
          </a:bodyPr>
          <a:lstStyle>
            <a:lvl1pPr indent="-228600" lvl="0" marL="457200" algn="l">
              <a:lnSpc>
                <a:spcPct val="100000"/>
              </a:lnSpc>
              <a:spcBef>
                <a:spcPts val="250"/>
              </a:spcBef>
              <a:spcAft>
                <a:spcPts val="0"/>
              </a:spcAft>
              <a:buSzPts val="2400"/>
              <a:buFont typeface="Constantia"/>
              <a:buNone/>
              <a:defRPr sz="2400"/>
            </a:lvl1pPr>
            <a:lvl2pPr indent="-355600" lvl="1" marL="914400" algn="l">
              <a:lnSpc>
                <a:spcPct val="100000"/>
              </a:lnSpc>
              <a:spcBef>
                <a:spcPts val="240"/>
              </a:spcBef>
              <a:spcAft>
                <a:spcPts val="0"/>
              </a:spcAft>
              <a:buSzPts val="2000"/>
              <a:buChar char="⚫"/>
              <a:defRPr sz="2000"/>
            </a:lvl2pPr>
            <a:lvl3pPr indent="-342900" lvl="2" marL="1371600" algn="l">
              <a:lnSpc>
                <a:spcPct val="100000"/>
              </a:lnSpc>
              <a:spcBef>
                <a:spcPts val="200"/>
              </a:spcBef>
              <a:spcAft>
                <a:spcPts val="0"/>
              </a:spcAft>
              <a:buSzPts val="1800"/>
              <a:buChar char="⚫"/>
              <a:defRPr sz="1800"/>
            </a:lvl3pPr>
            <a:lvl4pPr indent="-330200" lvl="3" marL="1828800" algn="l">
              <a:lnSpc>
                <a:spcPct val="100000"/>
              </a:lnSpc>
              <a:spcBef>
                <a:spcPts val="180"/>
              </a:spcBef>
              <a:spcAft>
                <a:spcPts val="0"/>
              </a:spcAft>
              <a:buSzPts val="1600"/>
              <a:buChar char="⚫"/>
              <a:defRPr sz="1600"/>
            </a:lvl4pPr>
            <a:lvl5pPr indent="-317500" lvl="4" marL="2286000" algn="l">
              <a:lnSpc>
                <a:spcPct val="100000"/>
              </a:lnSpc>
              <a:spcBef>
                <a:spcPts val="180"/>
              </a:spcBef>
              <a:spcAft>
                <a:spcPts val="0"/>
              </a:spcAft>
              <a:buSzPts val="1400"/>
              <a:buChar char="⚫"/>
              <a:defRPr sz="1400"/>
            </a:lvl5pPr>
            <a:lvl6pPr indent="-304800" lvl="5" marL="2743200" algn="l">
              <a:lnSpc>
                <a:spcPct val="100000"/>
              </a:lnSpc>
              <a:spcBef>
                <a:spcPts val="360"/>
              </a:spcBef>
              <a:spcAft>
                <a:spcPts val="0"/>
              </a:spcAft>
              <a:buSzPts val="1200"/>
              <a:buChar char="⚫"/>
              <a:defRPr sz="1200"/>
            </a:lvl6pPr>
            <a:lvl7pPr indent="-304800" lvl="6" marL="3200400" algn="l">
              <a:lnSpc>
                <a:spcPct val="100000"/>
              </a:lnSpc>
              <a:spcBef>
                <a:spcPts val="360"/>
              </a:spcBef>
              <a:spcAft>
                <a:spcPts val="0"/>
              </a:spcAft>
              <a:buSzPts val="1200"/>
              <a:buChar char="⚫"/>
              <a:defRPr sz="1200"/>
            </a:lvl7pPr>
            <a:lvl8pPr indent="-304800" lvl="7" marL="3657600" algn="l">
              <a:lnSpc>
                <a:spcPct val="100000"/>
              </a:lnSpc>
              <a:spcBef>
                <a:spcPts val="360"/>
              </a:spcBef>
              <a:spcAft>
                <a:spcPts val="0"/>
              </a:spcAft>
              <a:buSzPts val="1200"/>
              <a:buChar char="•"/>
              <a:defRPr sz="1200"/>
            </a:lvl8pPr>
            <a:lvl9pPr indent="-304800" lvl="8" marL="4114800" algn="l">
              <a:lnSpc>
                <a:spcPct val="100000"/>
              </a:lnSpc>
              <a:spcBef>
                <a:spcPts val="360"/>
              </a:spcBef>
              <a:spcAft>
                <a:spcPts val="0"/>
              </a:spcAft>
              <a:buSzPts val="1200"/>
              <a:buChar char="•"/>
              <a:defRPr sz="1200"/>
            </a:lvl9pPr>
          </a:lstStyle>
          <a:p/>
        </p:txBody>
      </p:sp>
      <p:sp>
        <p:nvSpPr>
          <p:cNvPr id="106" name="Google Shape;106;g30d9c987b82_0_92"/>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g30d9c987b82_0_92"/>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g30d9c987b82_0_92"/>
          <p:cNvSpPr txBox="1"/>
          <p:nvPr>
            <p:ph idx="12" type="sldNum"/>
          </p:nvPr>
        </p:nvSpPr>
        <p:spPr>
          <a:xfrm>
            <a:off x="8077200" y="6356350"/>
            <a:ext cx="609600" cy="3651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
        <p:nvSpPr>
          <p:cNvPr id="109" name="Google Shape;109;g30d9c987b82_0_92"/>
          <p:cNvSpPr/>
          <p:nvPr>
            <p:ph idx="2" type="pic"/>
          </p:nvPr>
        </p:nvSpPr>
        <p:spPr>
          <a:xfrm rot="420005">
            <a:off x="4433574" y="1993209"/>
            <a:ext cx="3771211" cy="3210821"/>
          </a:xfrm>
          <a:prstGeom prst="rect">
            <a:avLst/>
          </a:prstGeom>
          <a:solidFill>
            <a:schemeClr val="lt2"/>
          </a:solidFill>
          <a:ln cap="rnd" cmpd="sng" w="9525">
            <a:solidFill>
              <a:srgbClr val="C0C0C0"/>
            </a:solidFill>
            <a:prstDash val="solid"/>
            <a:round/>
            <a:headEnd len="sm" w="sm" type="none"/>
            <a:tailEnd len="sm" w="sm" type="none"/>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2" ty="0" sy="65002"/>
        </a:blipFill>
      </p:bgPr>
    </p:bg>
    <p:spTree>
      <p:nvGrpSpPr>
        <p:cNvPr id="9" name="Shape 9"/>
        <p:cNvGrpSpPr/>
        <p:nvPr/>
      </p:nvGrpSpPr>
      <p:grpSpPr>
        <a:xfrm>
          <a:off x="0" y="0"/>
          <a:ext cx="0" cy="0"/>
          <a:chOff x="0" y="0"/>
          <a:chExt cx="0" cy="0"/>
        </a:xfrm>
      </p:grpSpPr>
      <p:grpSp>
        <p:nvGrpSpPr>
          <p:cNvPr id="10" name="Google Shape;10;g30d9c987b82_0_0"/>
          <p:cNvGrpSpPr/>
          <p:nvPr/>
        </p:nvGrpSpPr>
        <p:grpSpPr>
          <a:xfrm>
            <a:off x="7600939" y="3"/>
            <a:ext cx="1542914" cy="1371650"/>
            <a:chOff x="6098378" y="5"/>
            <a:chExt cx="3045625" cy="2030570"/>
          </a:xfrm>
        </p:grpSpPr>
        <p:sp>
          <p:nvSpPr>
            <p:cNvPr id="11" name="Google Shape;11;g30d9c987b82_0_0"/>
            <p:cNvSpPr/>
            <p:nvPr/>
          </p:nvSpPr>
          <p:spPr>
            <a:xfrm>
              <a:off x="8128803" y="16"/>
              <a:ext cx="1015200" cy="1015200"/>
            </a:xfrm>
            <a:prstGeom prst="rect">
              <a:avLst/>
            </a:prstGeom>
            <a:solidFill>
              <a:srgbClr val="212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g30d9c987b82_0_0"/>
            <p:cNvSpPr/>
            <p:nvPr/>
          </p:nvSpPr>
          <p:spPr>
            <a:xfrm flipH="1">
              <a:off x="7113463" y="5"/>
              <a:ext cx="1015200" cy="1015200"/>
            </a:xfrm>
            <a:prstGeom prst="rtTriangle">
              <a:avLst/>
            </a:prstGeom>
            <a:solidFill>
              <a:srgbClr val="3949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30d9c987b82_0_0"/>
            <p:cNvSpPr/>
            <p:nvPr/>
          </p:nvSpPr>
          <p:spPr>
            <a:xfrm flipH="1" rot="10800000">
              <a:off x="7113588" y="107"/>
              <a:ext cx="1015200" cy="1015200"/>
            </a:xfrm>
            <a:prstGeom prst="rtTriangle">
              <a:avLst/>
            </a:prstGeom>
            <a:solidFill>
              <a:srgbClr val="7890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30d9c987b82_0_0"/>
            <p:cNvSpPr/>
            <p:nvPr/>
          </p:nvSpPr>
          <p:spPr>
            <a:xfrm rot="10800000">
              <a:off x="6098378" y="97"/>
              <a:ext cx="1015200" cy="1015200"/>
            </a:xfrm>
            <a:prstGeom prst="rtTriangle">
              <a:avLst/>
            </a:prstGeom>
            <a:solidFill>
              <a:srgbClr val="212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30d9c987b82_0_0"/>
            <p:cNvSpPr/>
            <p:nvPr/>
          </p:nvSpPr>
          <p:spPr>
            <a:xfrm rot="10800000">
              <a:off x="8128789" y="1015375"/>
              <a:ext cx="1015200" cy="1015200"/>
            </a:xfrm>
            <a:prstGeom prst="rtTriangle">
              <a:avLst/>
            </a:prstGeom>
            <a:solidFill>
              <a:srgbClr val="7890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 name="Google Shape;16;g30d9c987b82_0_0"/>
          <p:cNvGrpSpPr/>
          <p:nvPr/>
        </p:nvGrpSpPr>
        <p:grpSpPr>
          <a:xfrm>
            <a:off x="-2" y="6104998"/>
            <a:ext cx="9144070" cy="752890"/>
            <a:chOff x="-10935211" y="3903669"/>
            <a:chExt cx="20079206" cy="1239937"/>
          </a:xfrm>
        </p:grpSpPr>
        <p:sp>
          <p:nvSpPr>
            <p:cNvPr id="17" name="Google Shape;17;g30d9c987b82_0_0"/>
            <p:cNvSpPr/>
            <p:nvPr/>
          </p:nvSpPr>
          <p:spPr>
            <a:xfrm>
              <a:off x="8154895" y="3903669"/>
              <a:ext cx="989100" cy="987900"/>
            </a:xfrm>
            <a:prstGeom prst="rtTriangle">
              <a:avLst/>
            </a:prstGeom>
            <a:solidFill>
              <a:srgbClr val="F06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g30d9c987b82_0_0"/>
            <p:cNvSpPr/>
            <p:nvPr/>
          </p:nvSpPr>
          <p:spPr>
            <a:xfrm flipH="1">
              <a:off x="6181163" y="3903669"/>
              <a:ext cx="989100" cy="987900"/>
            </a:xfrm>
            <a:prstGeom prst="rtTriangle">
              <a:avLst/>
            </a:prstGeom>
            <a:solidFill>
              <a:srgbClr val="F06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g30d9c987b82_0_0"/>
            <p:cNvSpPr/>
            <p:nvPr/>
          </p:nvSpPr>
          <p:spPr>
            <a:xfrm>
              <a:off x="7170274" y="3903669"/>
              <a:ext cx="989100" cy="987900"/>
            </a:xfrm>
            <a:prstGeom prst="rect">
              <a:avLst/>
            </a:prstGeom>
            <a:solidFill>
              <a:srgbClr val="D233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g30d9c987b82_0_0"/>
            <p:cNvSpPr/>
            <p:nvPr/>
          </p:nvSpPr>
          <p:spPr>
            <a:xfrm rot="10800000">
              <a:off x="8154757" y="3903682"/>
              <a:ext cx="989100" cy="987900"/>
            </a:xfrm>
            <a:prstGeom prst="rtTriangle">
              <a:avLst/>
            </a:prstGeom>
            <a:solidFill>
              <a:srgbClr val="9C25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g30d9c987b82_0_0"/>
            <p:cNvSpPr/>
            <p:nvPr/>
          </p:nvSpPr>
          <p:spPr>
            <a:xfrm>
              <a:off x="-10935211" y="4891606"/>
              <a:ext cx="20079000" cy="252000"/>
            </a:xfrm>
            <a:prstGeom prst="rect">
              <a:avLst/>
            </a:prstGeom>
            <a:solidFill>
              <a:srgbClr val="2A39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g30d9c987b82_0_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lnSpc>
                <a:spcPct val="100000"/>
              </a:lnSpc>
              <a:spcBef>
                <a:spcPts val="0"/>
              </a:spcBef>
              <a:spcAft>
                <a:spcPts val="0"/>
              </a:spcAft>
              <a:buClr>
                <a:srgbClr val="0B5394"/>
              </a:buClr>
              <a:buSzPts val="5000"/>
              <a:buFont typeface="Calibri"/>
              <a:buNone/>
              <a:defRPr b="0" i="0" sz="5000" u="none" cap="none" strike="noStrike">
                <a:solidFill>
                  <a:srgbClr val="0B5394"/>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3" name="Google Shape;23;g30d9c987b82_0_0"/>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rmAutofit/>
          </a:bodyPr>
          <a:lstStyle>
            <a:lvl1pPr indent="-385445" lvl="0" marL="457200" marR="0" rtl="0" algn="l">
              <a:lnSpc>
                <a:spcPct val="100000"/>
              </a:lnSpc>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lnSpc>
                <a:spcPct val="100000"/>
              </a:lnSpc>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lnSpc>
                <a:spcPct val="100000"/>
              </a:lnSpc>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lnSpc>
                <a:spcPct val="100000"/>
              </a:lnSpc>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lnSpc>
                <a:spcPct val="100000"/>
              </a:lnSpc>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lnSpc>
                <a:spcPct val="100000"/>
              </a:lnSpc>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lnSpc>
                <a:spcPct val="100000"/>
              </a:lnSpc>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lnSpc>
                <a:spcPct val="100000"/>
              </a:lnSpc>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lnSpc>
                <a:spcPct val="100000"/>
              </a:lnSpc>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24" name="Google Shape;24;g30d9c987b82_0_0"/>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35C75"/>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9pPr>
          </a:lstStyle>
          <a:p/>
        </p:txBody>
      </p:sp>
      <p:sp>
        <p:nvSpPr>
          <p:cNvPr id="25" name="Google Shape;25;g30d9c987b82_0_0"/>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35C75"/>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9pPr>
          </a:lstStyle>
          <a:p/>
        </p:txBody>
      </p:sp>
      <p:sp>
        <p:nvSpPr>
          <p:cNvPr id="26" name="Google Shape;26;g30d9c987b82_0_0"/>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313a84b5ef5_0_0"/>
          <p:cNvSpPr txBox="1"/>
          <p:nvPr>
            <p:ph type="ctrTitle"/>
          </p:nvPr>
        </p:nvSpPr>
        <p:spPr>
          <a:xfrm>
            <a:off x="533400" y="1371600"/>
            <a:ext cx="6543300" cy="1828800"/>
          </a:xfrm>
          <a:prstGeom prst="rect">
            <a:avLst/>
          </a:prstGeom>
          <a:noFill/>
          <a:ln>
            <a:noFill/>
          </a:ln>
        </p:spPr>
        <p:txBody>
          <a:bodyPr anchorCtr="0" anchor="b" bIns="0" lIns="0" spcFirstLastPara="1" rIns="18275" wrap="square" tIns="0">
            <a:normAutofit/>
          </a:bodyPr>
          <a:lstStyle/>
          <a:p>
            <a:pPr indent="0" lvl="0" marL="0" rtl="0" algn="r">
              <a:lnSpc>
                <a:spcPct val="100000"/>
              </a:lnSpc>
              <a:spcBef>
                <a:spcPts val="0"/>
              </a:spcBef>
              <a:spcAft>
                <a:spcPts val="0"/>
              </a:spcAft>
              <a:buClr>
                <a:srgbClr val="4CE0EA"/>
              </a:buClr>
              <a:buSzPts val="5600"/>
              <a:buFont typeface="Calibri"/>
              <a:buNone/>
            </a:pPr>
            <a:r>
              <a:rPr lang="en-US"/>
              <a:t>Lecture 7:</a:t>
            </a:r>
            <a:endParaRPr/>
          </a:p>
          <a:p>
            <a:pPr indent="0" lvl="0" marL="0" rtl="0" algn="r">
              <a:lnSpc>
                <a:spcPct val="100000"/>
              </a:lnSpc>
              <a:spcBef>
                <a:spcPts val="0"/>
              </a:spcBef>
              <a:spcAft>
                <a:spcPts val="0"/>
              </a:spcAft>
              <a:buClr>
                <a:srgbClr val="4CE0EA"/>
              </a:buClr>
              <a:buSzPts val="5600"/>
              <a:buFont typeface="Calibri"/>
              <a:buNone/>
            </a:pPr>
            <a:r>
              <a:rPr lang="en-US"/>
              <a:t>Set Operations</a:t>
            </a:r>
            <a:endParaRPr/>
          </a:p>
        </p:txBody>
      </p:sp>
      <p:sp>
        <p:nvSpPr>
          <p:cNvPr id="127" name="Google Shape;127;g313a84b5ef5_0_0"/>
          <p:cNvSpPr txBox="1"/>
          <p:nvPr>
            <p:ph idx="1" type="subTitle"/>
          </p:nvPr>
        </p:nvSpPr>
        <p:spPr>
          <a:xfrm>
            <a:off x="533400" y="3228530"/>
            <a:ext cx="6545700" cy="1752600"/>
          </a:xfrm>
          <a:prstGeom prst="rect">
            <a:avLst/>
          </a:prstGeom>
          <a:noFill/>
          <a:ln>
            <a:noFill/>
          </a:ln>
        </p:spPr>
        <p:txBody>
          <a:bodyPr anchorCtr="0" anchor="t" bIns="45700" lIns="0" spcFirstLastPara="1" rIns="18275" wrap="square" tIns="45700">
            <a:normAutofit/>
          </a:bodyPr>
          <a:lstStyle/>
          <a:p>
            <a:pPr indent="0" lvl="0" marL="0" marR="45720" rtl="0" algn="r">
              <a:lnSpc>
                <a:spcPct val="100000"/>
              </a:lnSpc>
              <a:spcBef>
                <a:spcPts val="0"/>
              </a:spcBef>
              <a:spcAft>
                <a:spcPts val="0"/>
              </a:spcAft>
              <a:buSzPts val="2470"/>
              <a:buNone/>
            </a:pPr>
            <a:r>
              <a:rPr lang="en-US">
                <a:latin typeface="Cambria Math"/>
                <a:ea typeface="Cambria Math"/>
                <a:cs typeface="Cambria Math"/>
                <a:sym typeface="Cambria Math"/>
              </a:rPr>
              <a:t>Section 2.2</a:t>
            </a:r>
            <a:endParaRPr>
              <a:latin typeface="Cambria Math"/>
              <a:ea typeface="Cambria Math"/>
              <a:cs typeface="Cambria Math"/>
              <a:sym typeface="Cambria Math"/>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43" name="Shape 243"/>
        <p:cNvGrpSpPr/>
        <p:nvPr/>
      </p:nvGrpSpPr>
      <p:grpSpPr>
        <a:xfrm>
          <a:off x="0" y="0"/>
          <a:ext cx="0" cy="0"/>
          <a:chOff x="0" y="0"/>
          <a:chExt cx="0" cy="0"/>
        </a:xfrm>
      </p:grpSpPr>
      <p:sp>
        <p:nvSpPr>
          <p:cNvPr id="244" name="Google Shape;244;g317b062ca71_0_0"/>
          <p:cNvSpPr txBox="1"/>
          <p:nvPr>
            <p:ph type="title"/>
          </p:nvPr>
        </p:nvSpPr>
        <p:spPr>
          <a:xfrm>
            <a:off x="457200" y="24"/>
            <a:ext cx="8229600" cy="9231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4000"/>
              <a:buFont typeface="Calibri"/>
              <a:buNone/>
            </a:pPr>
            <a:r>
              <a:rPr lang="en-US" sz="3600"/>
              <a:t>Inclusion-Exclusion Principle</a:t>
            </a:r>
            <a:endParaRPr sz="3600"/>
          </a:p>
        </p:txBody>
      </p:sp>
      <p:sp>
        <p:nvSpPr>
          <p:cNvPr id="245" name="Google Shape;245;g317b062ca71_0_0"/>
          <p:cNvSpPr txBox="1"/>
          <p:nvPr/>
        </p:nvSpPr>
        <p:spPr>
          <a:xfrm>
            <a:off x="457200" y="923125"/>
            <a:ext cx="8458200" cy="53709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100000"/>
              </a:lnSpc>
              <a:spcBef>
                <a:spcPts val="364"/>
              </a:spcBef>
              <a:spcAft>
                <a:spcPts val="0"/>
              </a:spcAft>
              <a:buClr>
                <a:srgbClr val="000000"/>
              </a:buClr>
              <a:buSzPts val="2600"/>
              <a:buFont typeface="Arial"/>
              <a:buNone/>
            </a:pPr>
            <a:r>
              <a:rPr b="1" lang="en-US" sz="2000">
                <a:solidFill>
                  <a:schemeClr val="dk1"/>
                </a:solidFill>
                <a:latin typeface="Cambria Math"/>
                <a:ea typeface="Cambria Math"/>
                <a:cs typeface="Cambria Math"/>
                <a:sym typeface="Cambria Math"/>
              </a:rPr>
              <a:t>Example: </a:t>
            </a:r>
            <a:r>
              <a:rPr lang="en-US" sz="2000">
                <a:solidFill>
                  <a:schemeClr val="dk1"/>
                </a:solidFill>
                <a:latin typeface="Cambria Math"/>
                <a:ea typeface="Cambria Math"/>
                <a:cs typeface="Cambria Math"/>
                <a:sym typeface="Cambria Math"/>
              </a:rPr>
              <a:t>A coding competition had 100 students participating. 50 of the </a:t>
            </a:r>
            <a:r>
              <a:rPr lang="en-US" sz="2000">
                <a:solidFill>
                  <a:schemeClr val="dk1"/>
                </a:solidFill>
                <a:latin typeface="Cambria Math"/>
                <a:ea typeface="Cambria Math"/>
                <a:cs typeface="Cambria Math"/>
                <a:sym typeface="Cambria Math"/>
              </a:rPr>
              <a:t>participants</a:t>
            </a:r>
            <a:r>
              <a:rPr lang="en-US" sz="2000">
                <a:solidFill>
                  <a:schemeClr val="dk1"/>
                </a:solidFill>
                <a:latin typeface="Cambria Math"/>
                <a:ea typeface="Cambria Math"/>
                <a:cs typeface="Cambria Math"/>
                <a:sym typeface="Cambria Math"/>
              </a:rPr>
              <a:t> were able to solve the first problem. However, for the second and third problem, 39 and 23 students were able to solve them, respectively. </a:t>
            </a:r>
            <a:r>
              <a:rPr b="1" lang="en-US" sz="2000">
                <a:solidFill>
                  <a:schemeClr val="dk1"/>
                </a:solidFill>
                <a:latin typeface="Cambria Math"/>
                <a:ea typeface="Cambria Math"/>
                <a:cs typeface="Cambria Math"/>
                <a:sym typeface="Cambria Math"/>
              </a:rPr>
              <a:t>If 10 students solved all three problems and 12 solved any 2, how many students solved none</a:t>
            </a:r>
            <a:r>
              <a:rPr lang="en-US" sz="2000">
                <a:solidFill>
                  <a:schemeClr val="dk1"/>
                </a:solidFill>
                <a:latin typeface="Cambria Math"/>
                <a:ea typeface="Cambria Math"/>
                <a:cs typeface="Cambria Math"/>
                <a:sym typeface="Cambria Math"/>
              </a:rPr>
              <a:t>?</a:t>
            </a:r>
            <a:endParaRPr sz="2000">
              <a:solidFill>
                <a:schemeClr val="dk1"/>
              </a:solidFill>
              <a:latin typeface="Cambria Math"/>
              <a:ea typeface="Cambria Math"/>
              <a:cs typeface="Cambria Math"/>
              <a:sym typeface="Cambria Math"/>
            </a:endParaRPr>
          </a:p>
          <a:p>
            <a:pPr indent="0" lvl="0" marL="0" marR="0" rtl="0" algn="l">
              <a:lnSpc>
                <a:spcPct val="100000"/>
              </a:lnSpc>
              <a:spcBef>
                <a:spcPts val="364"/>
              </a:spcBef>
              <a:spcAft>
                <a:spcPts val="0"/>
              </a:spcAft>
              <a:buClr>
                <a:srgbClr val="000000"/>
              </a:buClr>
              <a:buSzPts val="2600"/>
              <a:buFont typeface="Arial"/>
              <a:buNone/>
            </a:pPr>
            <a:r>
              <a:t/>
            </a:r>
            <a:endParaRPr sz="2400">
              <a:solidFill>
                <a:schemeClr val="dk1"/>
              </a:solidFill>
              <a:latin typeface="Cambria Math"/>
              <a:ea typeface="Cambria Math"/>
              <a:cs typeface="Cambria Math"/>
              <a:sym typeface="Cambria Math"/>
            </a:endParaRPr>
          </a:p>
        </p:txBody>
      </p:sp>
      <p:sp>
        <p:nvSpPr>
          <p:cNvPr id="246" name="Google Shape;246;g317b062ca71_0_0"/>
          <p:cNvSpPr txBox="1"/>
          <p:nvPr/>
        </p:nvSpPr>
        <p:spPr>
          <a:xfrm>
            <a:off x="387425" y="2637750"/>
            <a:ext cx="78507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latin typeface="Cambria Math"/>
                <a:ea typeface="Cambria Math"/>
                <a:cs typeface="Cambria Math"/>
                <a:sym typeface="Cambria Math"/>
              </a:rPr>
              <a:t>Solution: </a:t>
            </a:r>
            <a:r>
              <a:rPr lang="en-US" sz="2000">
                <a:solidFill>
                  <a:schemeClr val="dk1"/>
                </a:solidFill>
                <a:latin typeface="Cambria Math"/>
                <a:ea typeface="Cambria Math"/>
                <a:cs typeface="Cambria Math"/>
                <a:sym typeface="Cambria Math"/>
              </a:rPr>
              <a:t>Let, S1, S2 and S3 be the sets </a:t>
            </a:r>
            <a:endParaRPr sz="2000">
              <a:solidFill>
                <a:schemeClr val="dk1"/>
              </a:solidFill>
              <a:latin typeface="Cambria Math"/>
              <a:ea typeface="Cambria Math"/>
              <a:cs typeface="Cambria Math"/>
              <a:sym typeface="Cambria Math"/>
            </a:endParaRPr>
          </a:p>
          <a:p>
            <a:pPr indent="0" lvl="0" marL="0" rtl="0" algn="l">
              <a:spcBef>
                <a:spcPts val="0"/>
              </a:spcBef>
              <a:spcAft>
                <a:spcPts val="0"/>
              </a:spcAft>
              <a:buNone/>
            </a:pPr>
            <a:r>
              <a:rPr lang="en-US" sz="2000">
                <a:solidFill>
                  <a:schemeClr val="dk1"/>
                </a:solidFill>
                <a:latin typeface="Cambria Math"/>
                <a:ea typeface="Cambria Math"/>
                <a:cs typeface="Cambria Math"/>
                <a:sym typeface="Cambria Math"/>
              </a:rPr>
              <a:t>of students who answered the first, </a:t>
            </a:r>
            <a:endParaRPr sz="2000">
              <a:solidFill>
                <a:schemeClr val="dk1"/>
              </a:solidFill>
              <a:latin typeface="Cambria Math"/>
              <a:ea typeface="Cambria Math"/>
              <a:cs typeface="Cambria Math"/>
              <a:sym typeface="Cambria Math"/>
            </a:endParaRPr>
          </a:p>
          <a:p>
            <a:pPr indent="0" lvl="0" marL="0" rtl="0" algn="l">
              <a:spcBef>
                <a:spcPts val="0"/>
              </a:spcBef>
              <a:spcAft>
                <a:spcPts val="0"/>
              </a:spcAft>
              <a:buNone/>
            </a:pPr>
            <a:r>
              <a:rPr lang="en-US" sz="2000">
                <a:solidFill>
                  <a:schemeClr val="dk1"/>
                </a:solidFill>
                <a:latin typeface="Cambria Math"/>
                <a:ea typeface="Cambria Math"/>
                <a:cs typeface="Cambria Math"/>
                <a:sym typeface="Cambria Math"/>
              </a:rPr>
              <a:t>second and third set respectively, and </a:t>
            </a:r>
            <a:endParaRPr sz="2000">
              <a:solidFill>
                <a:schemeClr val="dk1"/>
              </a:solidFill>
              <a:latin typeface="Cambria Math"/>
              <a:ea typeface="Cambria Math"/>
              <a:cs typeface="Cambria Math"/>
              <a:sym typeface="Cambria Math"/>
            </a:endParaRPr>
          </a:p>
          <a:p>
            <a:pPr indent="0" lvl="0" marL="0" rtl="0" algn="l">
              <a:spcBef>
                <a:spcPts val="0"/>
              </a:spcBef>
              <a:spcAft>
                <a:spcPts val="0"/>
              </a:spcAft>
              <a:buNone/>
            </a:pPr>
            <a:r>
              <a:rPr lang="en-US" sz="2000">
                <a:solidFill>
                  <a:schemeClr val="dk1"/>
                </a:solidFill>
                <a:latin typeface="Cambria Math"/>
                <a:ea typeface="Cambria Math"/>
                <a:cs typeface="Cambria Math"/>
                <a:sym typeface="Cambria Math"/>
              </a:rPr>
              <a:t>U be the universal set of all participants.</a:t>
            </a:r>
            <a:endParaRPr sz="2000">
              <a:solidFill>
                <a:schemeClr val="dk1"/>
              </a:solidFill>
              <a:latin typeface="Cambria Math"/>
              <a:ea typeface="Cambria Math"/>
              <a:cs typeface="Cambria Math"/>
              <a:sym typeface="Cambria Math"/>
            </a:endParaRPr>
          </a:p>
          <a:p>
            <a:pPr indent="0" lvl="0" marL="0" rtl="0" algn="l">
              <a:spcBef>
                <a:spcPts val="0"/>
              </a:spcBef>
              <a:spcAft>
                <a:spcPts val="0"/>
              </a:spcAft>
              <a:buNone/>
            </a:pPr>
            <a:r>
              <a:t/>
            </a:r>
            <a:endParaRPr sz="2000">
              <a:solidFill>
                <a:schemeClr val="dk1"/>
              </a:solidFill>
              <a:latin typeface="Cambria Math"/>
              <a:ea typeface="Cambria Math"/>
              <a:cs typeface="Cambria Math"/>
              <a:sym typeface="Cambria Math"/>
            </a:endParaRPr>
          </a:p>
          <a:p>
            <a:pPr indent="0" lvl="0" marL="0" rtl="0" algn="l">
              <a:spcBef>
                <a:spcPts val="0"/>
              </a:spcBef>
              <a:spcAft>
                <a:spcPts val="0"/>
              </a:spcAft>
              <a:buNone/>
            </a:pPr>
            <a:r>
              <a:rPr lang="en-US" sz="2000">
                <a:solidFill>
                  <a:schemeClr val="dk1"/>
                </a:solidFill>
                <a:latin typeface="Cambria Math"/>
                <a:ea typeface="Cambria Math"/>
                <a:cs typeface="Cambria Math"/>
                <a:sym typeface="Cambria Math"/>
              </a:rPr>
              <a:t>Then, |S1| = 50 </a:t>
            </a:r>
            <a:r>
              <a:rPr lang="en-US" sz="2000">
                <a:solidFill>
                  <a:schemeClr val="dk1"/>
                </a:solidFill>
                <a:latin typeface="Cambria Math"/>
                <a:ea typeface="Cambria Math"/>
                <a:cs typeface="Cambria Math"/>
                <a:sym typeface="Cambria Math"/>
              </a:rPr>
              <a:t>= a+x+z+10</a:t>
            </a:r>
            <a:r>
              <a:rPr lang="en-US" sz="2000">
                <a:solidFill>
                  <a:schemeClr val="dk1"/>
                </a:solidFill>
                <a:latin typeface="Cambria Math"/>
                <a:ea typeface="Cambria Math"/>
                <a:cs typeface="Cambria Math"/>
                <a:sym typeface="Cambria Math"/>
              </a:rPr>
              <a:t>, </a:t>
            </a:r>
            <a:endParaRPr sz="2000">
              <a:solidFill>
                <a:schemeClr val="dk1"/>
              </a:solidFill>
              <a:latin typeface="Cambria Math"/>
              <a:ea typeface="Cambria Math"/>
              <a:cs typeface="Cambria Math"/>
              <a:sym typeface="Cambria Math"/>
            </a:endParaRPr>
          </a:p>
          <a:p>
            <a:pPr indent="0" lvl="0" marL="0" rtl="0" algn="l">
              <a:spcBef>
                <a:spcPts val="0"/>
              </a:spcBef>
              <a:spcAft>
                <a:spcPts val="0"/>
              </a:spcAft>
              <a:buNone/>
            </a:pPr>
            <a:r>
              <a:rPr lang="en-US" sz="2000">
                <a:solidFill>
                  <a:schemeClr val="dk1"/>
                </a:solidFill>
                <a:latin typeface="Cambria Math"/>
                <a:ea typeface="Cambria Math"/>
                <a:cs typeface="Cambria Math"/>
                <a:sym typeface="Cambria Math"/>
              </a:rPr>
              <a:t>|S2| = 39 = b+x+y+10, |S3| = 23 = c+y+z+10 and |U| = 100.</a:t>
            </a:r>
            <a:endParaRPr sz="2000">
              <a:solidFill>
                <a:schemeClr val="dk1"/>
              </a:solidFill>
              <a:latin typeface="Cambria Math"/>
              <a:ea typeface="Cambria Math"/>
              <a:cs typeface="Cambria Math"/>
              <a:sym typeface="Cambria Math"/>
            </a:endParaRPr>
          </a:p>
          <a:p>
            <a:pPr indent="0" lvl="0" marL="0" rtl="0" algn="l">
              <a:spcBef>
                <a:spcPts val="0"/>
              </a:spcBef>
              <a:spcAft>
                <a:spcPts val="0"/>
              </a:spcAft>
              <a:buNone/>
            </a:pPr>
            <a:r>
              <a:rPr lang="en-US" sz="2000">
                <a:solidFill>
                  <a:schemeClr val="dk1"/>
                </a:solidFill>
                <a:latin typeface="Cambria Math"/>
                <a:ea typeface="Cambria Math"/>
                <a:cs typeface="Cambria Math"/>
                <a:sym typeface="Cambria Math"/>
              </a:rPr>
              <a:t>Inferring from the Venn Diagram,</a:t>
            </a:r>
            <a:endParaRPr sz="2000">
              <a:solidFill>
                <a:schemeClr val="dk1"/>
              </a:solidFill>
              <a:latin typeface="Cambria Math"/>
              <a:ea typeface="Cambria Math"/>
              <a:cs typeface="Cambria Math"/>
              <a:sym typeface="Cambria Math"/>
            </a:endParaRPr>
          </a:p>
          <a:p>
            <a:pPr indent="0" lvl="0" marL="457200" rtl="0" algn="l">
              <a:spcBef>
                <a:spcPts val="0"/>
              </a:spcBef>
              <a:spcAft>
                <a:spcPts val="0"/>
              </a:spcAft>
              <a:buNone/>
            </a:pPr>
            <a:r>
              <a:rPr lang="en-US" sz="2000">
                <a:solidFill>
                  <a:schemeClr val="dk1"/>
                </a:solidFill>
                <a:latin typeface="Cambria Math"/>
                <a:ea typeface="Cambria Math"/>
                <a:cs typeface="Cambria Math"/>
                <a:sym typeface="Cambria Math"/>
              </a:rPr>
              <a:t>Number of students that solved zero problems = m,</a:t>
            </a:r>
            <a:endParaRPr sz="2000">
              <a:solidFill>
                <a:schemeClr val="dk1"/>
              </a:solidFill>
              <a:latin typeface="Cambria Math"/>
              <a:ea typeface="Cambria Math"/>
              <a:cs typeface="Cambria Math"/>
              <a:sym typeface="Cambria Math"/>
            </a:endParaRPr>
          </a:p>
          <a:p>
            <a:pPr indent="0" lvl="0" marL="457200" rtl="0" algn="l">
              <a:spcBef>
                <a:spcPts val="0"/>
              </a:spcBef>
              <a:spcAft>
                <a:spcPts val="0"/>
              </a:spcAft>
              <a:buNone/>
            </a:pPr>
            <a:r>
              <a:rPr lang="en-US" sz="2000">
                <a:solidFill>
                  <a:schemeClr val="dk1"/>
                </a:solidFill>
                <a:latin typeface="Cambria Math"/>
                <a:ea typeface="Cambria Math"/>
                <a:cs typeface="Cambria Math"/>
                <a:sym typeface="Cambria Math"/>
              </a:rPr>
              <a:t>Number of students that solved 1 problem = a+b+c,</a:t>
            </a:r>
            <a:endParaRPr sz="2000">
              <a:solidFill>
                <a:schemeClr val="dk1"/>
              </a:solidFill>
              <a:latin typeface="Cambria Math"/>
              <a:ea typeface="Cambria Math"/>
              <a:cs typeface="Cambria Math"/>
              <a:sym typeface="Cambria Math"/>
            </a:endParaRPr>
          </a:p>
          <a:p>
            <a:pPr indent="0" lvl="0" marL="457200" rtl="0" algn="l">
              <a:spcBef>
                <a:spcPts val="0"/>
              </a:spcBef>
              <a:spcAft>
                <a:spcPts val="0"/>
              </a:spcAft>
              <a:buNone/>
            </a:pPr>
            <a:r>
              <a:rPr lang="en-US" sz="2000">
                <a:solidFill>
                  <a:schemeClr val="dk1"/>
                </a:solidFill>
                <a:latin typeface="Cambria Math"/>
                <a:ea typeface="Cambria Math"/>
                <a:cs typeface="Cambria Math"/>
                <a:sym typeface="Cambria Math"/>
              </a:rPr>
              <a:t>Number of students that solved 2 problems = x+y+z = 12 (given), </a:t>
            </a:r>
            <a:endParaRPr sz="2000">
              <a:solidFill>
                <a:schemeClr val="dk1"/>
              </a:solidFill>
              <a:latin typeface="Cambria Math"/>
              <a:ea typeface="Cambria Math"/>
              <a:cs typeface="Cambria Math"/>
              <a:sym typeface="Cambria Math"/>
            </a:endParaRPr>
          </a:p>
          <a:p>
            <a:pPr indent="0" lvl="0" marL="457200" rtl="0" algn="l">
              <a:spcBef>
                <a:spcPts val="0"/>
              </a:spcBef>
              <a:spcAft>
                <a:spcPts val="0"/>
              </a:spcAft>
              <a:buNone/>
            </a:pPr>
            <a:r>
              <a:rPr lang="en-US" sz="2000">
                <a:solidFill>
                  <a:schemeClr val="dk1"/>
                </a:solidFill>
                <a:latin typeface="Cambria Math"/>
                <a:ea typeface="Cambria Math"/>
                <a:cs typeface="Cambria Math"/>
                <a:sym typeface="Cambria Math"/>
              </a:rPr>
              <a:t>Number of students that solved all 3 problems = 10.</a:t>
            </a:r>
            <a:endParaRPr sz="2000">
              <a:solidFill>
                <a:schemeClr val="dk1"/>
              </a:solidFill>
              <a:latin typeface="Cambria Math"/>
              <a:ea typeface="Cambria Math"/>
              <a:cs typeface="Cambria Math"/>
              <a:sym typeface="Cambria Math"/>
            </a:endParaRPr>
          </a:p>
        </p:txBody>
      </p:sp>
      <p:pic>
        <p:nvPicPr>
          <p:cNvPr id="247" name="Google Shape;247;g317b062ca71_0_0"/>
          <p:cNvPicPr preferRelativeResize="0"/>
          <p:nvPr/>
        </p:nvPicPr>
        <p:blipFill rotWithShape="1">
          <a:blip r:embed="rId3">
            <a:alphaModFix/>
          </a:blip>
          <a:srcRect b="21669" l="3008" r="5559" t="10015"/>
          <a:stretch/>
        </p:blipFill>
        <p:spPr>
          <a:xfrm>
            <a:off x="4978525" y="2221975"/>
            <a:ext cx="3965902" cy="23302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51" name="Shape 251"/>
        <p:cNvGrpSpPr/>
        <p:nvPr/>
      </p:nvGrpSpPr>
      <p:grpSpPr>
        <a:xfrm>
          <a:off x="0" y="0"/>
          <a:ext cx="0" cy="0"/>
          <a:chOff x="0" y="0"/>
          <a:chExt cx="0" cy="0"/>
        </a:xfrm>
      </p:grpSpPr>
      <p:sp>
        <p:nvSpPr>
          <p:cNvPr id="252" name="Google Shape;252;g31506d2431f_0_29"/>
          <p:cNvSpPr txBox="1"/>
          <p:nvPr>
            <p:ph type="title"/>
          </p:nvPr>
        </p:nvSpPr>
        <p:spPr>
          <a:xfrm>
            <a:off x="457200" y="24"/>
            <a:ext cx="8229600" cy="9231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4000"/>
              <a:buFont typeface="Calibri"/>
              <a:buNone/>
            </a:pPr>
            <a:r>
              <a:rPr lang="en-US" sz="3600"/>
              <a:t>Inclusion-Exclusion Principle</a:t>
            </a:r>
            <a:endParaRPr sz="3600"/>
          </a:p>
        </p:txBody>
      </p:sp>
      <p:sp>
        <p:nvSpPr>
          <p:cNvPr id="253" name="Google Shape;253;g31506d2431f_0_29"/>
          <p:cNvSpPr txBox="1"/>
          <p:nvPr/>
        </p:nvSpPr>
        <p:spPr>
          <a:xfrm>
            <a:off x="457200" y="923125"/>
            <a:ext cx="8458200" cy="53709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100000"/>
              </a:lnSpc>
              <a:spcBef>
                <a:spcPts val="364"/>
              </a:spcBef>
              <a:spcAft>
                <a:spcPts val="0"/>
              </a:spcAft>
              <a:buClr>
                <a:srgbClr val="000000"/>
              </a:buClr>
              <a:buSzPts val="2600"/>
              <a:buFont typeface="Arial"/>
              <a:buNone/>
            </a:pPr>
            <a:r>
              <a:rPr b="1" lang="en-US" sz="2000">
                <a:solidFill>
                  <a:schemeClr val="dk1"/>
                </a:solidFill>
                <a:latin typeface="Cambria Math"/>
                <a:ea typeface="Cambria Math"/>
                <a:cs typeface="Cambria Math"/>
                <a:sym typeface="Cambria Math"/>
              </a:rPr>
              <a:t>Example: </a:t>
            </a:r>
            <a:r>
              <a:rPr lang="en-US" sz="2000">
                <a:solidFill>
                  <a:schemeClr val="dk1"/>
                </a:solidFill>
                <a:latin typeface="Cambria Math"/>
                <a:ea typeface="Cambria Math"/>
                <a:cs typeface="Cambria Math"/>
                <a:sym typeface="Cambria Math"/>
              </a:rPr>
              <a:t>A coding competition had 100 students participating. 50 of the participants were able to solve the first problem. However, for the second and third problem, 39 and 23 students were able to solve them, respectively. </a:t>
            </a:r>
            <a:r>
              <a:rPr b="1" lang="en-US" sz="2000">
                <a:solidFill>
                  <a:schemeClr val="dk1"/>
                </a:solidFill>
                <a:latin typeface="Cambria Math"/>
                <a:ea typeface="Cambria Math"/>
                <a:cs typeface="Cambria Math"/>
                <a:sym typeface="Cambria Math"/>
              </a:rPr>
              <a:t>If 10 students solved all three problems and 12 solved any 2, how many students solved none</a:t>
            </a:r>
            <a:r>
              <a:rPr lang="en-US" sz="2000">
                <a:solidFill>
                  <a:schemeClr val="dk1"/>
                </a:solidFill>
                <a:latin typeface="Cambria Math"/>
                <a:ea typeface="Cambria Math"/>
                <a:cs typeface="Cambria Math"/>
                <a:sym typeface="Cambria Math"/>
              </a:rPr>
              <a:t>?</a:t>
            </a:r>
            <a:endParaRPr sz="2000">
              <a:solidFill>
                <a:schemeClr val="dk1"/>
              </a:solidFill>
              <a:latin typeface="Cambria Math"/>
              <a:ea typeface="Cambria Math"/>
              <a:cs typeface="Cambria Math"/>
              <a:sym typeface="Cambria Math"/>
            </a:endParaRPr>
          </a:p>
          <a:p>
            <a:pPr indent="0" lvl="0" marL="0" marR="0" rtl="0" algn="l">
              <a:lnSpc>
                <a:spcPct val="100000"/>
              </a:lnSpc>
              <a:spcBef>
                <a:spcPts val="364"/>
              </a:spcBef>
              <a:spcAft>
                <a:spcPts val="0"/>
              </a:spcAft>
              <a:buClr>
                <a:srgbClr val="000000"/>
              </a:buClr>
              <a:buSzPts val="2600"/>
              <a:buFont typeface="Arial"/>
              <a:buNone/>
            </a:pPr>
            <a:r>
              <a:t/>
            </a:r>
            <a:endParaRPr sz="2400">
              <a:solidFill>
                <a:schemeClr val="dk1"/>
              </a:solidFill>
              <a:latin typeface="Cambria Math"/>
              <a:ea typeface="Cambria Math"/>
              <a:cs typeface="Cambria Math"/>
              <a:sym typeface="Cambria Math"/>
            </a:endParaRPr>
          </a:p>
        </p:txBody>
      </p:sp>
      <p:sp>
        <p:nvSpPr>
          <p:cNvPr id="254" name="Google Shape;254;g31506d2431f_0_29"/>
          <p:cNvSpPr txBox="1"/>
          <p:nvPr/>
        </p:nvSpPr>
        <p:spPr>
          <a:xfrm>
            <a:off x="387425" y="2637750"/>
            <a:ext cx="78507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solidFill>
                  <a:schemeClr val="dk1"/>
                </a:solidFill>
                <a:latin typeface="Cambria Math"/>
                <a:ea typeface="Cambria Math"/>
                <a:cs typeface="Cambria Math"/>
                <a:sym typeface="Cambria Math"/>
              </a:rPr>
              <a:t>Solution (continued):</a:t>
            </a:r>
            <a:endParaRPr b="1" sz="2000">
              <a:solidFill>
                <a:schemeClr val="dk1"/>
              </a:solidFill>
              <a:latin typeface="Cambria Math"/>
              <a:ea typeface="Cambria Math"/>
              <a:cs typeface="Cambria Math"/>
              <a:sym typeface="Cambria Math"/>
            </a:endParaRPr>
          </a:p>
          <a:p>
            <a:pPr indent="0" lvl="0" marL="0" rtl="0" algn="l">
              <a:spcBef>
                <a:spcPts val="0"/>
              </a:spcBef>
              <a:spcAft>
                <a:spcPts val="0"/>
              </a:spcAft>
              <a:buNone/>
            </a:pPr>
            <a:r>
              <a:rPr lang="en-US" sz="2000">
                <a:solidFill>
                  <a:schemeClr val="dk1"/>
                </a:solidFill>
                <a:latin typeface="Cambria Math"/>
                <a:ea typeface="Cambria Math"/>
                <a:cs typeface="Cambria Math"/>
                <a:sym typeface="Cambria Math"/>
              </a:rPr>
              <a:t>Here,  |S1|+|S2|+|S3| = 50+39+23</a:t>
            </a:r>
            <a:endParaRPr sz="2000">
              <a:solidFill>
                <a:schemeClr val="dk1"/>
              </a:solidFill>
              <a:latin typeface="Cambria Math"/>
              <a:ea typeface="Cambria Math"/>
              <a:cs typeface="Cambria Math"/>
              <a:sym typeface="Cambria Math"/>
            </a:endParaRPr>
          </a:p>
          <a:p>
            <a:pPr indent="0" lvl="0" marL="0" rtl="0" algn="l">
              <a:spcBef>
                <a:spcPts val="0"/>
              </a:spcBef>
              <a:spcAft>
                <a:spcPts val="0"/>
              </a:spcAft>
              <a:buNone/>
            </a:pPr>
            <a:r>
              <a:rPr lang="en-US" sz="2000">
                <a:solidFill>
                  <a:schemeClr val="dk1"/>
                </a:solidFill>
                <a:latin typeface="Cambria Math"/>
                <a:ea typeface="Cambria Math"/>
                <a:cs typeface="Cambria Math"/>
                <a:sym typeface="Cambria Math"/>
              </a:rPr>
              <a:t>=&gt; (a+x+z+10)+(b+x+y+10)+</a:t>
            </a:r>
            <a:endParaRPr sz="2000">
              <a:solidFill>
                <a:schemeClr val="dk1"/>
              </a:solidFill>
              <a:latin typeface="Cambria Math"/>
              <a:ea typeface="Cambria Math"/>
              <a:cs typeface="Cambria Math"/>
              <a:sym typeface="Cambria Math"/>
            </a:endParaRPr>
          </a:p>
          <a:p>
            <a:pPr indent="0" lvl="0" marL="0" rtl="0" algn="l">
              <a:spcBef>
                <a:spcPts val="0"/>
              </a:spcBef>
              <a:spcAft>
                <a:spcPts val="0"/>
              </a:spcAft>
              <a:buNone/>
            </a:pPr>
            <a:r>
              <a:rPr lang="en-US" sz="2000">
                <a:solidFill>
                  <a:schemeClr val="dk1"/>
                </a:solidFill>
                <a:latin typeface="Cambria Math"/>
                <a:ea typeface="Cambria Math"/>
                <a:cs typeface="Cambria Math"/>
                <a:sym typeface="Cambria Math"/>
              </a:rPr>
              <a:t>        (c+y+z+10) = 112</a:t>
            </a:r>
            <a:endParaRPr sz="2000">
              <a:solidFill>
                <a:schemeClr val="dk1"/>
              </a:solidFill>
              <a:latin typeface="Cambria Math"/>
              <a:ea typeface="Cambria Math"/>
              <a:cs typeface="Cambria Math"/>
              <a:sym typeface="Cambria Math"/>
            </a:endParaRPr>
          </a:p>
          <a:p>
            <a:pPr indent="0" lvl="0" marL="0" rtl="0" algn="l">
              <a:spcBef>
                <a:spcPts val="0"/>
              </a:spcBef>
              <a:spcAft>
                <a:spcPts val="0"/>
              </a:spcAft>
              <a:buNone/>
            </a:pPr>
            <a:r>
              <a:rPr lang="en-US" sz="2000">
                <a:solidFill>
                  <a:schemeClr val="dk1"/>
                </a:solidFill>
                <a:latin typeface="Cambria Math"/>
                <a:ea typeface="Cambria Math"/>
                <a:cs typeface="Cambria Math"/>
                <a:sym typeface="Cambria Math"/>
              </a:rPr>
              <a:t>=&gt; a+b+c+2x+2y+2z = 82</a:t>
            </a:r>
            <a:endParaRPr sz="2000">
              <a:solidFill>
                <a:schemeClr val="dk1"/>
              </a:solidFill>
              <a:latin typeface="Cambria Math"/>
              <a:ea typeface="Cambria Math"/>
              <a:cs typeface="Cambria Math"/>
              <a:sym typeface="Cambria Math"/>
            </a:endParaRPr>
          </a:p>
          <a:p>
            <a:pPr indent="0" lvl="0" marL="0" rtl="0" algn="l">
              <a:spcBef>
                <a:spcPts val="0"/>
              </a:spcBef>
              <a:spcAft>
                <a:spcPts val="0"/>
              </a:spcAft>
              <a:buNone/>
            </a:pPr>
            <a:r>
              <a:rPr lang="en-US" sz="2000">
                <a:solidFill>
                  <a:schemeClr val="dk1"/>
                </a:solidFill>
                <a:latin typeface="Cambria Math"/>
                <a:ea typeface="Cambria Math"/>
                <a:cs typeface="Cambria Math"/>
                <a:sym typeface="Cambria Math"/>
              </a:rPr>
              <a:t>=&gt; a+b+c = 82 – </a:t>
            </a:r>
            <a:r>
              <a:rPr lang="en-US" sz="2000">
                <a:solidFill>
                  <a:schemeClr val="dk1"/>
                </a:solidFill>
                <a:latin typeface="Cambria Math"/>
                <a:ea typeface="Cambria Math"/>
                <a:cs typeface="Cambria Math"/>
                <a:sym typeface="Cambria Math"/>
              </a:rPr>
              <a:t>2(x+y+z) </a:t>
            </a:r>
            <a:endParaRPr sz="2000">
              <a:solidFill>
                <a:schemeClr val="dk1"/>
              </a:solidFill>
              <a:latin typeface="Cambria Math"/>
              <a:ea typeface="Cambria Math"/>
              <a:cs typeface="Cambria Math"/>
              <a:sym typeface="Cambria Math"/>
            </a:endParaRPr>
          </a:p>
          <a:p>
            <a:pPr indent="0" lvl="0" marL="0" rtl="0" algn="l">
              <a:spcBef>
                <a:spcPts val="0"/>
              </a:spcBef>
              <a:spcAft>
                <a:spcPts val="0"/>
              </a:spcAft>
              <a:buNone/>
            </a:pPr>
            <a:r>
              <a:rPr lang="en-US" sz="2000">
                <a:solidFill>
                  <a:schemeClr val="dk1"/>
                </a:solidFill>
                <a:latin typeface="Cambria Math"/>
                <a:ea typeface="Cambria Math"/>
                <a:cs typeface="Cambria Math"/>
                <a:sym typeface="Cambria Math"/>
              </a:rPr>
              <a:t>=&gt; a+b+c = 82 – 2*12 = </a:t>
            </a:r>
            <a:r>
              <a:rPr lang="en-US" sz="2000">
                <a:solidFill>
                  <a:schemeClr val="dk1"/>
                </a:solidFill>
                <a:latin typeface="Cambria Math"/>
                <a:ea typeface="Cambria Math"/>
                <a:cs typeface="Cambria Math"/>
                <a:sym typeface="Cambria Math"/>
              </a:rPr>
              <a:t>58</a:t>
            </a:r>
            <a:endParaRPr sz="2000">
              <a:solidFill>
                <a:schemeClr val="dk1"/>
              </a:solidFill>
              <a:latin typeface="Cambria Math"/>
              <a:ea typeface="Cambria Math"/>
              <a:cs typeface="Cambria Math"/>
              <a:sym typeface="Cambria Math"/>
            </a:endParaRPr>
          </a:p>
          <a:p>
            <a:pPr indent="0" lvl="0" marL="0" rtl="0" algn="l">
              <a:spcBef>
                <a:spcPts val="0"/>
              </a:spcBef>
              <a:spcAft>
                <a:spcPts val="0"/>
              </a:spcAft>
              <a:buNone/>
            </a:pPr>
            <a:r>
              <a:rPr lang="en-US" sz="2000">
                <a:solidFill>
                  <a:schemeClr val="dk1"/>
                </a:solidFill>
                <a:latin typeface="Cambria Math"/>
                <a:ea typeface="Cambria Math"/>
                <a:cs typeface="Cambria Math"/>
                <a:sym typeface="Cambria Math"/>
              </a:rPr>
              <a:t>So, 58 students solved exactly 1 problem. </a:t>
            </a:r>
            <a:endParaRPr sz="2000">
              <a:solidFill>
                <a:schemeClr val="dk1"/>
              </a:solidFill>
              <a:latin typeface="Cambria Math"/>
              <a:ea typeface="Cambria Math"/>
              <a:cs typeface="Cambria Math"/>
              <a:sym typeface="Cambria Math"/>
            </a:endParaRPr>
          </a:p>
          <a:p>
            <a:pPr indent="0" lvl="0" marL="0" rtl="0" algn="l">
              <a:spcBef>
                <a:spcPts val="0"/>
              </a:spcBef>
              <a:spcAft>
                <a:spcPts val="0"/>
              </a:spcAft>
              <a:buNone/>
            </a:pPr>
            <a:r>
              <a:rPr lang="en-US" sz="2000">
                <a:solidFill>
                  <a:schemeClr val="dk1"/>
                </a:solidFill>
                <a:latin typeface="Cambria Math"/>
                <a:ea typeface="Cambria Math"/>
                <a:cs typeface="Cambria Math"/>
                <a:sym typeface="Cambria Math"/>
              </a:rPr>
              <a:t>Also, |U| = m+(a+b+c)+(x+y+z)+10 = 100.</a:t>
            </a:r>
            <a:endParaRPr sz="2000">
              <a:solidFill>
                <a:schemeClr val="dk1"/>
              </a:solidFill>
              <a:latin typeface="Cambria Math"/>
              <a:ea typeface="Cambria Math"/>
              <a:cs typeface="Cambria Math"/>
              <a:sym typeface="Cambria Math"/>
            </a:endParaRPr>
          </a:p>
          <a:p>
            <a:pPr indent="0" lvl="0" marL="0" rtl="0" algn="l">
              <a:spcBef>
                <a:spcPts val="0"/>
              </a:spcBef>
              <a:spcAft>
                <a:spcPts val="0"/>
              </a:spcAft>
              <a:buNone/>
            </a:pPr>
            <a:r>
              <a:rPr lang="en-US" sz="2000">
                <a:solidFill>
                  <a:schemeClr val="dk1"/>
                </a:solidFill>
                <a:latin typeface="Cambria Math"/>
                <a:ea typeface="Cambria Math"/>
                <a:cs typeface="Cambria Math"/>
                <a:sym typeface="Cambria Math"/>
              </a:rPr>
              <a:t>=&gt; m+58+12+10=100 =&gt; m = 100–</a:t>
            </a:r>
            <a:r>
              <a:rPr lang="en-US" sz="2000">
                <a:solidFill>
                  <a:schemeClr val="dk1"/>
                </a:solidFill>
                <a:latin typeface="Cambria Math"/>
                <a:ea typeface="Cambria Math"/>
                <a:cs typeface="Cambria Math"/>
                <a:sym typeface="Cambria Math"/>
              </a:rPr>
              <a:t>80 = 20.</a:t>
            </a:r>
            <a:r>
              <a:rPr lang="en-US" sz="2000">
                <a:solidFill>
                  <a:schemeClr val="dk1"/>
                </a:solidFill>
                <a:latin typeface="Cambria Math"/>
                <a:ea typeface="Cambria Math"/>
                <a:cs typeface="Cambria Math"/>
                <a:sym typeface="Cambria Math"/>
              </a:rPr>
              <a:t> </a:t>
            </a:r>
            <a:endParaRPr sz="2000">
              <a:solidFill>
                <a:schemeClr val="dk1"/>
              </a:solidFill>
              <a:latin typeface="Cambria Math"/>
              <a:ea typeface="Cambria Math"/>
              <a:cs typeface="Cambria Math"/>
              <a:sym typeface="Cambria Math"/>
            </a:endParaRPr>
          </a:p>
          <a:p>
            <a:pPr indent="0" lvl="0" marL="0" rtl="0" algn="l">
              <a:spcBef>
                <a:spcPts val="0"/>
              </a:spcBef>
              <a:spcAft>
                <a:spcPts val="0"/>
              </a:spcAft>
              <a:buNone/>
            </a:pPr>
            <a:r>
              <a:rPr lang="en-US" sz="2000">
                <a:solidFill>
                  <a:schemeClr val="dk1"/>
                </a:solidFill>
                <a:latin typeface="Cambria Math"/>
                <a:ea typeface="Cambria Math"/>
                <a:cs typeface="Cambria Math"/>
                <a:sym typeface="Cambria Math"/>
              </a:rPr>
              <a:t>Thus, 20 students solved zero problems.</a:t>
            </a:r>
            <a:endParaRPr sz="2000">
              <a:solidFill>
                <a:schemeClr val="dk1"/>
              </a:solidFill>
              <a:latin typeface="Cambria Math"/>
              <a:ea typeface="Cambria Math"/>
              <a:cs typeface="Cambria Math"/>
              <a:sym typeface="Cambria Math"/>
            </a:endParaRPr>
          </a:p>
        </p:txBody>
      </p:sp>
      <p:pic>
        <p:nvPicPr>
          <p:cNvPr id="255" name="Google Shape;255;g31506d2431f_0_29"/>
          <p:cNvPicPr preferRelativeResize="0"/>
          <p:nvPr/>
        </p:nvPicPr>
        <p:blipFill rotWithShape="1">
          <a:blip r:embed="rId3">
            <a:alphaModFix/>
          </a:blip>
          <a:srcRect b="21669" l="3008" r="5559" t="10015"/>
          <a:stretch/>
        </p:blipFill>
        <p:spPr>
          <a:xfrm>
            <a:off x="4978525" y="2221975"/>
            <a:ext cx="3965902" cy="23302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9" name="Shape 259"/>
        <p:cNvGrpSpPr/>
        <p:nvPr/>
      </p:nvGrpSpPr>
      <p:grpSpPr>
        <a:xfrm>
          <a:off x="0" y="0"/>
          <a:ext cx="0" cy="0"/>
          <a:chOff x="0" y="0"/>
          <a:chExt cx="0" cy="0"/>
        </a:xfrm>
      </p:grpSpPr>
      <p:sp>
        <p:nvSpPr>
          <p:cNvPr id="260" name="Google Shape;260;g317b062ca71_0_34"/>
          <p:cNvSpPr txBox="1"/>
          <p:nvPr>
            <p:ph type="title"/>
          </p:nvPr>
        </p:nvSpPr>
        <p:spPr>
          <a:xfrm>
            <a:off x="457200" y="24"/>
            <a:ext cx="8229600" cy="9231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000"/>
              <a:buFont typeface="Calibri"/>
              <a:buNone/>
            </a:pPr>
            <a:r>
              <a:rPr lang="en-US" sz="3600"/>
              <a:t>Inclusion-Exclusion Principle for 3 Sets</a:t>
            </a:r>
            <a:endParaRPr sz="3600"/>
          </a:p>
        </p:txBody>
      </p:sp>
      <p:sp>
        <p:nvSpPr>
          <p:cNvPr id="261" name="Google Shape;261;g317b062ca71_0_34"/>
          <p:cNvSpPr txBox="1"/>
          <p:nvPr/>
        </p:nvSpPr>
        <p:spPr>
          <a:xfrm>
            <a:off x="293550" y="923125"/>
            <a:ext cx="8621700" cy="5370900"/>
          </a:xfrm>
          <a:prstGeom prst="rect">
            <a:avLst/>
          </a:prstGeom>
          <a:noFill/>
          <a:ln>
            <a:noFill/>
          </a:ln>
        </p:spPr>
        <p:txBody>
          <a:bodyPr anchorCtr="0" anchor="t" bIns="45700" lIns="91425" spcFirstLastPara="1" rIns="91425" wrap="square" tIns="45700">
            <a:noAutofit/>
          </a:bodyPr>
          <a:lstStyle/>
          <a:p>
            <a:pPr indent="-248920" lvl="0" marL="274320" marR="0" rtl="0" algn="l">
              <a:lnSpc>
                <a:spcPct val="100000"/>
              </a:lnSpc>
              <a:spcBef>
                <a:spcPts val="0"/>
              </a:spcBef>
              <a:spcAft>
                <a:spcPts val="0"/>
              </a:spcAft>
              <a:buClr>
                <a:schemeClr val="accent3"/>
              </a:buClr>
              <a:buSzPts val="2000"/>
              <a:buFont typeface="Cambria Math"/>
              <a:buChar char="•"/>
            </a:pPr>
            <a:r>
              <a:rPr lang="en-US" sz="2000">
                <a:solidFill>
                  <a:schemeClr val="dk1"/>
                </a:solidFill>
                <a:latin typeface="Cambria Math"/>
                <a:ea typeface="Cambria Math"/>
                <a:cs typeface="Cambria Math"/>
                <a:sym typeface="Cambria Math"/>
              </a:rPr>
              <a:t>For 3 sets, the </a:t>
            </a:r>
            <a:r>
              <a:rPr b="0" i="0" lang="en-US" sz="2000" u="none" cap="none" strike="noStrike">
                <a:solidFill>
                  <a:schemeClr val="dk1"/>
                </a:solidFill>
                <a:latin typeface="Cambria Math"/>
                <a:ea typeface="Cambria Math"/>
                <a:cs typeface="Cambria Math"/>
                <a:sym typeface="Cambria Math"/>
              </a:rPr>
              <a:t>Inclusion-Exclusion Pr</a:t>
            </a:r>
            <a:r>
              <a:rPr lang="en-US" sz="2000">
                <a:solidFill>
                  <a:schemeClr val="dk1"/>
                </a:solidFill>
                <a:latin typeface="Cambria Math"/>
                <a:ea typeface="Cambria Math"/>
                <a:cs typeface="Cambria Math"/>
                <a:sym typeface="Cambria Math"/>
              </a:rPr>
              <a:t>inciple becomes:</a:t>
            </a:r>
            <a:endParaRPr b="0" i="0" sz="2000" u="none" cap="none" strike="noStrike">
              <a:solidFill>
                <a:srgbClr val="000000"/>
              </a:solidFill>
              <a:latin typeface="Cambria Math"/>
              <a:ea typeface="Cambria Math"/>
              <a:cs typeface="Cambria Math"/>
              <a:sym typeface="Cambria Math"/>
            </a:endParaRPr>
          </a:p>
          <a:p>
            <a:pPr indent="-274320" lvl="0" marL="274320" marR="0" rtl="0" algn="l">
              <a:lnSpc>
                <a:spcPct val="100000"/>
              </a:lnSpc>
              <a:spcBef>
                <a:spcPts val="364"/>
              </a:spcBef>
              <a:spcAft>
                <a:spcPts val="0"/>
              </a:spcAft>
              <a:buClr>
                <a:srgbClr val="000000"/>
              </a:buClr>
              <a:buSzPts val="2600"/>
              <a:buFont typeface="Arial"/>
              <a:buNone/>
            </a:pPr>
            <a:r>
              <a:rPr b="1" lang="en-US" sz="2000" u="none" cap="none" strike="noStrike">
                <a:solidFill>
                  <a:schemeClr val="dk1"/>
                </a:solidFill>
                <a:latin typeface="Cambria Math"/>
                <a:ea typeface="Cambria Math"/>
                <a:cs typeface="Cambria Math"/>
                <a:sym typeface="Cambria Math"/>
              </a:rPr>
              <a:t>   |A ∪ B </a:t>
            </a:r>
            <a:r>
              <a:rPr b="1" lang="en-US" sz="2000">
                <a:solidFill>
                  <a:schemeClr val="dk1"/>
                </a:solidFill>
                <a:latin typeface="Cambria Math"/>
                <a:ea typeface="Cambria Math"/>
                <a:cs typeface="Cambria Math"/>
                <a:sym typeface="Cambria Math"/>
              </a:rPr>
              <a:t>∪ C</a:t>
            </a:r>
            <a:r>
              <a:rPr b="1" lang="en-US" sz="2000" u="none" cap="none" strike="noStrike">
                <a:solidFill>
                  <a:schemeClr val="dk1"/>
                </a:solidFill>
                <a:latin typeface="Cambria Math"/>
                <a:ea typeface="Cambria Math"/>
                <a:cs typeface="Cambria Math"/>
                <a:sym typeface="Cambria Math"/>
              </a:rPr>
              <a:t>| = </a:t>
            </a:r>
            <a:r>
              <a:rPr b="1" lang="en-US" sz="2000" u="none" cap="none" strike="noStrike">
                <a:solidFill>
                  <a:srgbClr val="9C254D"/>
                </a:solidFill>
                <a:latin typeface="Cambria Math"/>
                <a:ea typeface="Cambria Math"/>
                <a:cs typeface="Cambria Math"/>
                <a:sym typeface="Cambria Math"/>
              </a:rPr>
              <a:t>|A| + |B| </a:t>
            </a:r>
            <a:r>
              <a:rPr b="1" lang="en-US" sz="2000">
                <a:solidFill>
                  <a:srgbClr val="9C254D"/>
                </a:solidFill>
                <a:latin typeface="Cambria Math"/>
                <a:ea typeface="Cambria Math"/>
                <a:cs typeface="Cambria Math"/>
                <a:sym typeface="Cambria Math"/>
              </a:rPr>
              <a:t>+ |C|</a:t>
            </a:r>
            <a:r>
              <a:rPr b="1" lang="en-US" sz="2000">
                <a:solidFill>
                  <a:schemeClr val="dk1"/>
                </a:solidFill>
                <a:latin typeface="Cambria Math"/>
                <a:ea typeface="Cambria Math"/>
                <a:cs typeface="Cambria Math"/>
                <a:sym typeface="Cambria Math"/>
              </a:rPr>
              <a:t> </a:t>
            </a:r>
            <a:r>
              <a:rPr b="1" lang="en-US" sz="2000" u="none" cap="none" strike="noStrike">
                <a:solidFill>
                  <a:srgbClr val="3949AB"/>
                </a:solidFill>
                <a:latin typeface="Cambria Math"/>
                <a:ea typeface="Cambria Math"/>
                <a:cs typeface="Cambria Math"/>
                <a:sym typeface="Cambria Math"/>
              </a:rPr>
              <a:t>− |A ∩ B| </a:t>
            </a:r>
            <a:r>
              <a:rPr b="1" lang="en-US" sz="2000">
                <a:solidFill>
                  <a:srgbClr val="3949AB"/>
                </a:solidFill>
                <a:latin typeface="Cambria Math"/>
                <a:ea typeface="Cambria Math"/>
                <a:cs typeface="Cambria Math"/>
                <a:sym typeface="Cambria Math"/>
              </a:rPr>
              <a:t>− |B ∩ C| − |C ∩ A|</a:t>
            </a:r>
            <a:r>
              <a:rPr b="1" lang="en-US" sz="2000">
                <a:solidFill>
                  <a:schemeClr val="dk1"/>
                </a:solidFill>
                <a:latin typeface="Cambria Math"/>
                <a:ea typeface="Cambria Math"/>
                <a:cs typeface="Cambria Math"/>
                <a:sym typeface="Cambria Math"/>
              </a:rPr>
              <a:t> </a:t>
            </a:r>
            <a:r>
              <a:rPr b="1" lang="en-US" sz="2000">
                <a:solidFill>
                  <a:srgbClr val="21B2C8"/>
                </a:solidFill>
                <a:latin typeface="Cambria Math"/>
                <a:ea typeface="Cambria Math"/>
                <a:cs typeface="Cambria Math"/>
                <a:sym typeface="Cambria Math"/>
              </a:rPr>
              <a:t>+ |A ∩ B ∩ C|</a:t>
            </a:r>
            <a:endParaRPr b="1" sz="2000">
              <a:solidFill>
                <a:srgbClr val="21B2C8"/>
              </a:solidFill>
              <a:latin typeface="Cambria Math"/>
              <a:ea typeface="Cambria Math"/>
              <a:cs typeface="Cambria Math"/>
              <a:sym typeface="Cambria Math"/>
            </a:endParaRPr>
          </a:p>
          <a:p>
            <a:pPr indent="-274320" lvl="0" marL="274320" marR="0" rtl="0" algn="l">
              <a:lnSpc>
                <a:spcPct val="100000"/>
              </a:lnSpc>
              <a:spcBef>
                <a:spcPts val="364"/>
              </a:spcBef>
              <a:spcAft>
                <a:spcPts val="0"/>
              </a:spcAft>
              <a:buClr>
                <a:srgbClr val="000000"/>
              </a:buClr>
              <a:buSzPts val="2600"/>
              <a:buFont typeface="Arial"/>
              <a:buNone/>
            </a:pPr>
            <a:r>
              <a:t/>
            </a:r>
            <a:endParaRPr sz="2000">
              <a:solidFill>
                <a:schemeClr val="dk1"/>
              </a:solidFill>
              <a:latin typeface="Cambria Math"/>
              <a:ea typeface="Cambria Math"/>
              <a:cs typeface="Cambria Math"/>
              <a:sym typeface="Cambria Math"/>
            </a:endParaRPr>
          </a:p>
          <a:p>
            <a:pPr indent="0" lvl="0" marL="0" marR="0" rtl="0" algn="l">
              <a:lnSpc>
                <a:spcPct val="100000"/>
              </a:lnSpc>
              <a:spcBef>
                <a:spcPts val="364"/>
              </a:spcBef>
              <a:spcAft>
                <a:spcPts val="0"/>
              </a:spcAft>
              <a:buNone/>
            </a:pPr>
            <a:r>
              <a:t/>
            </a:r>
            <a:endParaRPr sz="2000">
              <a:solidFill>
                <a:schemeClr val="dk1"/>
              </a:solidFill>
              <a:latin typeface="Cambria Math"/>
              <a:ea typeface="Cambria Math"/>
              <a:cs typeface="Cambria Math"/>
              <a:sym typeface="Cambria Math"/>
            </a:endParaRPr>
          </a:p>
        </p:txBody>
      </p:sp>
      <p:pic>
        <p:nvPicPr>
          <p:cNvPr id="262" name="Google Shape;262;g317b062ca71_0_34"/>
          <p:cNvPicPr preferRelativeResize="0"/>
          <p:nvPr/>
        </p:nvPicPr>
        <p:blipFill>
          <a:blip r:embed="rId3">
            <a:alphaModFix/>
          </a:blip>
          <a:stretch>
            <a:fillRect/>
          </a:stretch>
        </p:blipFill>
        <p:spPr>
          <a:xfrm>
            <a:off x="304800" y="1955001"/>
            <a:ext cx="8534401" cy="34170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6" name="Shape 266"/>
        <p:cNvGrpSpPr/>
        <p:nvPr/>
      </p:nvGrpSpPr>
      <p:grpSpPr>
        <a:xfrm>
          <a:off x="0" y="0"/>
          <a:ext cx="0" cy="0"/>
          <a:chOff x="0" y="0"/>
          <a:chExt cx="0" cy="0"/>
        </a:xfrm>
      </p:grpSpPr>
      <p:sp>
        <p:nvSpPr>
          <p:cNvPr id="267" name="Google Shape;267;g317b062ca71_0_55"/>
          <p:cNvSpPr txBox="1"/>
          <p:nvPr>
            <p:ph type="title"/>
          </p:nvPr>
        </p:nvSpPr>
        <p:spPr>
          <a:xfrm>
            <a:off x="457200" y="24"/>
            <a:ext cx="8229600" cy="9231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000"/>
              <a:buFont typeface="Calibri"/>
              <a:buNone/>
            </a:pPr>
            <a:r>
              <a:rPr lang="en-US" sz="3600"/>
              <a:t>Inclusion-Exclusion Principle for 3 Sets</a:t>
            </a:r>
            <a:endParaRPr sz="3600"/>
          </a:p>
        </p:txBody>
      </p:sp>
      <p:sp>
        <p:nvSpPr>
          <p:cNvPr id="268" name="Google Shape;268;g317b062ca71_0_55"/>
          <p:cNvSpPr txBox="1"/>
          <p:nvPr/>
        </p:nvSpPr>
        <p:spPr>
          <a:xfrm>
            <a:off x="293550" y="923125"/>
            <a:ext cx="8621700" cy="5370900"/>
          </a:xfrm>
          <a:prstGeom prst="rect">
            <a:avLst/>
          </a:prstGeom>
          <a:noFill/>
          <a:ln>
            <a:noFill/>
          </a:ln>
        </p:spPr>
        <p:txBody>
          <a:bodyPr anchorCtr="0" anchor="t" bIns="45700" lIns="91425" spcFirstLastPara="1" rIns="91425" wrap="square" tIns="45700">
            <a:noAutofit/>
          </a:bodyPr>
          <a:lstStyle/>
          <a:p>
            <a:pPr indent="-248920" lvl="0" marL="274320" marR="0" rtl="0" algn="l">
              <a:lnSpc>
                <a:spcPct val="100000"/>
              </a:lnSpc>
              <a:spcBef>
                <a:spcPts val="0"/>
              </a:spcBef>
              <a:spcAft>
                <a:spcPts val="0"/>
              </a:spcAft>
              <a:buClr>
                <a:schemeClr val="accent3"/>
              </a:buClr>
              <a:buSzPts val="2000"/>
              <a:buFont typeface="Cambria Math"/>
              <a:buChar char="•"/>
            </a:pPr>
            <a:r>
              <a:rPr b="1" lang="en-US" sz="2000">
                <a:solidFill>
                  <a:schemeClr val="dk1"/>
                </a:solidFill>
                <a:latin typeface="Cambria Math"/>
                <a:ea typeface="Cambria Math"/>
                <a:cs typeface="Cambria Math"/>
                <a:sym typeface="Cambria Math"/>
              </a:rPr>
              <a:t>Example:</a:t>
            </a:r>
            <a:r>
              <a:rPr lang="en-US" sz="2000">
                <a:solidFill>
                  <a:schemeClr val="dk1"/>
                </a:solidFill>
                <a:latin typeface="Cambria Math"/>
                <a:ea typeface="Cambria Math"/>
                <a:cs typeface="Cambria Math"/>
                <a:sym typeface="Cambria Math"/>
              </a:rPr>
              <a:t> In a class, </a:t>
            </a:r>
            <a:endParaRPr sz="2000">
              <a:solidFill>
                <a:schemeClr val="dk1"/>
              </a:solidFill>
              <a:latin typeface="Cambria Math"/>
              <a:ea typeface="Cambria Math"/>
              <a:cs typeface="Cambria Math"/>
              <a:sym typeface="Cambria Math"/>
            </a:endParaRPr>
          </a:p>
          <a:p>
            <a:pPr indent="0" lvl="0" marL="0" rtl="0" algn="l">
              <a:spcBef>
                <a:spcPts val="364"/>
              </a:spcBef>
              <a:spcAft>
                <a:spcPts val="0"/>
              </a:spcAft>
              <a:buClr>
                <a:schemeClr val="dk1"/>
              </a:buClr>
              <a:buSzPts val="1100"/>
              <a:buFont typeface="Arial"/>
              <a:buNone/>
            </a:pPr>
            <a:r>
              <a:rPr lang="en-US" sz="2000">
                <a:solidFill>
                  <a:srgbClr val="3949AB"/>
                </a:solidFill>
                <a:latin typeface="Cambria Math"/>
                <a:ea typeface="Cambria Math"/>
                <a:cs typeface="Cambria Math"/>
                <a:sym typeface="Cambria Math"/>
              </a:rPr>
              <a:t>1232 students have taken a course in Spanish, </a:t>
            </a:r>
            <a:endParaRPr sz="2000">
              <a:solidFill>
                <a:srgbClr val="3949AB"/>
              </a:solidFill>
              <a:latin typeface="Cambria Math"/>
              <a:ea typeface="Cambria Math"/>
              <a:cs typeface="Cambria Math"/>
              <a:sym typeface="Cambria Math"/>
            </a:endParaRPr>
          </a:p>
          <a:p>
            <a:pPr indent="0" lvl="0" marL="0" rtl="0" algn="l">
              <a:spcBef>
                <a:spcPts val="364"/>
              </a:spcBef>
              <a:spcAft>
                <a:spcPts val="0"/>
              </a:spcAft>
              <a:buClr>
                <a:schemeClr val="dk1"/>
              </a:buClr>
              <a:buSzPts val="1100"/>
              <a:buFont typeface="Arial"/>
              <a:buNone/>
            </a:pPr>
            <a:r>
              <a:rPr lang="en-US" sz="2000">
                <a:solidFill>
                  <a:srgbClr val="9C254D"/>
                </a:solidFill>
                <a:latin typeface="Cambria Math"/>
                <a:ea typeface="Cambria Math"/>
                <a:cs typeface="Cambria Math"/>
                <a:sym typeface="Cambria Math"/>
              </a:rPr>
              <a:t>879 have taken a course in French, and </a:t>
            </a:r>
            <a:endParaRPr sz="2000">
              <a:solidFill>
                <a:srgbClr val="9C254D"/>
              </a:solidFill>
              <a:latin typeface="Cambria Math"/>
              <a:ea typeface="Cambria Math"/>
              <a:cs typeface="Cambria Math"/>
              <a:sym typeface="Cambria Math"/>
            </a:endParaRPr>
          </a:p>
          <a:p>
            <a:pPr indent="0" lvl="0" marL="0" rtl="0" algn="l">
              <a:spcBef>
                <a:spcPts val="364"/>
              </a:spcBef>
              <a:spcAft>
                <a:spcPts val="0"/>
              </a:spcAft>
              <a:buClr>
                <a:schemeClr val="dk1"/>
              </a:buClr>
              <a:buSzPts val="1100"/>
              <a:buFont typeface="Arial"/>
              <a:buNone/>
            </a:pPr>
            <a:r>
              <a:rPr lang="en-US" sz="2000">
                <a:solidFill>
                  <a:srgbClr val="38761D"/>
                </a:solidFill>
                <a:latin typeface="Cambria Math"/>
                <a:ea typeface="Cambria Math"/>
                <a:cs typeface="Cambria Math"/>
                <a:sym typeface="Cambria Math"/>
              </a:rPr>
              <a:t>114 have taken a course in Russian. Further, </a:t>
            </a:r>
            <a:endParaRPr sz="2000">
              <a:solidFill>
                <a:srgbClr val="38761D"/>
              </a:solidFill>
              <a:latin typeface="Cambria Math"/>
              <a:ea typeface="Cambria Math"/>
              <a:cs typeface="Cambria Math"/>
              <a:sym typeface="Cambria Math"/>
            </a:endParaRPr>
          </a:p>
          <a:p>
            <a:pPr indent="0" lvl="0" marL="0" rtl="0" algn="l">
              <a:spcBef>
                <a:spcPts val="364"/>
              </a:spcBef>
              <a:spcAft>
                <a:spcPts val="0"/>
              </a:spcAft>
              <a:buClr>
                <a:schemeClr val="dk1"/>
              </a:buClr>
              <a:buSzPts val="1100"/>
              <a:buFont typeface="Arial"/>
              <a:buNone/>
            </a:pPr>
            <a:r>
              <a:rPr lang="en-US" sz="2000">
                <a:solidFill>
                  <a:srgbClr val="3949AB"/>
                </a:solidFill>
                <a:latin typeface="Cambria Math"/>
                <a:ea typeface="Cambria Math"/>
                <a:cs typeface="Cambria Math"/>
                <a:sym typeface="Cambria Math"/>
              </a:rPr>
              <a:t>103 have taken courses in both </a:t>
            </a:r>
            <a:endParaRPr sz="2000">
              <a:solidFill>
                <a:srgbClr val="3949AB"/>
              </a:solidFill>
              <a:latin typeface="Cambria Math"/>
              <a:ea typeface="Cambria Math"/>
              <a:cs typeface="Cambria Math"/>
              <a:sym typeface="Cambria Math"/>
            </a:endParaRPr>
          </a:p>
          <a:p>
            <a:pPr indent="9525" lvl="0" marL="0" rtl="0" algn="l">
              <a:spcBef>
                <a:spcPts val="364"/>
              </a:spcBef>
              <a:spcAft>
                <a:spcPts val="0"/>
              </a:spcAft>
              <a:buClr>
                <a:schemeClr val="dk1"/>
              </a:buClr>
              <a:buSzPts val="1100"/>
              <a:buFont typeface="Arial"/>
              <a:buNone/>
            </a:pPr>
            <a:r>
              <a:rPr lang="en-US" sz="2000">
                <a:solidFill>
                  <a:srgbClr val="3949AB"/>
                </a:solidFill>
                <a:latin typeface="Cambria Math"/>
                <a:ea typeface="Cambria Math"/>
                <a:cs typeface="Cambria Math"/>
                <a:sym typeface="Cambria Math"/>
              </a:rPr>
              <a:t>Spanish and French, </a:t>
            </a:r>
            <a:endParaRPr sz="2000">
              <a:solidFill>
                <a:srgbClr val="3949AB"/>
              </a:solidFill>
              <a:latin typeface="Cambria Math"/>
              <a:ea typeface="Cambria Math"/>
              <a:cs typeface="Cambria Math"/>
              <a:sym typeface="Cambria Math"/>
            </a:endParaRPr>
          </a:p>
          <a:p>
            <a:pPr indent="9525" lvl="0" marL="0" rtl="0" algn="l">
              <a:spcBef>
                <a:spcPts val="364"/>
              </a:spcBef>
              <a:spcAft>
                <a:spcPts val="0"/>
              </a:spcAft>
              <a:buClr>
                <a:schemeClr val="dk1"/>
              </a:buClr>
              <a:buSzPts val="1100"/>
              <a:buFont typeface="Arial"/>
              <a:buNone/>
            </a:pPr>
            <a:r>
              <a:rPr lang="en-US" sz="2000">
                <a:solidFill>
                  <a:srgbClr val="9C254D"/>
                </a:solidFill>
                <a:latin typeface="Cambria Math"/>
                <a:ea typeface="Cambria Math"/>
                <a:cs typeface="Cambria Math"/>
                <a:sym typeface="Cambria Math"/>
              </a:rPr>
              <a:t>23 have taken courses in both </a:t>
            </a:r>
            <a:endParaRPr sz="2000">
              <a:solidFill>
                <a:srgbClr val="9C254D"/>
              </a:solidFill>
              <a:latin typeface="Cambria Math"/>
              <a:ea typeface="Cambria Math"/>
              <a:cs typeface="Cambria Math"/>
              <a:sym typeface="Cambria Math"/>
            </a:endParaRPr>
          </a:p>
          <a:p>
            <a:pPr indent="9525" lvl="0" marL="0" rtl="0" algn="l">
              <a:spcBef>
                <a:spcPts val="364"/>
              </a:spcBef>
              <a:spcAft>
                <a:spcPts val="0"/>
              </a:spcAft>
              <a:buClr>
                <a:schemeClr val="dk1"/>
              </a:buClr>
              <a:buSzPts val="1100"/>
              <a:buFont typeface="Arial"/>
              <a:buNone/>
            </a:pPr>
            <a:r>
              <a:rPr lang="en-US" sz="2000">
                <a:solidFill>
                  <a:srgbClr val="9C254D"/>
                </a:solidFill>
                <a:latin typeface="Cambria Math"/>
                <a:ea typeface="Cambria Math"/>
                <a:cs typeface="Cambria Math"/>
                <a:sym typeface="Cambria Math"/>
              </a:rPr>
              <a:t>Spanish and Russian, and </a:t>
            </a:r>
            <a:endParaRPr sz="2000">
              <a:solidFill>
                <a:srgbClr val="9C254D"/>
              </a:solidFill>
              <a:latin typeface="Cambria Math"/>
              <a:ea typeface="Cambria Math"/>
              <a:cs typeface="Cambria Math"/>
              <a:sym typeface="Cambria Math"/>
            </a:endParaRPr>
          </a:p>
          <a:p>
            <a:pPr indent="9525" lvl="0" marL="0" rtl="0" algn="l">
              <a:spcBef>
                <a:spcPts val="364"/>
              </a:spcBef>
              <a:spcAft>
                <a:spcPts val="0"/>
              </a:spcAft>
              <a:buClr>
                <a:schemeClr val="dk1"/>
              </a:buClr>
              <a:buSzPts val="1100"/>
              <a:buFont typeface="Arial"/>
              <a:buNone/>
            </a:pPr>
            <a:r>
              <a:rPr lang="en-US" sz="2000">
                <a:solidFill>
                  <a:srgbClr val="38761D"/>
                </a:solidFill>
                <a:latin typeface="Cambria Math"/>
                <a:ea typeface="Cambria Math"/>
                <a:cs typeface="Cambria Math"/>
                <a:sym typeface="Cambria Math"/>
              </a:rPr>
              <a:t>14 have taken courses in both </a:t>
            </a:r>
            <a:endParaRPr sz="2000">
              <a:solidFill>
                <a:srgbClr val="38761D"/>
              </a:solidFill>
              <a:latin typeface="Cambria Math"/>
              <a:ea typeface="Cambria Math"/>
              <a:cs typeface="Cambria Math"/>
              <a:sym typeface="Cambria Math"/>
            </a:endParaRPr>
          </a:p>
          <a:p>
            <a:pPr indent="9525" lvl="0" marL="0" rtl="0" algn="l">
              <a:spcBef>
                <a:spcPts val="364"/>
              </a:spcBef>
              <a:spcAft>
                <a:spcPts val="0"/>
              </a:spcAft>
              <a:buClr>
                <a:schemeClr val="dk1"/>
              </a:buClr>
              <a:buSzPts val="1100"/>
              <a:buFont typeface="Arial"/>
              <a:buNone/>
            </a:pPr>
            <a:r>
              <a:rPr lang="en-US" sz="2000">
                <a:solidFill>
                  <a:srgbClr val="38761D"/>
                </a:solidFill>
                <a:latin typeface="Cambria Math"/>
                <a:ea typeface="Cambria Math"/>
                <a:cs typeface="Cambria Math"/>
                <a:sym typeface="Cambria Math"/>
              </a:rPr>
              <a:t>French and Russian.</a:t>
            </a:r>
            <a:r>
              <a:rPr lang="en-US" sz="2000">
                <a:solidFill>
                  <a:schemeClr val="dk1"/>
                </a:solidFill>
                <a:latin typeface="Cambria Math"/>
                <a:ea typeface="Cambria Math"/>
                <a:cs typeface="Cambria Math"/>
                <a:sym typeface="Cambria Math"/>
              </a:rPr>
              <a:t> </a:t>
            </a:r>
            <a:endParaRPr sz="2000">
              <a:solidFill>
                <a:schemeClr val="dk1"/>
              </a:solidFill>
              <a:latin typeface="Cambria Math"/>
              <a:ea typeface="Cambria Math"/>
              <a:cs typeface="Cambria Math"/>
              <a:sym typeface="Cambria Math"/>
            </a:endParaRPr>
          </a:p>
          <a:p>
            <a:pPr indent="9525" lvl="0" marL="0" rtl="0" algn="l">
              <a:spcBef>
                <a:spcPts val="364"/>
              </a:spcBef>
              <a:spcAft>
                <a:spcPts val="0"/>
              </a:spcAft>
              <a:buClr>
                <a:schemeClr val="dk1"/>
              </a:buClr>
              <a:buSzPts val="1100"/>
              <a:buFont typeface="Arial"/>
              <a:buNone/>
            </a:pPr>
            <a:r>
              <a:rPr lang="en-US" sz="2000">
                <a:solidFill>
                  <a:srgbClr val="3949AB"/>
                </a:solidFill>
                <a:latin typeface="Cambria Math"/>
                <a:ea typeface="Cambria Math"/>
                <a:cs typeface="Cambria Math"/>
                <a:sym typeface="Cambria Math"/>
              </a:rPr>
              <a:t>If 2092 students have taken a course in </a:t>
            </a:r>
            <a:endParaRPr sz="2000">
              <a:solidFill>
                <a:srgbClr val="3949AB"/>
              </a:solidFill>
              <a:latin typeface="Cambria Math"/>
              <a:ea typeface="Cambria Math"/>
              <a:cs typeface="Cambria Math"/>
              <a:sym typeface="Cambria Math"/>
            </a:endParaRPr>
          </a:p>
          <a:p>
            <a:pPr indent="9525" lvl="0" marL="0" rtl="0" algn="l">
              <a:spcBef>
                <a:spcPts val="364"/>
              </a:spcBef>
              <a:spcAft>
                <a:spcPts val="0"/>
              </a:spcAft>
              <a:buClr>
                <a:schemeClr val="dk1"/>
              </a:buClr>
              <a:buSzPts val="1100"/>
              <a:buFont typeface="Arial"/>
              <a:buNone/>
            </a:pPr>
            <a:r>
              <a:rPr lang="en-US" sz="2000">
                <a:solidFill>
                  <a:srgbClr val="3949AB"/>
                </a:solidFill>
                <a:latin typeface="Cambria Math"/>
                <a:ea typeface="Cambria Math"/>
                <a:cs typeface="Cambria Math"/>
                <a:sym typeface="Cambria Math"/>
              </a:rPr>
              <a:t>at least one of Spanish, French and Russian, </a:t>
            </a:r>
            <a:endParaRPr sz="2000">
              <a:solidFill>
                <a:srgbClr val="3949AB"/>
              </a:solidFill>
              <a:latin typeface="Cambria Math"/>
              <a:ea typeface="Cambria Math"/>
              <a:cs typeface="Cambria Math"/>
              <a:sym typeface="Cambria Math"/>
            </a:endParaRPr>
          </a:p>
          <a:p>
            <a:pPr indent="9525" lvl="0" marL="0" rtl="0" algn="l">
              <a:spcBef>
                <a:spcPts val="364"/>
              </a:spcBef>
              <a:spcAft>
                <a:spcPts val="0"/>
              </a:spcAft>
              <a:buClr>
                <a:schemeClr val="dk1"/>
              </a:buClr>
              <a:buSzPts val="1100"/>
              <a:buFont typeface="Arial"/>
              <a:buNone/>
            </a:pPr>
            <a:r>
              <a:rPr lang="en-US" sz="2000">
                <a:solidFill>
                  <a:schemeClr val="dk1"/>
                </a:solidFill>
                <a:latin typeface="Cambria Math"/>
                <a:ea typeface="Cambria Math"/>
                <a:cs typeface="Cambria Math"/>
                <a:sym typeface="Cambria Math"/>
              </a:rPr>
              <a:t>how many students have taken a course in all 3 languages?</a:t>
            </a:r>
            <a:endParaRPr sz="2000">
              <a:solidFill>
                <a:schemeClr val="dk1"/>
              </a:solidFill>
              <a:latin typeface="Cambria Math"/>
              <a:ea typeface="Cambria Math"/>
              <a:cs typeface="Cambria Math"/>
              <a:sym typeface="Cambria Math"/>
            </a:endParaRPr>
          </a:p>
          <a:p>
            <a:pPr indent="-274320" lvl="0" marL="274320" marR="0" rtl="0" algn="l">
              <a:lnSpc>
                <a:spcPct val="100000"/>
              </a:lnSpc>
              <a:spcBef>
                <a:spcPts val="364"/>
              </a:spcBef>
              <a:spcAft>
                <a:spcPts val="0"/>
              </a:spcAft>
              <a:buClr>
                <a:srgbClr val="000000"/>
              </a:buClr>
              <a:buSzPts val="2600"/>
              <a:buFont typeface="Arial"/>
              <a:buNone/>
            </a:pPr>
            <a:r>
              <a:t/>
            </a:r>
            <a:endParaRPr sz="2000">
              <a:solidFill>
                <a:schemeClr val="dk1"/>
              </a:solidFill>
              <a:latin typeface="Cambria Math"/>
              <a:ea typeface="Cambria Math"/>
              <a:cs typeface="Cambria Math"/>
              <a:sym typeface="Cambria Math"/>
            </a:endParaRPr>
          </a:p>
          <a:p>
            <a:pPr indent="0" lvl="0" marL="0" marR="0" rtl="0" algn="l">
              <a:lnSpc>
                <a:spcPct val="100000"/>
              </a:lnSpc>
              <a:spcBef>
                <a:spcPts val="364"/>
              </a:spcBef>
              <a:spcAft>
                <a:spcPts val="0"/>
              </a:spcAft>
              <a:buNone/>
            </a:pPr>
            <a:r>
              <a:t/>
            </a:r>
            <a:endParaRPr sz="2000">
              <a:solidFill>
                <a:schemeClr val="dk1"/>
              </a:solidFill>
              <a:latin typeface="Cambria Math"/>
              <a:ea typeface="Cambria Math"/>
              <a:cs typeface="Cambria Math"/>
              <a:sym typeface="Cambria Math"/>
            </a:endParaRPr>
          </a:p>
        </p:txBody>
      </p:sp>
      <p:pic>
        <p:nvPicPr>
          <p:cNvPr id="269" name="Google Shape;269;g317b062ca71_0_55"/>
          <p:cNvPicPr preferRelativeResize="0"/>
          <p:nvPr/>
        </p:nvPicPr>
        <p:blipFill>
          <a:blip r:embed="rId3">
            <a:alphaModFix/>
          </a:blip>
          <a:stretch>
            <a:fillRect/>
          </a:stretch>
        </p:blipFill>
        <p:spPr>
          <a:xfrm>
            <a:off x="5417094" y="1841387"/>
            <a:ext cx="3608426" cy="32819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g317b062ca71_0_62"/>
          <p:cNvSpPr txBox="1"/>
          <p:nvPr>
            <p:ph type="title"/>
          </p:nvPr>
        </p:nvSpPr>
        <p:spPr>
          <a:xfrm>
            <a:off x="457200" y="24"/>
            <a:ext cx="8229600" cy="923100"/>
          </a:xfrm>
          <a:prstGeom prst="rect">
            <a:avLst/>
          </a:prstGeom>
          <a:noFill/>
          <a:ln>
            <a:noFill/>
          </a:ln>
        </p:spPr>
        <p:txBody>
          <a:bodyPr anchorCtr="0" anchor="b" bIns="0" lIns="0" spcFirstLastPara="1" rIns="0" wrap="square" tIns="45700">
            <a:noAutofit/>
          </a:bodyPr>
          <a:lstStyle/>
          <a:p>
            <a:pPr indent="0" lvl="0" marL="0" rtl="0" algn="l">
              <a:spcBef>
                <a:spcPts val="0"/>
              </a:spcBef>
              <a:spcAft>
                <a:spcPts val="0"/>
              </a:spcAft>
              <a:buClr>
                <a:schemeClr val="dk2"/>
              </a:buClr>
              <a:buSzPts val="4000"/>
              <a:buFont typeface="Calibri"/>
              <a:buNone/>
            </a:pPr>
            <a:r>
              <a:rPr lang="en-US" sz="3600"/>
              <a:t>Inclusion-Exclusion Principle for 3 Sets</a:t>
            </a:r>
            <a:endParaRPr sz="3600"/>
          </a:p>
        </p:txBody>
      </p:sp>
      <p:sp>
        <p:nvSpPr>
          <p:cNvPr id="275" name="Google Shape;275;g317b062ca71_0_62"/>
          <p:cNvSpPr txBox="1"/>
          <p:nvPr/>
        </p:nvSpPr>
        <p:spPr>
          <a:xfrm>
            <a:off x="293550" y="5123375"/>
            <a:ext cx="8621700" cy="1579800"/>
          </a:xfrm>
          <a:prstGeom prst="rect">
            <a:avLst/>
          </a:prstGeom>
          <a:noFill/>
          <a:ln>
            <a:noFill/>
          </a:ln>
        </p:spPr>
        <p:txBody>
          <a:bodyPr anchorCtr="0" anchor="t" bIns="45700" lIns="91425" spcFirstLastPara="1" rIns="91425" wrap="square" tIns="45700">
            <a:noAutofit/>
          </a:bodyPr>
          <a:lstStyle/>
          <a:p>
            <a:pPr indent="-248920" lvl="0" marL="274320" marR="0" rtl="0" algn="l">
              <a:lnSpc>
                <a:spcPct val="100000"/>
              </a:lnSpc>
              <a:spcBef>
                <a:spcPts val="0"/>
              </a:spcBef>
              <a:spcAft>
                <a:spcPts val="0"/>
              </a:spcAft>
              <a:buClr>
                <a:schemeClr val="accent3"/>
              </a:buClr>
              <a:buSzPts val="2000"/>
              <a:buFont typeface="Cambria Math"/>
              <a:buChar char="•"/>
            </a:pPr>
            <a:r>
              <a:rPr b="1" lang="en-US" sz="2000">
                <a:solidFill>
                  <a:schemeClr val="dk1"/>
                </a:solidFill>
                <a:latin typeface="Cambria Math"/>
                <a:ea typeface="Cambria Math"/>
                <a:cs typeface="Cambria Math"/>
                <a:sym typeface="Cambria Math"/>
              </a:rPr>
              <a:t>Example (Cont.):</a:t>
            </a:r>
            <a:endParaRPr sz="2000">
              <a:solidFill>
                <a:schemeClr val="dk1"/>
              </a:solidFill>
              <a:latin typeface="Cambria Math"/>
              <a:ea typeface="Cambria Math"/>
              <a:cs typeface="Cambria Math"/>
              <a:sym typeface="Cambria Math"/>
            </a:endParaRPr>
          </a:p>
          <a:p>
            <a:pPr indent="0" lvl="0" marL="0" rtl="0" algn="l">
              <a:spcBef>
                <a:spcPts val="364"/>
              </a:spcBef>
              <a:spcAft>
                <a:spcPts val="0"/>
              </a:spcAft>
              <a:buNone/>
            </a:pPr>
            <a:r>
              <a:rPr lang="en-US" sz="2000">
                <a:solidFill>
                  <a:schemeClr val="dk1"/>
                </a:solidFill>
                <a:latin typeface="Cambria Math"/>
                <a:ea typeface="Cambria Math"/>
                <a:cs typeface="Cambria Math"/>
                <a:sym typeface="Cambria Math"/>
              </a:rPr>
              <a:t>Here, </a:t>
            </a:r>
            <a:r>
              <a:rPr lang="en-US" sz="2000">
                <a:solidFill>
                  <a:schemeClr val="dk1"/>
                </a:solidFill>
                <a:latin typeface="Cambria Math"/>
                <a:ea typeface="Cambria Math"/>
                <a:cs typeface="Cambria Math"/>
                <a:sym typeface="Cambria Math"/>
              </a:rPr>
              <a:t>|S∪F∪R| = |S|+ |F|+ |R| − |S∩F| − |S∩R| − |F∩R| + |S∩F∩R|</a:t>
            </a:r>
            <a:endParaRPr sz="2000">
              <a:solidFill>
                <a:schemeClr val="dk1"/>
              </a:solidFill>
              <a:latin typeface="Cambria Math"/>
              <a:ea typeface="Cambria Math"/>
              <a:cs typeface="Cambria Math"/>
              <a:sym typeface="Cambria Math"/>
            </a:endParaRPr>
          </a:p>
          <a:p>
            <a:pPr indent="0" lvl="0" marL="0" rtl="0" algn="l">
              <a:spcBef>
                <a:spcPts val="364"/>
              </a:spcBef>
              <a:spcAft>
                <a:spcPts val="0"/>
              </a:spcAft>
              <a:buNone/>
            </a:pPr>
            <a:r>
              <a:rPr lang="en-US" sz="2000">
                <a:solidFill>
                  <a:schemeClr val="dk1"/>
                </a:solidFill>
                <a:latin typeface="Cambria Math"/>
                <a:ea typeface="Cambria Math"/>
                <a:cs typeface="Cambria Math"/>
                <a:sym typeface="Cambria Math"/>
              </a:rPr>
              <a:t>    =&gt; 2092 = 1232 + 879 + 114 −103 −23 −14 + |S∩F∩R|.</a:t>
            </a:r>
            <a:endParaRPr sz="2000">
              <a:solidFill>
                <a:schemeClr val="dk1"/>
              </a:solidFill>
              <a:latin typeface="Cambria Math"/>
              <a:ea typeface="Cambria Math"/>
              <a:cs typeface="Cambria Math"/>
              <a:sym typeface="Cambria Math"/>
            </a:endParaRPr>
          </a:p>
          <a:p>
            <a:pPr indent="0" lvl="0" marL="0" rtl="0" algn="l">
              <a:spcBef>
                <a:spcPts val="364"/>
              </a:spcBef>
              <a:spcAft>
                <a:spcPts val="0"/>
              </a:spcAft>
              <a:buNone/>
            </a:pPr>
            <a:r>
              <a:rPr lang="en-US" sz="2000">
                <a:solidFill>
                  <a:schemeClr val="dk1"/>
                </a:solidFill>
                <a:latin typeface="Cambria Math"/>
                <a:ea typeface="Cambria Math"/>
                <a:cs typeface="Cambria Math"/>
                <a:sym typeface="Cambria Math"/>
              </a:rPr>
              <a:t>    =&gt; |S∩F∩R| = 7.</a:t>
            </a:r>
            <a:endParaRPr sz="2000">
              <a:solidFill>
                <a:schemeClr val="dk1"/>
              </a:solidFill>
              <a:latin typeface="Cambria Math"/>
              <a:ea typeface="Cambria Math"/>
              <a:cs typeface="Cambria Math"/>
              <a:sym typeface="Cambria Math"/>
            </a:endParaRPr>
          </a:p>
        </p:txBody>
      </p:sp>
      <p:pic>
        <p:nvPicPr>
          <p:cNvPr id="276" name="Google Shape;276;g317b062ca71_0_62"/>
          <p:cNvPicPr preferRelativeResize="0"/>
          <p:nvPr/>
        </p:nvPicPr>
        <p:blipFill>
          <a:blip r:embed="rId3">
            <a:alphaModFix/>
          </a:blip>
          <a:stretch>
            <a:fillRect/>
          </a:stretch>
        </p:blipFill>
        <p:spPr>
          <a:xfrm>
            <a:off x="2292340" y="976503"/>
            <a:ext cx="4559319" cy="4146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6"/>
          <p:cNvSpPr txBox="1"/>
          <p:nvPr>
            <p:ph type="title"/>
          </p:nvPr>
        </p:nvSpPr>
        <p:spPr>
          <a:xfrm>
            <a:off x="457200" y="-12"/>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5000"/>
              <a:buFont typeface="Calibri"/>
              <a:buNone/>
            </a:pPr>
            <a:r>
              <a:rPr lang="en-US" sz="4000"/>
              <a:t>Set Identities</a:t>
            </a:r>
            <a:endParaRPr sz="4000"/>
          </a:p>
        </p:txBody>
      </p:sp>
      <p:pic>
        <p:nvPicPr>
          <p:cNvPr id="283" name="Google Shape;283;p36"/>
          <p:cNvPicPr preferRelativeResize="0"/>
          <p:nvPr/>
        </p:nvPicPr>
        <p:blipFill>
          <a:blip r:embed="rId3">
            <a:alphaModFix/>
          </a:blip>
          <a:stretch>
            <a:fillRect/>
          </a:stretch>
        </p:blipFill>
        <p:spPr>
          <a:xfrm>
            <a:off x="2759600" y="1142988"/>
            <a:ext cx="3777193" cy="541021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5000"/>
              <a:buFont typeface="Calibri"/>
              <a:buNone/>
            </a:pPr>
            <a:r>
              <a:rPr lang="en-US"/>
              <a:t>Proving Set Identities</a:t>
            </a:r>
            <a:endParaRPr/>
          </a:p>
        </p:txBody>
      </p:sp>
      <p:sp>
        <p:nvSpPr>
          <p:cNvPr id="289" name="Google Shape;289;p39"/>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rmAutofit/>
          </a:bodyPr>
          <a:lstStyle/>
          <a:p>
            <a:pPr indent="-514350" lvl="0" marL="514350" rtl="0" algn="l">
              <a:lnSpc>
                <a:spcPct val="100000"/>
              </a:lnSpc>
              <a:spcBef>
                <a:spcPts val="0"/>
              </a:spcBef>
              <a:spcAft>
                <a:spcPts val="0"/>
              </a:spcAft>
              <a:buSzPts val="2470"/>
              <a:buFont typeface="Cambria Math"/>
              <a:buChar char="●"/>
            </a:pPr>
            <a:r>
              <a:rPr lang="en-US">
                <a:latin typeface="Cambria Math"/>
                <a:ea typeface="Cambria Math"/>
                <a:cs typeface="Cambria Math"/>
                <a:sym typeface="Cambria Math"/>
              </a:rPr>
              <a:t>Different ways to prove set identities:</a:t>
            </a:r>
            <a:endParaRPr>
              <a:latin typeface="Cambria Math"/>
              <a:ea typeface="Cambria Math"/>
              <a:cs typeface="Cambria Math"/>
              <a:sym typeface="Cambria Math"/>
            </a:endParaRPr>
          </a:p>
          <a:p>
            <a:pPr indent="-514350" lvl="1" marL="880110" rtl="0" algn="l">
              <a:lnSpc>
                <a:spcPct val="100000"/>
              </a:lnSpc>
              <a:spcBef>
                <a:spcPts val="480"/>
              </a:spcBef>
              <a:spcAft>
                <a:spcPts val="0"/>
              </a:spcAft>
              <a:buSzPts val="2040"/>
              <a:buFont typeface="Cambria Math"/>
              <a:buAutoNum type="arabicPeriod"/>
            </a:pPr>
            <a:r>
              <a:rPr lang="en-US">
                <a:latin typeface="Cambria Math"/>
                <a:ea typeface="Cambria Math"/>
                <a:cs typeface="Cambria Math"/>
                <a:sym typeface="Cambria Math"/>
              </a:rPr>
              <a:t>Prove that </a:t>
            </a:r>
            <a:r>
              <a:rPr b="1" lang="en-US">
                <a:latin typeface="Cambria Math"/>
                <a:ea typeface="Cambria Math"/>
                <a:cs typeface="Cambria Math"/>
                <a:sym typeface="Cambria Math"/>
              </a:rPr>
              <a:t>each set (side of the identity) is a subset of the other</a:t>
            </a:r>
            <a:r>
              <a:rPr lang="en-US">
                <a:latin typeface="Cambria Math"/>
                <a:ea typeface="Cambria Math"/>
                <a:cs typeface="Cambria Math"/>
                <a:sym typeface="Cambria Math"/>
              </a:rPr>
              <a:t>.</a:t>
            </a:r>
            <a:endParaRPr>
              <a:latin typeface="Cambria Math"/>
              <a:ea typeface="Cambria Math"/>
              <a:cs typeface="Cambria Math"/>
              <a:sym typeface="Cambria Math"/>
            </a:endParaRPr>
          </a:p>
          <a:p>
            <a:pPr indent="-514350" lvl="1" marL="880110" rtl="0" algn="l">
              <a:lnSpc>
                <a:spcPct val="100000"/>
              </a:lnSpc>
              <a:spcBef>
                <a:spcPts val="480"/>
              </a:spcBef>
              <a:spcAft>
                <a:spcPts val="0"/>
              </a:spcAft>
              <a:buSzPts val="2040"/>
              <a:buFont typeface="Cambria Math"/>
              <a:buAutoNum type="arabicPeriod"/>
            </a:pPr>
            <a:r>
              <a:rPr lang="en-US">
                <a:latin typeface="Cambria Math"/>
                <a:ea typeface="Cambria Math"/>
                <a:cs typeface="Cambria Math"/>
                <a:sym typeface="Cambria Math"/>
              </a:rPr>
              <a:t>Use set builder notation and </a:t>
            </a:r>
            <a:r>
              <a:rPr b="1" lang="en-US">
                <a:latin typeface="Cambria Math"/>
                <a:ea typeface="Cambria Math"/>
                <a:cs typeface="Cambria Math"/>
                <a:sym typeface="Cambria Math"/>
              </a:rPr>
              <a:t>propositional logic</a:t>
            </a:r>
            <a:r>
              <a:rPr lang="en-US">
                <a:latin typeface="Cambria Math"/>
                <a:ea typeface="Cambria Math"/>
                <a:cs typeface="Cambria Math"/>
                <a:sym typeface="Cambria Math"/>
              </a:rPr>
              <a:t>.</a:t>
            </a:r>
            <a:endParaRPr>
              <a:latin typeface="Cambria Math"/>
              <a:ea typeface="Cambria Math"/>
              <a:cs typeface="Cambria Math"/>
              <a:sym typeface="Cambria Math"/>
            </a:endParaRPr>
          </a:p>
          <a:p>
            <a:pPr indent="-514350" lvl="1" marL="880110" rtl="0" algn="l">
              <a:lnSpc>
                <a:spcPct val="100000"/>
              </a:lnSpc>
              <a:spcBef>
                <a:spcPts val="480"/>
              </a:spcBef>
              <a:spcAft>
                <a:spcPts val="0"/>
              </a:spcAft>
              <a:buSzPts val="2040"/>
              <a:buFont typeface="Calibri"/>
              <a:buAutoNum type="arabicPeriod"/>
            </a:pPr>
            <a:r>
              <a:rPr b="1" lang="en-US">
                <a:latin typeface="Cambria Math"/>
                <a:ea typeface="Cambria Math"/>
                <a:cs typeface="Cambria Math"/>
                <a:sym typeface="Cambria Math"/>
              </a:rPr>
              <a:t>Membership Tables:</a:t>
            </a:r>
            <a:r>
              <a:rPr lang="en-US">
                <a:latin typeface="Cambria Math"/>
                <a:ea typeface="Cambria Math"/>
                <a:cs typeface="Cambria Math"/>
                <a:sym typeface="Cambria Math"/>
              </a:rPr>
              <a:t> Verify that elements in the same combination of sets always either belong or do not belong to the same side of the identity.  Use 1 to indicate it is in the set and a 0 to indicate that it is not.</a:t>
            </a:r>
            <a:endParaRPr>
              <a:latin typeface="Cambria Math"/>
              <a:ea typeface="Cambria Math"/>
              <a:cs typeface="Cambria Math"/>
              <a:sym typeface="Cambria Math"/>
            </a:endParaRPr>
          </a:p>
          <a:p>
            <a:pPr indent="-357505" lvl="0" marL="514350" rtl="0" algn="l">
              <a:lnSpc>
                <a:spcPct val="100000"/>
              </a:lnSpc>
              <a:spcBef>
                <a:spcPts val="520"/>
              </a:spcBef>
              <a:spcAft>
                <a:spcPts val="0"/>
              </a:spcAft>
              <a:buSzPts val="2470"/>
              <a:buFont typeface="Calibri"/>
              <a:buNone/>
            </a:pPr>
            <a:r>
              <a:t/>
            </a:r>
            <a:endParaRPr>
              <a:latin typeface="Cambria Math"/>
              <a:ea typeface="Cambria Math"/>
              <a:cs typeface="Cambria Math"/>
              <a:sym typeface="Cambria Math"/>
            </a:endParaRPr>
          </a:p>
          <a:p>
            <a:pPr indent="-357505" lvl="0" marL="514350" rtl="0" algn="l">
              <a:lnSpc>
                <a:spcPct val="100000"/>
              </a:lnSpc>
              <a:spcBef>
                <a:spcPts val="520"/>
              </a:spcBef>
              <a:spcAft>
                <a:spcPts val="0"/>
              </a:spcAft>
              <a:buSzPts val="2470"/>
              <a:buFont typeface="Calibri"/>
              <a:buNone/>
            </a:pPr>
            <a:r>
              <a:t/>
            </a:r>
            <a:endParaRPr>
              <a:latin typeface="Cambria Math"/>
              <a:ea typeface="Cambria Math"/>
              <a:cs typeface="Cambria Math"/>
              <a:sym typeface="Cambria Math"/>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lnSpc>
                <a:spcPct val="100000"/>
              </a:lnSpc>
              <a:spcBef>
                <a:spcPts val="0"/>
              </a:spcBef>
              <a:spcAft>
                <a:spcPts val="0"/>
              </a:spcAft>
              <a:buClr>
                <a:schemeClr val="dk2"/>
              </a:buClr>
              <a:buSzPct val="100000"/>
              <a:buFont typeface="Calibri"/>
              <a:buNone/>
            </a:pPr>
            <a:r>
              <a:rPr lang="en-US"/>
              <a:t>Proving Set Identities:</a:t>
            </a:r>
            <a:r>
              <a:rPr lang="en-US"/>
              <a:t> Second De Morgan Law</a:t>
            </a:r>
            <a:endParaRPr/>
          </a:p>
        </p:txBody>
      </p:sp>
      <p:sp>
        <p:nvSpPr>
          <p:cNvPr id="295" name="Google Shape;295;p40"/>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470"/>
              <a:buNone/>
            </a:pPr>
            <a:r>
              <a:rPr b="1" lang="en-US">
                <a:latin typeface="Cambria Math"/>
                <a:ea typeface="Cambria Math"/>
                <a:cs typeface="Cambria Math"/>
                <a:sym typeface="Cambria Math"/>
              </a:rPr>
              <a:t>Example</a:t>
            </a:r>
            <a:r>
              <a:rPr lang="en-US">
                <a:latin typeface="Cambria Math"/>
                <a:ea typeface="Cambria Math"/>
                <a:cs typeface="Cambria Math"/>
                <a:sym typeface="Cambria Math"/>
              </a:rPr>
              <a:t>: Prove that</a:t>
            </a:r>
            <a:endParaRPr>
              <a:latin typeface="Cambria Math"/>
              <a:ea typeface="Cambria Math"/>
              <a:cs typeface="Cambria Math"/>
              <a:sym typeface="Cambria Math"/>
            </a:endParaRPr>
          </a:p>
          <a:p>
            <a:pPr indent="-274320" lvl="0" marL="274320" rtl="0" algn="l">
              <a:lnSpc>
                <a:spcPct val="100000"/>
              </a:lnSpc>
              <a:spcBef>
                <a:spcPts val="520"/>
              </a:spcBef>
              <a:spcAft>
                <a:spcPts val="0"/>
              </a:spcAft>
              <a:buSzPts val="2470"/>
              <a:buNone/>
            </a:pPr>
            <a:r>
              <a:rPr b="1" lang="en-US">
                <a:latin typeface="Cambria Math"/>
                <a:ea typeface="Cambria Math"/>
                <a:cs typeface="Cambria Math"/>
                <a:sym typeface="Cambria Math"/>
              </a:rPr>
              <a:t>Solution</a:t>
            </a:r>
            <a:r>
              <a:rPr lang="en-US">
                <a:latin typeface="Cambria Math"/>
                <a:ea typeface="Cambria Math"/>
                <a:cs typeface="Cambria Math"/>
                <a:sym typeface="Cambria Math"/>
              </a:rPr>
              <a:t>:   We prove this identity by showing that:</a:t>
            </a:r>
            <a:endParaRPr>
              <a:latin typeface="Cambria Math"/>
              <a:ea typeface="Cambria Math"/>
              <a:cs typeface="Cambria Math"/>
              <a:sym typeface="Cambria Math"/>
            </a:endParaRPr>
          </a:p>
          <a:p>
            <a:pPr indent="-514350" lvl="0" marL="514350" rtl="0" algn="l">
              <a:lnSpc>
                <a:spcPct val="100000"/>
              </a:lnSpc>
              <a:spcBef>
                <a:spcPts val="520"/>
              </a:spcBef>
              <a:spcAft>
                <a:spcPts val="0"/>
              </a:spcAft>
              <a:buSzPts val="2470"/>
              <a:buNone/>
            </a:pPr>
            <a:r>
              <a:rPr lang="en-US">
                <a:latin typeface="Cambria Math"/>
                <a:ea typeface="Cambria Math"/>
                <a:cs typeface="Cambria Math"/>
                <a:sym typeface="Cambria Math"/>
              </a:rPr>
              <a:t>  </a:t>
            </a:r>
            <a:endParaRPr>
              <a:latin typeface="Cambria Math"/>
              <a:ea typeface="Cambria Math"/>
              <a:cs typeface="Cambria Math"/>
              <a:sym typeface="Cambria Math"/>
            </a:endParaRPr>
          </a:p>
          <a:p>
            <a:pPr indent="-514350" lvl="0" marL="514350" rtl="0" algn="l">
              <a:lnSpc>
                <a:spcPct val="100000"/>
              </a:lnSpc>
              <a:spcBef>
                <a:spcPts val="520"/>
              </a:spcBef>
              <a:spcAft>
                <a:spcPts val="0"/>
              </a:spcAft>
              <a:buSzPts val="2470"/>
              <a:buNone/>
            </a:pPr>
            <a:r>
              <a:rPr lang="en-US">
                <a:latin typeface="Cambria Math"/>
                <a:ea typeface="Cambria Math"/>
                <a:cs typeface="Cambria Math"/>
                <a:sym typeface="Cambria Math"/>
              </a:rPr>
              <a:t>        1)                                           and</a:t>
            </a:r>
            <a:endParaRPr>
              <a:latin typeface="Cambria Math"/>
              <a:ea typeface="Cambria Math"/>
              <a:cs typeface="Cambria Math"/>
              <a:sym typeface="Cambria Math"/>
            </a:endParaRPr>
          </a:p>
          <a:p>
            <a:pPr indent="-514350" lvl="0" marL="514350" rtl="0" algn="l">
              <a:lnSpc>
                <a:spcPct val="100000"/>
              </a:lnSpc>
              <a:spcBef>
                <a:spcPts val="520"/>
              </a:spcBef>
              <a:spcAft>
                <a:spcPts val="0"/>
              </a:spcAft>
              <a:buSzPts val="2470"/>
              <a:buNone/>
            </a:pPr>
            <a:r>
              <a:t/>
            </a:r>
            <a:endParaRPr>
              <a:latin typeface="Cambria Math"/>
              <a:ea typeface="Cambria Math"/>
              <a:cs typeface="Cambria Math"/>
              <a:sym typeface="Cambria Math"/>
            </a:endParaRPr>
          </a:p>
          <a:p>
            <a:pPr indent="-514350" lvl="0" marL="514350" rtl="0" algn="l">
              <a:lnSpc>
                <a:spcPct val="100000"/>
              </a:lnSpc>
              <a:spcBef>
                <a:spcPts val="520"/>
              </a:spcBef>
              <a:spcAft>
                <a:spcPts val="0"/>
              </a:spcAft>
              <a:buSzPts val="2470"/>
              <a:buNone/>
            </a:pPr>
            <a:r>
              <a:rPr lang="en-US">
                <a:latin typeface="Cambria Math"/>
                <a:ea typeface="Cambria Math"/>
                <a:cs typeface="Cambria Math"/>
                <a:sym typeface="Cambria Math"/>
              </a:rPr>
              <a:t>     </a:t>
            </a:r>
            <a:endParaRPr>
              <a:latin typeface="Cambria Math"/>
              <a:ea typeface="Cambria Math"/>
              <a:cs typeface="Cambria Math"/>
              <a:sym typeface="Cambria Math"/>
            </a:endParaRPr>
          </a:p>
          <a:p>
            <a:pPr indent="-514350" lvl="0" marL="514350" rtl="0" algn="l">
              <a:lnSpc>
                <a:spcPct val="100000"/>
              </a:lnSpc>
              <a:spcBef>
                <a:spcPts val="520"/>
              </a:spcBef>
              <a:spcAft>
                <a:spcPts val="0"/>
              </a:spcAft>
              <a:buSzPts val="2470"/>
              <a:buNone/>
            </a:pPr>
            <a:r>
              <a:rPr lang="en-US">
                <a:latin typeface="Cambria Math"/>
                <a:ea typeface="Cambria Math"/>
                <a:cs typeface="Cambria Math"/>
                <a:sym typeface="Cambria Math"/>
              </a:rPr>
              <a:t>         2)</a:t>
            </a:r>
            <a:endParaRPr>
              <a:latin typeface="Cambria Math"/>
              <a:ea typeface="Cambria Math"/>
              <a:cs typeface="Cambria Math"/>
              <a:sym typeface="Cambria Math"/>
            </a:endParaRPr>
          </a:p>
          <a:p>
            <a:pPr indent="-274320" lvl="0" marL="274320" rtl="0" algn="l">
              <a:lnSpc>
                <a:spcPct val="100000"/>
              </a:lnSpc>
              <a:spcBef>
                <a:spcPts val="520"/>
              </a:spcBef>
              <a:spcAft>
                <a:spcPts val="0"/>
              </a:spcAft>
              <a:buSzPts val="2470"/>
              <a:buNone/>
            </a:pPr>
            <a:r>
              <a:t/>
            </a:r>
            <a:endParaRPr>
              <a:latin typeface="Cambria Math"/>
              <a:ea typeface="Cambria Math"/>
              <a:cs typeface="Cambria Math"/>
              <a:sym typeface="Cambria Math"/>
            </a:endParaRPr>
          </a:p>
        </p:txBody>
      </p:sp>
      <p:pic>
        <p:nvPicPr>
          <p:cNvPr descr="addin_tmp.png" id="296" name="Google Shape;296;p40"/>
          <p:cNvPicPr preferRelativeResize="0"/>
          <p:nvPr/>
        </p:nvPicPr>
        <p:blipFill rotWithShape="1">
          <a:blip r:embed="rId3">
            <a:alphaModFix/>
          </a:blip>
          <a:srcRect b="0" l="0" r="0" t="0"/>
          <a:stretch/>
        </p:blipFill>
        <p:spPr>
          <a:xfrm>
            <a:off x="3962400" y="2057400"/>
            <a:ext cx="2534602" cy="328613"/>
          </a:xfrm>
          <a:prstGeom prst="rect">
            <a:avLst/>
          </a:prstGeom>
          <a:noFill/>
          <a:ln>
            <a:noFill/>
          </a:ln>
        </p:spPr>
      </p:pic>
      <p:pic>
        <p:nvPicPr>
          <p:cNvPr descr="addin_tmp.png" id="297" name="Google Shape;297;p40"/>
          <p:cNvPicPr preferRelativeResize="0"/>
          <p:nvPr/>
        </p:nvPicPr>
        <p:blipFill rotWithShape="1">
          <a:blip r:embed="rId4">
            <a:alphaModFix/>
          </a:blip>
          <a:srcRect b="0" l="0" r="0" t="0"/>
          <a:stretch/>
        </p:blipFill>
        <p:spPr>
          <a:xfrm>
            <a:off x="1905000" y="4876800"/>
            <a:ext cx="2534602" cy="377190"/>
          </a:xfrm>
          <a:prstGeom prst="rect">
            <a:avLst/>
          </a:prstGeom>
          <a:noFill/>
          <a:ln>
            <a:noFill/>
          </a:ln>
        </p:spPr>
      </p:pic>
      <p:pic>
        <p:nvPicPr>
          <p:cNvPr descr="addin_tmp.png" id="298" name="Google Shape;298;p40"/>
          <p:cNvPicPr preferRelativeResize="0"/>
          <p:nvPr/>
        </p:nvPicPr>
        <p:blipFill rotWithShape="1">
          <a:blip r:embed="rId5">
            <a:alphaModFix/>
          </a:blip>
          <a:srcRect b="0" l="0" r="0" t="0"/>
          <a:stretch/>
        </p:blipFill>
        <p:spPr>
          <a:xfrm>
            <a:off x="1828800" y="3429000"/>
            <a:ext cx="2534602" cy="377190"/>
          </a:xfrm>
          <a:prstGeom prst="rect">
            <a:avLst/>
          </a:prstGeom>
          <a:noFill/>
          <a:ln>
            <a:noFill/>
          </a:ln>
        </p:spPr>
      </p:pic>
      <p:sp>
        <p:nvSpPr>
          <p:cNvPr id="299" name="Google Shape;299;p40"/>
          <p:cNvSpPr txBox="1"/>
          <p:nvPr/>
        </p:nvSpPr>
        <p:spPr>
          <a:xfrm>
            <a:off x="2514600" y="6172200"/>
            <a:ext cx="3276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onstantia"/>
                <a:ea typeface="Constantia"/>
                <a:cs typeface="Constantia"/>
                <a:sym typeface="Constantia"/>
              </a:rPr>
              <a:t>Continued on next slide</a:t>
            </a:r>
            <a:r>
              <a:rPr b="0" i="0" lang="en-US" sz="1800" u="none" cap="none" strike="noStrike">
                <a:solidFill>
                  <a:schemeClr val="dk1"/>
                </a:solidFill>
                <a:latin typeface="Constantia"/>
                <a:ea typeface="Constantia"/>
                <a:cs typeface="Constantia"/>
                <a:sym typeface="Constantia"/>
              </a:rPr>
              <a:t> 🡪</a:t>
            </a:r>
            <a:endParaRPr b="0" i="0" sz="18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lnSpc>
                <a:spcPct val="100000"/>
              </a:lnSpc>
              <a:spcBef>
                <a:spcPts val="0"/>
              </a:spcBef>
              <a:spcAft>
                <a:spcPts val="0"/>
              </a:spcAft>
              <a:buClr>
                <a:schemeClr val="dk2"/>
              </a:buClr>
              <a:buSzPct val="100000"/>
              <a:buFont typeface="Calibri"/>
              <a:buNone/>
            </a:pPr>
            <a:r>
              <a:rPr lang="en-US"/>
              <a:t>Proving Set Identities:</a:t>
            </a:r>
            <a:r>
              <a:rPr lang="en-US"/>
              <a:t> Second De Morgan Law (Cont.)</a:t>
            </a:r>
            <a:endParaRPr/>
          </a:p>
        </p:txBody>
      </p:sp>
      <p:sp>
        <p:nvSpPr>
          <p:cNvPr id="305" name="Google Shape;305;p41"/>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470"/>
              <a:buNone/>
            </a:pPr>
            <a:r>
              <a:rPr lang="en-US">
                <a:latin typeface="Cambria Math"/>
                <a:ea typeface="Cambria Math"/>
                <a:cs typeface="Cambria Math"/>
                <a:sym typeface="Cambria Math"/>
              </a:rPr>
              <a:t>1)</a:t>
            </a:r>
            <a:r>
              <a:rPr lang="en-US">
                <a:latin typeface="Cambria Math"/>
                <a:ea typeface="Cambria Math"/>
                <a:cs typeface="Cambria Math"/>
                <a:sym typeface="Cambria Math"/>
              </a:rPr>
              <a:t>  Show that:                                       </a:t>
            </a:r>
            <a:endParaRPr>
              <a:latin typeface="Cambria Math"/>
              <a:ea typeface="Cambria Math"/>
              <a:cs typeface="Cambria Math"/>
              <a:sym typeface="Cambria Math"/>
            </a:endParaRPr>
          </a:p>
          <a:p>
            <a:pPr indent="-274320" lvl="0" marL="274320" rtl="0" algn="l">
              <a:lnSpc>
                <a:spcPct val="100000"/>
              </a:lnSpc>
              <a:spcBef>
                <a:spcPts val="520"/>
              </a:spcBef>
              <a:spcAft>
                <a:spcPts val="0"/>
              </a:spcAft>
              <a:buSzPts val="2470"/>
              <a:buNone/>
            </a:pPr>
            <a:r>
              <a:t/>
            </a:r>
            <a:endParaRPr>
              <a:latin typeface="Cambria Math"/>
              <a:ea typeface="Cambria Math"/>
              <a:cs typeface="Cambria Math"/>
              <a:sym typeface="Cambria Math"/>
            </a:endParaRPr>
          </a:p>
        </p:txBody>
      </p:sp>
      <p:pic>
        <p:nvPicPr>
          <p:cNvPr descr="addin_tmp.png" id="306" name="Google Shape;306;p41"/>
          <p:cNvPicPr preferRelativeResize="0"/>
          <p:nvPr/>
        </p:nvPicPr>
        <p:blipFill rotWithShape="1">
          <a:blip r:embed="rId3">
            <a:alphaModFix/>
          </a:blip>
          <a:srcRect b="0" l="0" r="0" t="0"/>
          <a:stretch/>
        </p:blipFill>
        <p:spPr>
          <a:xfrm>
            <a:off x="2590800" y="2030350"/>
            <a:ext cx="2534602" cy="377190"/>
          </a:xfrm>
          <a:prstGeom prst="rect">
            <a:avLst/>
          </a:prstGeom>
          <a:noFill/>
          <a:ln>
            <a:noFill/>
          </a:ln>
        </p:spPr>
      </p:pic>
      <p:pic>
        <p:nvPicPr>
          <p:cNvPr descr="addin_tmp.png" id="307" name="Google Shape;307;p41"/>
          <p:cNvPicPr preferRelativeResize="0"/>
          <p:nvPr/>
        </p:nvPicPr>
        <p:blipFill rotWithShape="1">
          <a:blip r:embed="rId4">
            <a:alphaModFix/>
          </a:blip>
          <a:srcRect b="0" l="0" r="0" t="0"/>
          <a:stretch/>
        </p:blipFill>
        <p:spPr>
          <a:xfrm>
            <a:off x="1752600" y="2590801"/>
            <a:ext cx="6518909" cy="2070735"/>
          </a:xfrm>
          <a:prstGeom prst="rect">
            <a:avLst/>
          </a:prstGeom>
          <a:noFill/>
          <a:ln>
            <a:noFill/>
          </a:ln>
        </p:spPr>
      </p:pic>
      <p:sp>
        <p:nvSpPr>
          <p:cNvPr id="308" name="Google Shape;308;p41"/>
          <p:cNvSpPr txBox="1"/>
          <p:nvPr/>
        </p:nvSpPr>
        <p:spPr>
          <a:xfrm>
            <a:off x="2514600" y="6172200"/>
            <a:ext cx="3276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onstantia"/>
                <a:ea typeface="Constantia"/>
                <a:cs typeface="Constantia"/>
                <a:sym typeface="Constantia"/>
              </a:rPr>
              <a:t>Continued on next slide</a:t>
            </a:r>
            <a:r>
              <a:rPr b="0" i="0" lang="en-US" sz="1800" u="none" cap="none" strike="noStrike">
                <a:solidFill>
                  <a:schemeClr val="dk1"/>
                </a:solidFill>
                <a:latin typeface="Constantia"/>
                <a:ea typeface="Constantia"/>
                <a:cs typeface="Constantia"/>
                <a:sym typeface="Constantia"/>
              </a:rPr>
              <a:t> </a:t>
            </a:r>
            <a:r>
              <a:rPr lang="en-US" sz="1800">
                <a:solidFill>
                  <a:schemeClr val="dk1"/>
                </a:solidFill>
                <a:latin typeface="Constantia"/>
                <a:ea typeface="Constantia"/>
                <a:cs typeface="Constantia"/>
                <a:sym typeface="Constantia"/>
              </a:rPr>
              <a:t>→</a:t>
            </a:r>
            <a:endParaRPr b="0" i="0" sz="18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Proving Set Identities: Second De Morgan Law (Cont.)</a:t>
            </a:r>
            <a:endParaRPr/>
          </a:p>
        </p:txBody>
      </p:sp>
      <p:sp>
        <p:nvSpPr>
          <p:cNvPr id="314" name="Google Shape;314;p42"/>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470"/>
              <a:buNone/>
            </a:pPr>
            <a:r>
              <a:rPr lang="en-US">
                <a:latin typeface="Cambria Math"/>
                <a:ea typeface="Cambria Math"/>
                <a:cs typeface="Cambria Math"/>
                <a:sym typeface="Cambria Math"/>
              </a:rPr>
              <a:t>  2) Show that:                                       </a:t>
            </a:r>
            <a:endParaRPr>
              <a:latin typeface="Cambria Math"/>
              <a:ea typeface="Cambria Math"/>
              <a:cs typeface="Cambria Math"/>
              <a:sym typeface="Cambria Math"/>
            </a:endParaRPr>
          </a:p>
          <a:p>
            <a:pPr indent="-274320" lvl="0" marL="274320" rtl="0" algn="l">
              <a:lnSpc>
                <a:spcPct val="100000"/>
              </a:lnSpc>
              <a:spcBef>
                <a:spcPts val="520"/>
              </a:spcBef>
              <a:spcAft>
                <a:spcPts val="0"/>
              </a:spcAft>
              <a:buSzPts val="2470"/>
              <a:buNone/>
            </a:pPr>
            <a:r>
              <a:t/>
            </a:r>
            <a:endParaRPr>
              <a:latin typeface="Cambria Math"/>
              <a:ea typeface="Cambria Math"/>
              <a:cs typeface="Cambria Math"/>
              <a:sym typeface="Cambria Math"/>
            </a:endParaRPr>
          </a:p>
        </p:txBody>
      </p:sp>
      <p:pic>
        <p:nvPicPr>
          <p:cNvPr descr="addin_tmp.png" id="315" name="Google Shape;315;p42"/>
          <p:cNvPicPr preferRelativeResize="0"/>
          <p:nvPr/>
        </p:nvPicPr>
        <p:blipFill rotWithShape="1">
          <a:blip r:embed="rId3">
            <a:alphaModFix/>
          </a:blip>
          <a:srcRect b="0" l="0" r="0" t="0"/>
          <a:stretch/>
        </p:blipFill>
        <p:spPr>
          <a:xfrm>
            <a:off x="1371600" y="2743200"/>
            <a:ext cx="6869430" cy="2108835"/>
          </a:xfrm>
          <a:prstGeom prst="rect">
            <a:avLst/>
          </a:prstGeom>
          <a:noFill/>
          <a:ln>
            <a:noFill/>
          </a:ln>
        </p:spPr>
      </p:pic>
      <p:pic>
        <p:nvPicPr>
          <p:cNvPr descr="addin_tmp.png" id="316" name="Google Shape;316;p42"/>
          <p:cNvPicPr preferRelativeResize="0"/>
          <p:nvPr/>
        </p:nvPicPr>
        <p:blipFill rotWithShape="1">
          <a:blip r:embed="rId4">
            <a:alphaModFix/>
          </a:blip>
          <a:srcRect b="0" l="0" r="0" t="0"/>
          <a:stretch/>
        </p:blipFill>
        <p:spPr>
          <a:xfrm>
            <a:off x="2628225" y="1997600"/>
            <a:ext cx="2534602" cy="377190"/>
          </a:xfrm>
          <a:prstGeom prst="rect">
            <a:avLst/>
          </a:prstGeom>
          <a:noFill/>
          <a:ln>
            <a:noFill/>
          </a:ln>
        </p:spPr>
      </p:pic>
      <p:sp>
        <p:nvSpPr>
          <p:cNvPr id="317" name="Google Shape;317;p42"/>
          <p:cNvSpPr/>
          <p:nvPr/>
        </p:nvSpPr>
        <p:spPr>
          <a:xfrm flipH="1" rot="-5400000">
            <a:off x="8305800" y="5562600"/>
            <a:ext cx="152400" cy="152400"/>
          </a:xfrm>
          <a:prstGeom prst="triangle">
            <a:avLst>
              <a:gd fmla="val 50000"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5000"/>
              <a:buFont typeface="Calibri"/>
              <a:buNone/>
            </a:pPr>
            <a:r>
              <a:rPr lang="en-US"/>
              <a:t>Section Summary</a:t>
            </a:r>
            <a:endParaRPr/>
          </a:p>
        </p:txBody>
      </p:sp>
      <p:sp>
        <p:nvSpPr>
          <p:cNvPr id="133" name="Google Shape;133;p27"/>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470"/>
              <a:buFont typeface="Cambria Math"/>
              <a:buChar char="●"/>
            </a:pPr>
            <a:r>
              <a:rPr lang="en-US">
                <a:latin typeface="Cambria Math"/>
                <a:ea typeface="Cambria Math"/>
                <a:cs typeface="Cambria Math"/>
                <a:sym typeface="Cambria Math"/>
              </a:rPr>
              <a:t>Set Operations</a:t>
            </a:r>
            <a:endParaRPr>
              <a:latin typeface="Cambria Math"/>
              <a:ea typeface="Cambria Math"/>
              <a:cs typeface="Cambria Math"/>
              <a:sym typeface="Cambria Math"/>
            </a:endParaRPr>
          </a:p>
          <a:p>
            <a:pPr indent="-246888" lvl="1" marL="640080" rtl="0" algn="l">
              <a:lnSpc>
                <a:spcPct val="100000"/>
              </a:lnSpc>
              <a:spcBef>
                <a:spcPts val="480"/>
              </a:spcBef>
              <a:spcAft>
                <a:spcPts val="0"/>
              </a:spcAft>
              <a:buSzPts val="2040"/>
              <a:buFont typeface="Cambria Math"/>
              <a:buChar char="○"/>
            </a:pPr>
            <a:r>
              <a:rPr lang="en-US">
                <a:latin typeface="Cambria Math"/>
                <a:ea typeface="Cambria Math"/>
                <a:cs typeface="Cambria Math"/>
                <a:sym typeface="Cambria Math"/>
              </a:rPr>
              <a:t>Union</a:t>
            </a:r>
            <a:endParaRPr>
              <a:latin typeface="Cambria Math"/>
              <a:ea typeface="Cambria Math"/>
              <a:cs typeface="Cambria Math"/>
              <a:sym typeface="Cambria Math"/>
            </a:endParaRPr>
          </a:p>
          <a:p>
            <a:pPr indent="-246888" lvl="1" marL="640080" rtl="0" algn="l">
              <a:lnSpc>
                <a:spcPct val="100000"/>
              </a:lnSpc>
              <a:spcBef>
                <a:spcPts val="480"/>
              </a:spcBef>
              <a:spcAft>
                <a:spcPts val="0"/>
              </a:spcAft>
              <a:buSzPts val="2040"/>
              <a:buFont typeface="Cambria Math"/>
              <a:buChar char="○"/>
            </a:pPr>
            <a:r>
              <a:rPr lang="en-US">
                <a:latin typeface="Cambria Math"/>
                <a:ea typeface="Cambria Math"/>
                <a:cs typeface="Cambria Math"/>
                <a:sym typeface="Cambria Math"/>
              </a:rPr>
              <a:t>Intersection</a:t>
            </a:r>
            <a:endParaRPr>
              <a:latin typeface="Cambria Math"/>
              <a:ea typeface="Cambria Math"/>
              <a:cs typeface="Cambria Math"/>
              <a:sym typeface="Cambria Math"/>
            </a:endParaRPr>
          </a:p>
          <a:p>
            <a:pPr indent="-246888" lvl="1" marL="640080" rtl="0" algn="l">
              <a:lnSpc>
                <a:spcPct val="100000"/>
              </a:lnSpc>
              <a:spcBef>
                <a:spcPts val="480"/>
              </a:spcBef>
              <a:spcAft>
                <a:spcPts val="0"/>
              </a:spcAft>
              <a:buSzPts val="2040"/>
              <a:buFont typeface="Cambria Math"/>
              <a:buChar char="○"/>
            </a:pPr>
            <a:r>
              <a:rPr lang="en-US">
                <a:latin typeface="Cambria Math"/>
                <a:ea typeface="Cambria Math"/>
                <a:cs typeface="Cambria Math"/>
                <a:sym typeface="Cambria Math"/>
              </a:rPr>
              <a:t>Complementation</a:t>
            </a:r>
            <a:endParaRPr>
              <a:latin typeface="Cambria Math"/>
              <a:ea typeface="Cambria Math"/>
              <a:cs typeface="Cambria Math"/>
              <a:sym typeface="Cambria Math"/>
            </a:endParaRPr>
          </a:p>
          <a:p>
            <a:pPr indent="-246888" lvl="1" marL="640080" rtl="0" algn="l">
              <a:lnSpc>
                <a:spcPct val="100000"/>
              </a:lnSpc>
              <a:spcBef>
                <a:spcPts val="480"/>
              </a:spcBef>
              <a:spcAft>
                <a:spcPts val="0"/>
              </a:spcAft>
              <a:buSzPts val="2040"/>
              <a:buFont typeface="Cambria Math"/>
              <a:buChar char="○"/>
            </a:pPr>
            <a:r>
              <a:rPr lang="en-US">
                <a:latin typeface="Cambria Math"/>
                <a:ea typeface="Cambria Math"/>
                <a:cs typeface="Cambria Math"/>
                <a:sym typeface="Cambria Math"/>
              </a:rPr>
              <a:t>Difference</a:t>
            </a:r>
            <a:endParaRPr>
              <a:latin typeface="Cambria Math"/>
              <a:ea typeface="Cambria Math"/>
              <a:cs typeface="Cambria Math"/>
              <a:sym typeface="Cambria Math"/>
            </a:endParaRPr>
          </a:p>
          <a:p>
            <a:pPr indent="-274320" lvl="0" marL="274320" rtl="0" algn="l">
              <a:lnSpc>
                <a:spcPct val="100000"/>
              </a:lnSpc>
              <a:spcBef>
                <a:spcPts val="520"/>
              </a:spcBef>
              <a:spcAft>
                <a:spcPts val="0"/>
              </a:spcAft>
              <a:buSzPts val="2470"/>
              <a:buFont typeface="Cambria Math"/>
              <a:buChar char="●"/>
            </a:pPr>
            <a:r>
              <a:rPr lang="en-US">
                <a:latin typeface="Cambria Math"/>
                <a:ea typeface="Cambria Math"/>
                <a:cs typeface="Cambria Math"/>
                <a:sym typeface="Cambria Math"/>
              </a:rPr>
              <a:t>Set Cardinality: Inclusion, Exclusion</a:t>
            </a:r>
            <a:endParaRPr>
              <a:latin typeface="Cambria Math"/>
              <a:ea typeface="Cambria Math"/>
              <a:cs typeface="Cambria Math"/>
              <a:sym typeface="Cambria Math"/>
            </a:endParaRPr>
          </a:p>
          <a:p>
            <a:pPr indent="-274320" lvl="0" marL="274320" rtl="0" algn="l">
              <a:lnSpc>
                <a:spcPct val="100000"/>
              </a:lnSpc>
              <a:spcBef>
                <a:spcPts val="520"/>
              </a:spcBef>
              <a:spcAft>
                <a:spcPts val="0"/>
              </a:spcAft>
              <a:buSzPts val="2470"/>
              <a:buFont typeface="Cambria Math"/>
              <a:buChar char="●"/>
            </a:pPr>
            <a:r>
              <a:rPr lang="en-US">
                <a:latin typeface="Cambria Math"/>
                <a:ea typeface="Cambria Math"/>
                <a:cs typeface="Cambria Math"/>
                <a:sym typeface="Cambria Math"/>
              </a:rPr>
              <a:t>Set Identities</a:t>
            </a:r>
            <a:endParaRPr>
              <a:latin typeface="Cambria Math"/>
              <a:ea typeface="Cambria Math"/>
              <a:cs typeface="Cambria Math"/>
              <a:sym typeface="Cambria Math"/>
            </a:endParaRPr>
          </a:p>
          <a:p>
            <a:pPr indent="-274320" lvl="0" marL="274320" rtl="0" algn="l">
              <a:lnSpc>
                <a:spcPct val="100000"/>
              </a:lnSpc>
              <a:spcBef>
                <a:spcPts val="520"/>
              </a:spcBef>
              <a:spcAft>
                <a:spcPts val="0"/>
              </a:spcAft>
              <a:buSzPts val="2470"/>
              <a:buFont typeface="Cambria Math"/>
              <a:buChar char="●"/>
            </a:pPr>
            <a:r>
              <a:rPr lang="en-US">
                <a:latin typeface="Cambria Math"/>
                <a:ea typeface="Cambria Math"/>
                <a:cs typeface="Cambria Math"/>
                <a:sym typeface="Cambria Math"/>
              </a:rPr>
              <a:t>Proving Identities</a:t>
            </a:r>
            <a:endParaRPr>
              <a:latin typeface="Cambria Math"/>
              <a:ea typeface="Cambria Math"/>
              <a:cs typeface="Cambria Math"/>
              <a:sym typeface="Cambria Math"/>
            </a:endParaRPr>
          </a:p>
          <a:p>
            <a:pPr indent="0" lvl="0" marL="0" rtl="0" algn="l">
              <a:lnSpc>
                <a:spcPct val="100000"/>
              </a:lnSpc>
              <a:spcBef>
                <a:spcPts val="520"/>
              </a:spcBef>
              <a:spcAft>
                <a:spcPts val="0"/>
              </a:spcAft>
              <a:buNone/>
            </a:pPr>
            <a:r>
              <a:t/>
            </a:r>
            <a:endParaRPr>
              <a:latin typeface="Cambria Math"/>
              <a:ea typeface="Cambria Math"/>
              <a:cs typeface="Cambria Math"/>
              <a:sym typeface="Cambria Math"/>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pic>
        <p:nvPicPr>
          <p:cNvPr descr="addin_tmp.png" id="322" name="Google Shape;322;p43"/>
          <p:cNvPicPr preferRelativeResize="0"/>
          <p:nvPr>
            <p:ph idx="1" type="body"/>
          </p:nvPr>
        </p:nvPicPr>
        <p:blipFill rotWithShape="1">
          <a:blip r:embed="rId3">
            <a:alphaModFix/>
          </a:blip>
          <a:srcRect b="0" l="0" r="0" t="0"/>
          <a:stretch/>
        </p:blipFill>
        <p:spPr>
          <a:xfrm>
            <a:off x="339150" y="2830800"/>
            <a:ext cx="8465700" cy="2731800"/>
          </a:xfrm>
          <a:prstGeom prst="rect">
            <a:avLst/>
          </a:prstGeom>
          <a:noFill/>
          <a:ln>
            <a:noFill/>
          </a:ln>
        </p:spPr>
      </p:pic>
      <p:sp>
        <p:nvSpPr>
          <p:cNvPr id="323" name="Google Shape;323;p43"/>
          <p:cNvSpPr/>
          <p:nvPr/>
        </p:nvSpPr>
        <p:spPr>
          <a:xfrm flipH="1" rot="-5400000">
            <a:off x="5181600" y="5943600"/>
            <a:ext cx="152400" cy="152400"/>
          </a:xfrm>
          <a:prstGeom prst="triangle">
            <a:avLst>
              <a:gd fmla="val 50000"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324" name="Google Shape;324;p4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lnSpc>
                <a:spcPct val="100000"/>
              </a:lnSpc>
              <a:spcBef>
                <a:spcPts val="0"/>
              </a:spcBef>
              <a:spcAft>
                <a:spcPts val="0"/>
              </a:spcAft>
              <a:buClr>
                <a:schemeClr val="dk2"/>
              </a:buClr>
              <a:buSzPct val="100000"/>
              <a:buFont typeface="Calibri"/>
              <a:buNone/>
            </a:pPr>
            <a:r>
              <a:rPr lang="en-US"/>
              <a:t>Proving</a:t>
            </a:r>
            <a:r>
              <a:rPr lang="en-US"/>
              <a:t> Set Identities</a:t>
            </a:r>
            <a:r>
              <a:rPr lang="en-US"/>
              <a:t> with Propositional Logic</a:t>
            </a:r>
            <a:endParaRPr/>
          </a:p>
        </p:txBody>
      </p:sp>
      <p:sp>
        <p:nvSpPr>
          <p:cNvPr id="325" name="Google Shape;325;p43"/>
          <p:cNvSpPr txBox="1"/>
          <p:nvPr/>
        </p:nvSpPr>
        <p:spPr>
          <a:xfrm>
            <a:off x="339150" y="2022625"/>
            <a:ext cx="8465700" cy="418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mbria Math"/>
                <a:ea typeface="Cambria Math"/>
                <a:cs typeface="Cambria Math"/>
                <a:sym typeface="Cambria Math"/>
              </a:rPr>
              <a:t>We can also prove the second De Morgan’s law by the following process with propositional logic on Set Builder Notation:</a:t>
            </a:r>
            <a:endParaRPr sz="2000">
              <a:solidFill>
                <a:schemeClr val="dk1"/>
              </a:solidFill>
              <a:latin typeface="Cambria Math"/>
              <a:ea typeface="Cambria Math"/>
              <a:cs typeface="Cambria Math"/>
              <a:sym typeface="Cambria Math"/>
            </a:endParaRPr>
          </a:p>
          <a:p>
            <a:pPr indent="0" lvl="0" marL="0" rtl="0" algn="l">
              <a:spcBef>
                <a:spcPts val="0"/>
              </a:spcBef>
              <a:spcAft>
                <a:spcPts val="0"/>
              </a:spcAft>
              <a:buNone/>
            </a:pPr>
            <a:r>
              <a:t/>
            </a:r>
            <a:endParaRPr sz="2000">
              <a:solidFill>
                <a:schemeClr val="dk1"/>
              </a:solidFill>
              <a:latin typeface="Cambria Math"/>
              <a:ea typeface="Cambria Math"/>
              <a:cs typeface="Cambria Math"/>
              <a:sym typeface="Cambria Math"/>
            </a:endParaRPr>
          </a:p>
          <a:p>
            <a:pPr indent="0" lvl="0" marL="0" rtl="0" algn="l">
              <a:spcBef>
                <a:spcPts val="0"/>
              </a:spcBef>
              <a:spcAft>
                <a:spcPts val="0"/>
              </a:spcAft>
              <a:buNone/>
            </a:pPr>
            <a:r>
              <a:t/>
            </a:r>
            <a:endParaRPr sz="2000">
              <a:solidFill>
                <a:schemeClr val="dk1"/>
              </a:solidFill>
              <a:latin typeface="Cambria Math"/>
              <a:ea typeface="Cambria Math"/>
              <a:cs typeface="Cambria Math"/>
              <a:sym typeface="Cambria Math"/>
            </a:endParaRPr>
          </a:p>
          <a:p>
            <a:pPr indent="0" lvl="0" marL="0" rtl="0" algn="l">
              <a:spcBef>
                <a:spcPts val="0"/>
              </a:spcBef>
              <a:spcAft>
                <a:spcPts val="0"/>
              </a:spcAft>
              <a:buNone/>
            </a:pPr>
            <a:r>
              <a:t/>
            </a:r>
            <a:endParaRPr sz="2000">
              <a:solidFill>
                <a:schemeClr val="dk1"/>
              </a:solidFill>
              <a:latin typeface="Cambria Math"/>
              <a:ea typeface="Cambria Math"/>
              <a:cs typeface="Cambria Math"/>
              <a:sym typeface="Cambria Math"/>
            </a:endParaRPr>
          </a:p>
          <a:p>
            <a:pPr indent="0" lvl="0" marL="0" rtl="0" algn="l">
              <a:spcBef>
                <a:spcPts val="0"/>
              </a:spcBef>
              <a:spcAft>
                <a:spcPts val="0"/>
              </a:spcAft>
              <a:buNone/>
            </a:pPr>
            <a:r>
              <a:t/>
            </a:r>
            <a:endParaRPr sz="2000">
              <a:solidFill>
                <a:schemeClr val="dk1"/>
              </a:solidFill>
              <a:latin typeface="Cambria Math"/>
              <a:ea typeface="Cambria Math"/>
              <a:cs typeface="Cambria Math"/>
              <a:sym typeface="Cambria Math"/>
            </a:endParaRPr>
          </a:p>
          <a:p>
            <a:pPr indent="0" lvl="0" marL="0" rtl="0" algn="l">
              <a:spcBef>
                <a:spcPts val="0"/>
              </a:spcBef>
              <a:spcAft>
                <a:spcPts val="0"/>
              </a:spcAft>
              <a:buNone/>
            </a:pPr>
            <a:r>
              <a:t/>
            </a:r>
            <a:endParaRPr sz="2000">
              <a:solidFill>
                <a:schemeClr val="dk1"/>
              </a:solidFill>
              <a:latin typeface="Cambria Math"/>
              <a:ea typeface="Cambria Math"/>
              <a:cs typeface="Cambria Math"/>
              <a:sym typeface="Cambria Math"/>
            </a:endParaRPr>
          </a:p>
          <a:p>
            <a:pPr indent="0" lvl="0" marL="0" rtl="0" algn="l">
              <a:spcBef>
                <a:spcPts val="0"/>
              </a:spcBef>
              <a:spcAft>
                <a:spcPts val="0"/>
              </a:spcAft>
              <a:buNone/>
            </a:pPr>
            <a:r>
              <a:t/>
            </a:r>
            <a:endParaRPr sz="2000">
              <a:solidFill>
                <a:schemeClr val="dk1"/>
              </a:solidFill>
              <a:latin typeface="Cambria Math"/>
              <a:ea typeface="Cambria Math"/>
              <a:cs typeface="Cambria Math"/>
              <a:sym typeface="Cambria Math"/>
            </a:endParaRPr>
          </a:p>
          <a:p>
            <a:pPr indent="0" lvl="0" marL="0" rtl="0" algn="l">
              <a:spcBef>
                <a:spcPts val="0"/>
              </a:spcBef>
              <a:spcAft>
                <a:spcPts val="0"/>
              </a:spcAft>
              <a:buNone/>
            </a:pPr>
            <a:r>
              <a:t/>
            </a:r>
            <a:endParaRPr sz="2000">
              <a:solidFill>
                <a:schemeClr val="dk1"/>
              </a:solidFill>
              <a:latin typeface="Cambria Math"/>
              <a:ea typeface="Cambria Math"/>
              <a:cs typeface="Cambria Math"/>
              <a:sym typeface="Cambria Math"/>
            </a:endParaRPr>
          </a:p>
          <a:p>
            <a:pPr indent="0" lvl="0" marL="0" rtl="0" algn="l">
              <a:spcBef>
                <a:spcPts val="0"/>
              </a:spcBef>
              <a:spcAft>
                <a:spcPts val="0"/>
              </a:spcAft>
              <a:buNone/>
            </a:pPr>
            <a:r>
              <a:t/>
            </a:r>
            <a:endParaRPr sz="2000">
              <a:solidFill>
                <a:schemeClr val="dk1"/>
              </a:solidFill>
              <a:latin typeface="Cambria Math"/>
              <a:ea typeface="Cambria Math"/>
              <a:cs typeface="Cambria Math"/>
              <a:sym typeface="Cambria Math"/>
            </a:endParaRPr>
          </a:p>
          <a:p>
            <a:pPr indent="0" lvl="0" marL="0" rtl="0" algn="l">
              <a:spcBef>
                <a:spcPts val="0"/>
              </a:spcBef>
              <a:spcAft>
                <a:spcPts val="0"/>
              </a:spcAft>
              <a:buNone/>
            </a:pPr>
            <a:r>
              <a:t/>
            </a:r>
            <a:endParaRPr sz="2000">
              <a:solidFill>
                <a:schemeClr val="dk1"/>
              </a:solidFill>
              <a:latin typeface="Cambria Math"/>
              <a:ea typeface="Cambria Math"/>
              <a:cs typeface="Cambria Math"/>
              <a:sym typeface="Cambria Math"/>
            </a:endParaRPr>
          </a:p>
          <a:p>
            <a:pPr indent="0" lvl="0" marL="0" rtl="0" algn="l">
              <a:spcBef>
                <a:spcPts val="0"/>
              </a:spcBef>
              <a:spcAft>
                <a:spcPts val="0"/>
              </a:spcAft>
              <a:buNone/>
            </a:pPr>
            <a:r>
              <a:t/>
            </a:r>
            <a:endParaRPr sz="2000">
              <a:solidFill>
                <a:schemeClr val="dk1"/>
              </a:solidFill>
              <a:latin typeface="Cambria Math"/>
              <a:ea typeface="Cambria Math"/>
              <a:cs typeface="Cambria Math"/>
              <a:sym typeface="Cambria Math"/>
            </a:endParaRPr>
          </a:p>
          <a:p>
            <a:pPr indent="0" lvl="0" marL="0" rtl="0" algn="l">
              <a:spcBef>
                <a:spcPts val="0"/>
              </a:spcBef>
              <a:spcAft>
                <a:spcPts val="0"/>
              </a:spcAft>
              <a:buNone/>
            </a:pPr>
            <a:r>
              <a:rPr lang="en-US" sz="2000">
                <a:solidFill>
                  <a:schemeClr val="dk1"/>
                </a:solidFill>
                <a:latin typeface="Cambria Math"/>
                <a:ea typeface="Cambria Math"/>
                <a:cs typeface="Cambria Math"/>
                <a:sym typeface="Cambria Math"/>
              </a:rPr>
              <a:t>Therefore,                                           .</a:t>
            </a:r>
            <a:endParaRPr sz="2000">
              <a:solidFill>
                <a:schemeClr val="dk1"/>
              </a:solidFill>
              <a:latin typeface="Cambria Math"/>
              <a:ea typeface="Cambria Math"/>
              <a:cs typeface="Cambria Math"/>
              <a:sym typeface="Cambria Math"/>
            </a:endParaRPr>
          </a:p>
        </p:txBody>
      </p:sp>
      <p:sp>
        <p:nvSpPr>
          <p:cNvPr id="326" name="Google Shape;326;p43"/>
          <p:cNvSpPr/>
          <p:nvPr/>
        </p:nvSpPr>
        <p:spPr>
          <a:xfrm>
            <a:off x="1728950" y="3747100"/>
            <a:ext cx="5791500" cy="598200"/>
          </a:xfrm>
          <a:prstGeom prst="rect">
            <a:avLst/>
          </a:prstGeom>
          <a:noFill/>
          <a:ln cap="flat" cmpd="sng" w="28575">
            <a:solidFill>
              <a:srgbClr val="D2336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tantia"/>
              <a:ea typeface="Constantia"/>
              <a:cs typeface="Constantia"/>
              <a:sym typeface="Constantia"/>
            </a:endParaRPr>
          </a:p>
        </p:txBody>
      </p:sp>
      <p:pic>
        <p:nvPicPr>
          <p:cNvPr descr="addin_tmp.png" id="327" name="Google Shape;327;p43"/>
          <p:cNvPicPr preferRelativeResize="0"/>
          <p:nvPr/>
        </p:nvPicPr>
        <p:blipFill rotWithShape="1">
          <a:blip r:embed="rId4">
            <a:alphaModFix/>
          </a:blip>
          <a:srcRect b="0" l="0" r="0" t="0"/>
          <a:stretch/>
        </p:blipFill>
        <p:spPr>
          <a:xfrm>
            <a:off x="1728950" y="5791199"/>
            <a:ext cx="2187912" cy="283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g31506d2431f_0_3"/>
          <p:cNvSpPr/>
          <p:nvPr/>
        </p:nvSpPr>
        <p:spPr>
          <a:xfrm flipH="1" rot="-5400000">
            <a:off x="8001000" y="5791200"/>
            <a:ext cx="152400" cy="152400"/>
          </a:xfrm>
          <a:prstGeom prst="triangle">
            <a:avLst>
              <a:gd fmla="val 50000" name="adj"/>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333" name="Google Shape;333;g31506d2431f_0_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spcBef>
                <a:spcPts val="0"/>
              </a:spcBef>
              <a:spcAft>
                <a:spcPts val="0"/>
              </a:spcAft>
              <a:buClr>
                <a:schemeClr val="dk2"/>
              </a:buClr>
              <a:buSzPct val="100000"/>
              <a:buFont typeface="Calibri"/>
              <a:buNone/>
            </a:pPr>
            <a:r>
              <a:rPr lang="en-US"/>
              <a:t>Proving Set Identities with </a:t>
            </a:r>
            <a:r>
              <a:rPr lang="en-US"/>
              <a:t>Membership Tables</a:t>
            </a:r>
            <a:endParaRPr/>
          </a:p>
        </p:txBody>
      </p:sp>
      <p:sp>
        <p:nvSpPr>
          <p:cNvPr id="334" name="Google Shape;334;g31506d2431f_0_3"/>
          <p:cNvSpPr txBox="1"/>
          <p:nvPr/>
        </p:nvSpPr>
        <p:spPr>
          <a:xfrm>
            <a:off x="522825" y="2022625"/>
            <a:ext cx="83232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solidFill>
                  <a:schemeClr val="dk1"/>
                </a:solidFill>
                <a:latin typeface="Cambria Math"/>
                <a:ea typeface="Cambria Math"/>
                <a:cs typeface="Cambria Math"/>
                <a:sym typeface="Cambria Math"/>
              </a:rPr>
              <a:t>We can use a membership table </a:t>
            </a:r>
            <a:r>
              <a:rPr lang="en-US" sz="2000">
                <a:solidFill>
                  <a:schemeClr val="dk1"/>
                </a:solidFill>
                <a:latin typeface="Cambria Math"/>
                <a:ea typeface="Cambria Math"/>
                <a:cs typeface="Cambria Math"/>
                <a:sym typeface="Cambria Math"/>
              </a:rPr>
              <a:t>to show that </a:t>
            </a:r>
            <a:r>
              <a:rPr b="1" lang="en-US" sz="2000">
                <a:solidFill>
                  <a:schemeClr val="dk1"/>
                </a:solidFill>
                <a:latin typeface="Cambria Math"/>
                <a:ea typeface="Cambria Math"/>
                <a:cs typeface="Cambria Math"/>
                <a:sym typeface="Cambria Math"/>
              </a:rPr>
              <a:t>A∩(B∪C) = (A∩B)∪(A∩C)</a:t>
            </a:r>
            <a:r>
              <a:rPr lang="en-US" sz="2000">
                <a:solidFill>
                  <a:schemeClr val="dk1"/>
                </a:solidFill>
                <a:latin typeface="Cambria Math"/>
                <a:ea typeface="Cambria Math"/>
                <a:cs typeface="Cambria Math"/>
                <a:sym typeface="Cambria Math"/>
              </a:rPr>
              <a:t>:</a:t>
            </a:r>
            <a:endParaRPr sz="2000">
              <a:solidFill>
                <a:schemeClr val="dk1"/>
              </a:solidFill>
              <a:latin typeface="Cambria Math"/>
              <a:ea typeface="Cambria Math"/>
              <a:cs typeface="Cambria Math"/>
              <a:sym typeface="Cambria Math"/>
            </a:endParaRPr>
          </a:p>
        </p:txBody>
      </p:sp>
      <p:pic>
        <p:nvPicPr>
          <p:cNvPr id="335" name="Google Shape;335;g31506d2431f_0_3"/>
          <p:cNvPicPr preferRelativeResize="0"/>
          <p:nvPr/>
        </p:nvPicPr>
        <p:blipFill>
          <a:blip r:embed="rId3">
            <a:alphaModFix/>
          </a:blip>
          <a:stretch>
            <a:fillRect/>
          </a:stretch>
        </p:blipFill>
        <p:spPr>
          <a:xfrm>
            <a:off x="723900" y="2667625"/>
            <a:ext cx="7696200" cy="3081486"/>
          </a:xfrm>
          <a:prstGeom prst="rect">
            <a:avLst/>
          </a:prstGeom>
          <a:noFill/>
          <a:ln>
            <a:noFill/>
          </a:ln>
        </p:spPr>
      </p:pic>
      <p:sp>
        <p:nvSpPr>
          <p:cNvPr id="336" name="Google Shape;336;g31506d2431f_0_3"/>
          <p:cNvSpPr/>
          <p:nvPr/>
        </p:nvSpPr>
        <p:spPr>
          <a:xfrm>
            <a:off x="3632850" y="3188875"/>
            <a:ext cx="1026600" cy="24321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tantia"/>
              <a:ea typeface="Constantia"/>
              <a:cs typeface="Constantia"/>
              <a:sym typeface="Constantia"/>
            </a:endParaRPr>
          </a:p>
        </p:txBody>
      </p:sp>
      <p:sp>
        <p:nvSpPr>
          <p:cNvPr id="337" name="Google Shape;337;g31506d2431f_0_3"/>
          <p:cNvSpPr/>
          <p:nvPr/>
        </p:nvSpPr>
        <p:spPr>
          <a:xfrm>
            <a:off x="6774100" y="3188875"/>
            <a:ext cx="1443900" cy="2432100"/>
          </a:xfrm>
          <a:prstGeom prst="rect">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tantia"/>
              <a:ea typeface="Constantia"/>
              <a:cs typeface="Constantia"/>
              <a:sym typeface="Constant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5000"/>
              <a:buFont typeface="Calibri"/>
              <a:buNone/>
            </a:pPr>
            <a:r>
              <a:rPr lang="en-US"/>
              <a:t>Union</a:t>
            </a:r>
            <a:endParaRPr/>
          </a:p>
        </p:txBody>
      </p:sp>
      <p:sp>
        <p:nvSpPr>
          <p:cNvPr id="139" name="Google Shape;139;p29"/>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470"/>
              <a:buChar char="●"/>
            </a:pPr>
            <a:r>
              <a:rPr b="1" lang="en-US">
                <a:latin typeface="Cambria Math"/>
                <a:ea typeface="Cambria Math"/>
                <a:cs typeface="Cambria Math"/>
                <a:sym typeface="Cambria Math"/>
              </a:rPr>
              <a:t>Definition</a:t>
            </a:r>
            <a:r>
              <a:rPr lang="en-US">
                <a:latin typeface="Cambria Math"/>
                <a:ea typeface="Cambria Math"/>
                <a:cs typeface="Cambria Math"/>
                <a:sym typeface="Cambria Math"/>
              </a:rPr>
              <a:t>: Let </a:t>
            </a:r>
            <a:r>
              <a:rPr i="1" lang="en-US">
                <a:latin typeface="Cambria Math"/>
                <a:ea typeface="Cambria Math"/>
                <a:cs typeface="Cambria Math"/>
                <a:sym typeface="Cambria Math"/>
              </a:rPr>
              <a:t>A</a:t>
            </a:r>
            <a:r>
              <a:rPr lang="en-US">
                <a:latin typeface="Cambria Math"/>
                <a:ea typeface="Cambria Math"/>
                <a:cs typeface="Cambria Math"/>
                <a:sym typeface="Cambria Math"/>
              </a:rPr>
              <a:t> and </a:t>
            </a:r>
            <a:r>
              <a:rPr i="1" lang="en-US">
                <a:latin typeface="Cambria Math"/>
                <a:ea typeface="Cambria Math"/>
                <a:cs typeface="Cambria Math"/>
                <a:sym typeface="Cambria Math"/>
              </a:rPr>
              <a:t>B</a:t>
            </a:r>
            <a:r>
              <a:rPr lang="en-US">
                <a:latin typeface="Cambria Math"/>
                <a:ea typeface="Cambria Math"/>
                <a:cs typeface="Cambria Math"/>
                <a:sym typeface="Cambria Math"/>
              </a:rPr>
              <a:t> be sets. The </a:t>
            </a:r>
            <a:r>
              <a:rPr i="1" lang="en-US">
                <a:latin typeface="Cambria Math"/>
                <a:ea typeface="Cambria Math"/>
                <a:cs typeface="Cambria Math"/>
                <a:sym typeface="Cambria Math"/>
              </a:rPr>
              <a:t>union</a:t>
            </a:r>
            <a:r>
              <a:rPr lang="en-US">
                <a:latin typeface="Cambria Math"/>
                <a:ea typeface="Cambria Math"/>
                <a:cs typeface="Cambria Math"/>
                <a:sym typeface="Cambria Math"/>
              </a:rPr>
              <a:t> of the sets </a:t>
            </a:r>
            <a:r>
              <a:rPr i="1" lang="en-US">
                <a:latin typeface="Cambria Math"/>
                <a:ea typeface="Cambria Math"/>
                <a:cs typeface="Cambria Math"/>
                <a:sym typeface="Cambria Math"/>
              </a:rPr>
              <a:t>A</a:t>
            </a:r>
            <a:r>
              <a:rPr lang="en-US">
                <a:latin typeface="Cambria Math"/>
                <a:ea typeface="Cambria Math"/>
                <a:cs typeface="Cambria Math"/>
                <a:sym typeface="Cambria Math"/>
              </a:rPr>
              <a:t> and </a:t>
            </a:r>
            <a:r>
              <a:rPr i="1" lang="en-US">
                <a:latin typeface="Cambria Math"/>
                <a:ea typeface="Cambria Math"/>
                <a:cs typeface="Cambria Math"/>
                <a:sym typeface="Cambria Math"/>
              </a:rPr>
              <a:t>B</a:t>
            </a:r>
            <a:r>
              <a:rPr lang="en-US">
                <a:latin typeface="Cambria Math"/>
                <a:ea typeface="Cambria Math"/>
                <a:cs typeface="Cambria Math"/>
                <a:sym typeface="Cambria Math"/>
              </a:rPr>
              <a:t>, denoted by </a:t>
            </a:r>
            <a:r>
              <a:rPr i="1" lang="en-US">
                <a:latin typeface="Cambria Math"/>
                <a:ea typeface="Cambria Math"/>
                <a:cs typeface="Cambria Math"/>
                <a:sym typeface="Cambria Math"/>
              </a:rPr>
              <a:t>A</a:t>
            </a:r>
            <a:r>
              <a:rPr b="1" lang="en-US">
                <a:latin typeface="Cambria Math"/>
                <a:ea typeface="Cambria Math"/>
                <a:cs typeface="Cambria Math"/>
                <a:sym typeface="Cambria Math"/>
              </a:rPr>
              <a:t> </a:t>
            </a:r>
            <a:r>
              <a:rPr lang="en-US">
                <a:latin typeface="Cambria Math"/>
                <a:ea typeface="Cambria Math"/>
                <a:cs typeface="Cambria Math"/>
                <a:sym typeface="Cambria Math"/>
              </a:rPr>
              <a:t>∪ </a:t>
            </a:r>
            <a:r>
              <a:rPr i="1" lang="en-US">
                <a:latin typeface="Cambria Math"/>
                <a:ea typeface="Cambria Math"/>
                <a:cs typeface="Cambria Math"/>
                <a:sym typeface="Cambria Math"/>
              </a:rPr>
              <a:t>B, </a:t>
            </a:r>
            <a:r>
              <a:rPr lang="en-US">
                <a:latin typeface="Cambria Math"/>
                <a:ea typeface="Cambria Math"/>
                <a:cs typeface="Cambria Math"/>
                <a:sym typeface="Cambria Math"/>
              </a:rPr>
              <a:t> is the set:</a:t>
            </a:r>
            <a:endParaRPr>
              <a:latin typeface="Cambria Math"/>
              <a:ea typeface="Cambria Math"/>
              <a:cs typeface="Cambria Math"/>
              <a:sym typeface="Cambria Math"/>
            </a:endParaRPr>
          </a:p>
          <a:p>
            <a:pPr indent="-274320" lvl="0" marL="274320" rtl="0" algn="l">
              <a:lnSpc>
                <a:spcPct val="100000"/>
              </a:lnSpc>
              <a:spcBef>
                <a:spcPts val="520"/>
              </a:spcBef>
              <a:spcAft>
                <a:spcPts val="0"/>
              </a:spcAft>
              <a:buSzPts val="2470"/>
              <a:buNone/>
            </a:pPr>
            <a:r>
              <a:t/>
            </a:r>
            <a:endParaRPr>
              <a:latin typeface="Cambria Math"/>
              <a:ea typeface="Cambria Math"/>
              <a:cs typeface="Cambria Math"/>
              <a:sym typeface="Cambria Math"/>
            </a:endParaRPr>
          </a:p>
          <a:p>
            <a:pPr indent="-274320" lvl="0" marL="274320" rtl="0" algn="l">
              <a:lnSpc>
                <a:spcPct val="100000"/>
              </a:lnSpc>
              <a:spcBef>
                <a:spcPts val="520"/>
              </a:spcBef>
              <a:spcAft>
                <a:spcPts val="0"/>
              </a:spcAft>
              <a:buSzPts val="2470"/>
              <a:buNone/>
            </a:pPr>
            <a:r>
              <a:t/>
            </a:r>
            <a:endParaRPr>
              <a:latin typeface="Cambria Math"/>
              <a:ea typeface="Cambria Math"/>
              <a:cs typeface="Cambria Math"/>
              <a:sym typeface="Cambria Math"/>
            </a:endParaRPr>
          </a:p>
          <a:p>
            <a:pPr indent="-274320" lvl="0" marL="274320" rtl="0" algn="l">
              <a:lnSpc>
                <a:spcPct val="100000"/>
              </a:lnSpc>
              <a:spcBef>
                <a:spcPts val="520"/>
              </a:spcBef>
              <a:spcAft>
                <a:spcPts val="0"/>
              </a:spcAft>
              <a:buSzPts val="2470"/>
              <a:buChar char="●"/>
            </a:pPr>
            <a:r>
              <a:rPr b="1" lang="en-US">
                <a:latin typeface="Cambria Math"/>
                <a:ea typeface="Cambria Math"/>
                <a:cs typeface="Cambria Math"/>
                <a:sym typeface="Cambria Math"/>
              </a:rPr>
              <a:t>Example</a:t>
            </a:r>
            <a:r>
              <a:rPr lang="en-US">
                <a:latin typeface="Cambria Math"/>
                <a:ea typeface="Cambria Math"/>
                <a:cs typeface="Cambria Math"/>
                <a:sym typeface="Cambria Math"/>
              </a:rPr>
              <a:t>: What is   {1,2,3}  ∪ {3, 4, 5}?</a:t>
            </a:r>
            <a:endParaRPr>
              <a:latin typeface="Cambria Math"/>
              <a:ea typeface="Cambria Math"/>
              <a:cs typeface="Cambria Math"/>
              <a:sym typeface="Cambria Math"/>
            </a:endParaRPr>
          </a:p>
          <a:p>
            <a:pPr indent="-274320" lvl="0" marL="274320" rtl="0" algn="l">
              <a:lnSpc>
                <a:spcPct val="100000"/>
              </a:lnSpc>
              <a:spcBef>
                <a:spcPts val="520"/>
              </a:spcBef>
              <a:spcAft>
                <a:spcPts val="0"/>
              </a:spcAft>
              <a:buSzPts val="2470"/>
              <a:buNone/>
            </a:pPr>
            <a:r>
              <a:t/>
            </a:r>
            <a:endParaRPr>
              <a:latin typeface="Cambria Math"/>
              <a:ea typeface="Cambria Math"/>
              <a:cs typeface="Cambria Math"/>
              <a:sym typeface="Cambria Math"/>
            </a:endParaRPr>
          </a:p>
          <a:p>
            <a:pPr indent="-274320" lvl="0" marL="274320" rtl="0" algn="l">
              <a:lnSpc>
                <a:spcPct val="100000"/>
              </a:lnSpc>
              <a:spcBef>
                <a:spcPts val="520"/>
              </a:spcBef>
              <a:spcAft>
                <a:spcPts val="0"/>
              </a:spcAft>
              <a:buSzPts val="2470"/>
              <a:buNone/>
            </a:pPr>
            <a:r>
              <a:rPr lang="en-US">
                <a:latin typeface="Cambria Math"/>
                <a:ea typeface="Cambria Math"/>
                <a:cs typeface="Cambria Math"/>
                <a:sym typeface="Cambria Math"/>
              </a:rPr>
              <a:t>               </a:t>
            </a:r>
            <a:r>
              <a:rPr b="1" lang="en-US">
                <a:latin typeface="Cambria Math"/>
                <a:ea typeface="Cambria Math"/>
                <a:cs typeface="Cambria Math"/>
                <a:sym typeface="Cambria Math"/>
              </a:rPr>
              <a:t>Solution</a:t>
            </a:r>
            <a:r>
              <a:rPr lang="en-US">
                <a:latin typeface="Cambria Math"/>
                <a:ea typeface="Cambria Math"/>
                <a:cs typeface="Cambria Math"/>
                <a:sym typeface="Cambria Math"/>
              </a:rPr>
              <a:t>: {1,2,3,4,5}</a:t>
            </a:r>
            <a:endParaRPr>
              <a:latin typeface="Cambria Math"/>
              <a:ea typeface="Cambria Math"/>
              <a:cs typeface="Cambria Math"/>
              <a:sym typeface="Cambria Math"/>
            </a:endParaRPr>
          </a:p>
          <a:p>
            <a:pPr indent="-274320" lvl="0" marL="274320" rtl="0" algn="l">
              <a:lnSpc>
                <a:spcPct val="100000"/>
              </a:lnSpc>
              <a:spcBef>
                <a:spcPts val="520"/>
              </a:spcBef>
              <a:spcAft>
                <a:spcPts val="0"/>
              </a:spcAft>
              <a:buSzPts val="2470"/>
              <a:buNone/>
            </a:pPr>
            <a:r>
              <a:rPr lang="en-US">
                <a:latin typeface="Cambria Math"/>
                <a:ea typeface="Cambria Math"/>
                <a:cs typeface="Cambria Math"/>
                <a:sym typeface="Cambria Math"/>
              </a:rPr>
              <a:t>             </a:t>
            </a:r>
            <a:r>
              <a:rPr lang="en-US" sz="2400">
                <a:latin typeface="Cambria Math"/>
                <a:ea typeface="Cambria Math"/>
                <a:cs typeface="Cambria Math"/>
                <a:sym typeface="Cambria Math"/>
              </a:rPr>
              <a:t>                                   </a:t>
            </a:r>
            <a:endParaRPr>
              <a:latin typeface="Cambria Math"/>
              <a:ea typeface="Cambria Math"/>
              <a:cs typeface="Cambria Math"/>
              <a:sym typeface="Cambria Math"/>
            </a:endParaRPr>
          </a:p>
          <a:p>
            <a:pPr indent="-274320" lvl="0" marL="274320" rtl="0" algn="l">
              <a:lnSpc>
                <a:spcPct val="100000"/>
              </a:lnSpc>
              <a:spcBef>
                <a:spcPts val="520"/>
              </a:spcBef>
              <a:spcAft>
                <a:spcPts val="0"/>
              </a:spcAft>
              <a:buSzPts val="2470"/>
              <a:buNone/>
            </a:pPr>
            <a:r>
              <a:rPr lang="en-US">
                <a:latin typeface="Cambria Math"/>
                <a:ea typeface="Cambria Math"/>
                <a:cs typeface="Cambria Math"/>
                <a:sym typeface="Cambria Math"/>
              </a:rPr>
              <a:t>   </a:t>
            </a:r>
            <a:endParaRPr>
              <a:latin typeface="Cambria Math"/>
              <a:ea typeface="Cambria Math"/>
              <a:cs typeface="Cambria Math"/>
              <a:sym typeface="Cambria Math"/>
            </a:endParaRPr>
          </a:p>
        </p:txBody>
      </p:sp>
      <p:pic>
        <p:nvPicPr>
          <p:cNvPr descr="addin_tmp.png" id="140" name="Google Shape;140;p29"/>
          <p:cNvPicPr preferRelativeResize="0"/>
          <p:nvPr/>
        </p:nvPicPr>
        <p:blipFill rotWithShape="1">
          <a:blip r:embed="rId3">
            <a:alphaModFix/>
          </a:blip>
          <a:srcRect b="0" l="0" r="0" t="0"/>
          <a:stretch/>
        </p:blipFill>
        <p:spPr>
          <a:xfrm>
            <a:off x="2362200" y="2971800"/>
            <a:ext cx="3026093" cy="382905"/>
          </a:xfrm>
          <a:prstGeom prst="rect">
            <a:avLst/>
          </a:prstGeom>
          <a:noFill/>
          <a:ln>
            <a:noFill/>
          </a:ln>
        </p:spPr>
      </p:pic>
      <p:grpSp>
        <p:nvGrpSpPr>
          <p:cNvPr id="141" name="Google Shape;141;p29"/>
          <p:cNvGrpSpPr/>
          <p:nvPr/>
        </p:nvGrpSpPr>
        <p:grpSpPr>
          <a:xfrm>
            <a:off x="5372096" y="4636507"/>
            <a:ext cx="3429000" cy="1447800"/>
            <a:chOff x="5562600" y="4724400"/>
            <a:chExt cx="3429000" cy="1447800"/>
          </a:xfrm>
        </p:grpSpPr>
        <p:sp>
          <p:nvSpPr>
            <p:cNvPr id="142" name="Google Shape;142;p29"/>
            <p:cNvSpPr txBox="1"/>
            <p:nvPr/>
          </p:nvSpPr>
          <p:spPr>
            <a:xfrm>
              <a:off x="8153400" y="4800600"/>
              <a:ext cx="838200" cy="37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onstantia"/>
                  <a:ea typeface="Constantia"/>
                  <a:cs typeface="Constantia"/>
                  <a:sym typeface="Constantia"/>
                </a:rPr>
                <a:t>U</a:t>
              </a:r>
              <a:endParaRPr b="0" i="1" sz="1800" u="none" cap="none" strike="noStrike">
                <a:solidFill>
                  <a:schemeClr val="dk1"/>
                </a:solidFill>
                <a:latin typeface="Constantia"/>
                <a:ea typeface="Constantia"/>
                <a:cs typeface="Constantia"/>
                <a:sym typeface="Constantia"/>
              </a:endParaRPr>
            </a:p>
          </p:txBody>
        </p:sp>
        <p:grpSp>
          <p:nvGrpSpPr>
            <p:cNvPr id="143" name="Google Shape;143;p29"/>
            <p:cNvGrpSpPr/>
            <p:nvPr/>
          </p:nvGrpSpPr>
          <p:grpSpPr>
            <a:xfrm>
              <a:off x="5562600" y="4724400"/>
              <a:ext cx="2971800" cy="1447800"/>
              <a:chOff x="5562600" y="4724400"/>
              <a:chExt cx="2971800" cy="1447800"/>
            </a:xfrm>
          </p:grpSpPr>
          <p:sp>
            <p:nvSpPr>
              <p:cNvPr id="144" name="Google Shape;144;p29"/>
              <p:cNvSpPr/>
              <p:nvPr/>
            </p:nvSpPr>
            <p:spPr>
              <a:xfrm>
                <a:off x="5562600" y="4724400"/>
                <a:ext cx="2971800" cy="1447800"/>
              </a:xfrm>
              <a:prstGeom prst="rect">
                <a:avLst/>
              </a:prstGeom>
              <a:no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grpSp>
            <p:nvGrpSpPr>
              <p:cNvPr id="145" name="Google Shape;145;p29"/>
              <p:cNvGrpSpPr/>
              <p:nvPr/>
            </p:nvGrpSpPr>
            <p:grpSpPr>
              <a:xfrm>
                <a:off x="6096000" y="5029200"/>
                <a:ext cx="1905000" cy="990600"/>
                <a:chOff x="6096000" y="5029200"/>
                <a:chExt cx="1905000" cy="990600"/>
              </a:xfrm>
            </p:grpSpPr>
            <p:sp>
              <p:nvSpPr>
                <p:cNvPr id="146" name="Google Shape;146;p29"/>
                <p:cNvSpPr/>
                <p:nvPr/>
              </p:nvSpPr>
              <p:spPr>
                <a:xfrm>
                  <a:off x="6096000" y="5029200"/>
                  <a:ext cx="1219200" cy="990600"/>
                </a:xfrm>
                <a:prstGeom prst="ellipse">
                  <a:avLst/>
                </a:prstGeom>
                <a:gradFill>
                  <a:gsLst>
                    <a:gs pos="0">
                      <a:srgbClr val="89AAED">
                        <a:alpha val="0"/>
                      </a:srgbClr>
                    </a:gs>
                    <a:gs pos="50000">
                      <a:srgbClr val="B7C9F3"/>
                    </a:gs>
                    <a:gs pos="100000">
                      <a:srgbClr val="DCE4F8"/>
                    </a:gs>
                  </a:gsLst>
                  <a:lin ang="5400000" scaled="0"/>
                </a:gra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147" name="Google Shape;147;p29"/>
                <p:cNvSpPr/>
                <p:nvPr/>
              </p:nvSpPr>
              <p:spPr>
                <a:xfrm>
                  <a:off x="6781800" y="5029200"/>
                  <a:ext cx="1219200" cy="990600"/>
                </a:xfrm>
                <a:prstGeom prst="ellipse">
                  <a:avLst/>
                </a:prstGeom>
                <a:gradFill>
                  <a:gsLst>
                    <a:gs pos="0">
                      <a:srgbClr val="89AAED">
                        <a:alpha val="0"/>
                      </a:srgbClr>
                    </a:gs>
                    <a:gs pos="50000">
                      <a:srgbClr val="B7C9F3"/>
                    </a:gs>
                    <a:gs pos="100000">
                      <a:srgbClr val="DCE4F8"/>
                    </a:gs>
                  </a:gsLst>
                  <a:lin ang="5400000" scaled="0"/>
                </a:gra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grpSp>
        </p:grpSp>
        <p:sp>
          <p:nvSpPr>
            <p:cNvPr id="148" name="Google Shape;148;p29"/>
            <p:cNvSpPr txBox="1"/>
            <p:nvPr/>
          </p:nvSpPr>
          <p:spPr>
            <a:xfrm>
              <a:off x="6248400" y="5181600"/>
              <a:ext cx="381000" cy="37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onstantia"/>
                  <a:ea typeface="Constantia"/>
                  <a:cs typeface="Constantia"/>
                  <a:sym typeface="Constantia"/>
                </a:rPr>
                <a:t>A</a:t>
              </a:r>
              <a:endParaRPr b="0" i="1" sz="1800" u="none" cap="none" strike="noStrike">
                <a:solidFill>
                  <a:schemeClr val="dk1"/>
                </a:solidFill>
                <a:latin typeface="Constantia"/>
                <a:ea typeface="Constantia"/>
                <a:cs typeface="Constantia"/>
                <a:sym typeface="Constantia"/>
              </a:endParaRPr>
            </a:p>
          </p:txBody>
        </p:sp>
        <p:sp>
          <p:nvSpPr>
            <p:cNvPr id="149" name="Google Shape;149;p29"/>
            <p:cNvSpPr txBox="1"/>
            <p:nvPr/>
          </p:nvSpPr>
          <p:spPr>
            <a:xfrm>
              <a:off x="7467600" y="5257800"/>
              <a:ext cx="381000" cy="37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onstantia"/>
                  <a:ea typeface="Constantia"/>
                  <a:cs typeface="Constantia"/>
                  <a:sym typeface="Constantia"/>
                </a:rPr>
                <a:t>B</a:t>
              </a:r>
              <a:endParaRPr b="0" i="1" sz="1800" u="none" cap="none" strike="noStrike">
                <a:solidFill>
                  <a:schemeClr val="dk1"/>
                </a:solidFill>
                <a:latin typeface="Constantia"/>
                <a:ea typeface="Constantia"/>
                <a:cs typeface="Constantia"/>
                <a:sym typeface="Constantia"/>
              </a:endParaRPr>
            </a:p>
          </p:txBody>
        </p:sp>
      </p:grpSp>
      <p:sp>
        <p:nvSpPr>
          <p:cNvPr id="150" name="Google Shape;150;p29"/>
          <p:cNvSpPr txBox="1"/>
          <p:nvPr/>
        </p:nvSpPr>
        <p:spPr>
          <a:xfrm>
            <a:off x="5715000" y="4267200"/>
            <a:ext cx="2743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nstantia"/>
                <a:ea typeface="Constantia"/>
                <a:cs typeface="Constantia"/>
                <a:sym typeface="Constantia"/>
              </a:rPr>
              <a:t>Venn Diagram for </a:t>
            </a:r>
            <a:r>
              <a:rPr b="0" i="1" lang="en-US" sz="1800" u="none" cap="none" strike="noStrike">
                <a:solidFill>
                  <a:schemeClr val="dk1"/>
                </a:solidFill>
                <a:latin typeface="Constantia"/>
                <a:ea typeface="Constantia"/>
                <a:cs typeface="Constantia"/>
                <a:sym typeface="Constantia"/>
              </a:rPr>
              <a:t>A</a:t>
            </a:r>
            <a:r>
              <a:rPr b="0" i="0" lang="en-US" sz="1800" u="none" cap="none" strike="noStrike">
                <a:solidFill>
                  <a:schemeClr val="dk1"/>
                </a:solidFill>
                <a:latin typeface="Cambria Math"/>
                <a:ea typeface="Cambria Math"/>
                <a:cs typeface="Cambria Math"/>
                <a:sym typeface="Cambria Math"/>
              </a:rPr>
              <a:t> ∪ </a:t>
            </a:r>
            <a:r>
              <a:rPr b="0" i="1" lang="en-US" sz="1800" u="none" cap="none" strike="noStrike">
                <a:solidFill>
                  <a:schemeClr val="dk1"/>
                </a:solidFill>
                <a:latin typeface="Cambria Math"/>
                <a:ea typeface="Cambria Math"/>
                <a:cs typeface="Cambria Math"/>
                <a:sym typeface="Cambria Math"/>
              </a:rPr>
              <a:t>B</a:t>
            </a:r>
            <a:r>
              <a:rPr b="0" i="0" lang="en-US" sz="1800" u="none" cap="none" strike="noStrike">
                <a:solidFill>
                  <a:schemeClr val="dk1"/>
                </a:solidFill>
                <a:latin typeface="Constantia"/>
                <a:ea typeface="Constantia"/>
                <a:cs typeface="Constantia"/>
                <a:sym typeface="Constantia"/>
              </a:rPr>
              <a:t>  </a:t>
            </a:r>
            <a:endParaRPr b="0" i="0" sz="18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5000"/>
              <a:buFont typeface="Calibri"/>
              <a:buNone/>
            </a:pPr>
            <a:r>
              <a:rPr lang="en-US"/>
              <a:t>Intersection</a:t>
            </a:r>
            <a:endParaRPr/>
          </a:p>
        </p:txBody>
      </p:sp>
      <p:sp>
        <p:nvSpPr>
          <p:cNvPr id="156" name="Google Shape;156;p30"/>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rmAutofit/>
          </a:bodyPr>
          <a:lstStyle/>
          <a:p>
            <a:pPr indent="-261619" lvl="0" marL="274320" rtl="0" algn="l">
              <a:lnSpc>
                <a:spcPct val="90000"/>
              </a:lnSpc>
              <a:spcBef>
                <a:spcPts val="0"/>
              </a:spcBef>
              <a:spcAft>
                <a:spcPts val="0"/>
              </a:spcAft>
              <a:buSzPts val="2270"/>
              <a:buChar char="●"/>
            </a:pPr>
            <a:r>
              <a:rPr b="1" lang="en-US" sz="2400">
                <a:latin typeface="Cambria Math"/>
                <a:ea typeface="Cambria Math"/>
                <a:cs typeface="Cambria Math"/>
                <a:sym typeface="Cambria Math"/>
              </a:rPr>
              <a:t>Definition</a:t>
            </a:r>
            <a:r>
              <a:rPr lang="en-US" sz="2400">
                <a:latin typeface="Cambria Math"/>
                <a:ea typeface="Cambria Math"/>
                <a:cs typeface="Cambria Math"/>
                <a:sym typeface="Cambria Math"/>
              </a:rPr>
              <a:t>:  The </a:t>
            </a:r>
            <a:r>
              <a:rPr i="1" lang="en-US" sz="2400">
                <a:latin typeface="Cambria Math"/>
                <a:ea typeface="Cambria Math"/>
                <a:cs typeface="Cambria Math"/>
                <a:sym typeface="Cambria Math"/>
              </a:rPr>
              <a:t>intersection</a:t>
            </a:r>
            <a:r>
              <a:rPr lang="en-US" sz="2400">
                <a:latin typeface="Cambria Math"/>
                <a:ea typeface="Cambria Math"/>
                <a:cs typeface="Cambria Math"/>
                <a:sym typeface="Cambria Math"/>
              </a:rPr>
              <a:t> of sets </a:t>
            </a:r>
            <a:r>
              <a:rPr i="1" lang="en-US" sz="2400">
                <a:latin typeface="Cambria Math"/>
                <a:ea typeface="Cambria Math"/>
                <a:cs typeface="Cambria Math"/>
                <a:sym typeface="Cambria Math"/>
              </a:rPr>
              <a:t>A</a:t>
            </a:r>
            <a:r>
              <a:rPr lang="en-US" sz="2400">
                <a:latin typeface="Cambria Math"/>
                <a:ea typeface="Cambria Math"/>
                <a:cs typeface="Cambria Math"/>
                <a:sym typeface="Cambria Math"/>
              </a:rPr>
              <a:t> and </a:t>
            </a:r>
            <a:r>
              <a:rPr i="1" lang="en-US" sz="2400">
                <a:latin typeface="Cambria Math"/>
                <a:ea typeface="Cambria Math"/>
                <a:cs typeface="Cambria Math"/>
                <a:sym typeface="Cambria Math"/>
              </a:rPr>
              <a:t>B</a:t>
            </a:r>
            <a:r>
              <a:rPr lang="en-US" sz="2400">
                <a:latin typeface="Cambria Math"/>
                <a:ea typeface="Cambria Math"/>
                <a:cs typeface="Cambria Math"/>
                <a:sym typeface="Cambria Math"/>
              </a:rPr>
              <a:t>, denoted by      </a:t>
            </a:r>
            <a:r>
              <a:rPr i="1" lang="en-US" sz="2400">
                <a:latin typeface="Cambria Math"/>
                <a:ea typeface="Cambria Math"/>
                <a:cs typeface="Cambria Math"/>
                <a:sym typeface="Cambria Math"/>
              </a:rPr>
              <a:t>A </a:t>
            </a:r>
            <a:r>
              <a:rPr lang="en-US" sz="2400">
                <a:latin typeface="Cambria Math"/>
                <a:ea typeface="Cambria Math"/>
                <a:cs typeface="Cambria Math"/>
                <a:sym typeface="Cambria Math"/>
              </a:rPr>
              <a:t>∩ </a:t>
            </a:r>
            <a:r>
              <a:rPr i="1" lang="en-US" sz="2400">
                <a:latin typeface="Cambria Math"/>
                <a:ea typeface="Cambria Math"/>
                <a:cs typeface="Cambria Math"/>
                <a:sym typeface="Cambria Math"/>
              </a:rPr>
              <a:t>B,</a:t>
            </a:r>
            <a:r>
              <a:rPr lang="en-US" sz="2400">
                <a:latin typeface="Cambria Math"/>
                <a:ea typeface="Cambria Math"/>
                <a:cs typeface="Cambria Math"/>
                <a:sym typeface="Cambria Math"/>
              </a:rPr>
              <a:t>  is</a:t>
            </a:r>
            <a:endParaRPr sz="2400">
              <a:latin typeface="Cambria Math"/>
              <a:ea typeface="Cambria Math"/>
              <a:cs typeface="Cambria Math"/>
              <a:sym typeface="Cambria Math"/>
            </a:endParaRPr>
          </a:p>
          <a:p>
            <a:pPr indent="-117475" lvl="0" marL="274320" rtl="0" algn="l">
              <a:lnSpc>
                <a:spcPct val="90000"/>
              </a:lnSpc>
              <a:spcBef>
                <a:spcPts val="520"/>
              </a:spcBef>
              <a:spcAft>
                <a:spcPts val="0"/>
              </a:spcAft>
              <a:buSzPts val="2470"/>
              <a:buNone/>
            </a:pPr>
            <a:r>
              <a:t/>
            </a:r>
            <a:endParaRPr sz="2400">
              <a:latin typeface="Cambria Math"/>
              <a:ea typeface="Cambria Math"/>
              <a:cs typeface="Cambria Math"/>
              <a:sym typeface="Cambria Math"/>
            </a:endParaRPr>
          </a:p>
          <a:p>
            <a:pPr indent="-261619" lvl="0" marL="274320" rtl="0" algn="l">
              <a:lnSpc>
                <a:spcPct val="90000"/>
              </a:lnSpc>
              <a:spcBef>
                <a:spcPts val="520"/>
              </a:spcBef>
              <a:spcAft>
                <a:spcPts val="0"/>
              </a:spcAft>
              <a:buSzPts val="2270"/>
              <a:buChar char="●"/>
            </a:pPr>
            <a:r>
              <a:rPr lang="en-US" sz="2400">
                <a:latin typeface="Cambria Math"/>
                <a:ea typeface="Cambria Math"/>
                <a:cs typeface="Cambria Math"/>
                <a:sym typeface="Cambria Math"/>
              </a:rPr>
              <a:t>Note if the intersection is empty, then </a:t>
            </a:r>
            <a:r>
              <a:rPr i="1" lang="en-US" sz="2400">
                <a:latin typeface="Cambria Math"/>
                <a:ea typeface="Cambria Math"/>
                <a:cs typeface="Cambria Math"/>
                <a:sym typeface="Cambria Math"/>
              </a:rPr>
              <a:t>A</a:t>
            </a:r>
            <a:r>
              <a:rPr b="1" lang="en-US" sz="2400">
                <a:latin typeface="Cambria Math"/>
                <a:ea typeface="Cambria Math"/>
                <a:cs typeface="Cambria Math"/>
                <a:sym typeface="Cambria Math"/>
              </a:rPr>
              <a:t> </a:t>
            </a:r>
            <a:r>
              <a:rPr lang="en-US" sz="2400">
                <a:latin typeface="Cambria Math"/>
                <a:ea typeface="Cambria Math"/>
                <a:cs typeface="Cambria Math"/>
                <a:sym typeface="Cambria Math"/>
              </a:rPr>
              <a:t>and </a:t>
            </a:r>
            <a:r>
              <a:rPr i="1" lang="en-US" sz="2400">
                <a:latin typeface="Cambria Math"/>
                <a:ea typeface="Cambria Math"/>
                <a:cs typeface="Cambria Math"/>
                <a:sym typeface="Cambria Math"/>
              </a:rPr>
              <a:t>B</a:t>
            </a:r>
            <a:r>
              <a:rPr lang="en-US" sz="2400">
                <a:latin typeface="Cambria Math"/>
                <a:ea typeface="Cambria Math"/>
                <a:cs typeface="Cambria Math"/>
                <a:sym typeface="Cambria Math"/>
              </a:rPr>
              <a:t> are said to be </a:t>
            </a:r>
            <a:r>
              <a:rPr i="1" lang="en-US" sz="2400">
                <a:latin typeface="Cambria Math"/>
                <a:ea typeface="Cambria Math"/>
                <a:cs typeface="Cambria Math"/>
                <a:sym typeface="Cambria Math"/>
              </a:rPr>
              <a:t>disjoint</a:t>
            </a:r>
            <a:r>
              <a:rPr lang="en-US" sz="2400">
                <a:latin typeface="Cambria Math"/>
                <a:ea typeface="Cambria Math"/>
                <a:cs typeface="Cambria Math"/>
                <a:sym typeface="Cambria Math"/>
              </a:rPr>
              <a:t>.</a:t>
            </a:r>
            <a:endParaRPr sz="2400">
              <a:latin typeface="Cambria Math"/>
              <a:ea typeface="Cambria Math"/>
              <a:cs typeface="Cambria Math"/>
              <a:sym typeface="Cambria Math"/>
            </a:endParaRPr>
          </a:p>
          <a:p>
            <a:pPr indent="-261619" lvl="0" marL="274320" rtl="0" algn="l">
              <a:lnSpc>
                <a:spcPct val="90000"/>
              </a:lnSpc>
              <a:spcBef>
                <a:spcPts val="520"/>
              </a:spcBef>
              <a:spcAft>
                <a:spcPts val="0"/>
              </a:spcAft>
              <a:buSzPts val="2270"/>
              <a:buChar char="●"/>
            </a:pPr>
            <a:r>
              <a:rPr b="1" lang="en-US" sz="2400">
                <a:latin typeface="Cambria Math"/>
                <a:ea typeface="Cambria Math"/>
                <a:cs typeface="Cambria Math"/>
                <a:sym typeface="Cambria Math"/>
              </a:rPr>
              <a:t>Example</a:t>
            </a:r>
            <a:r>
              <a:rPr lang="en-US" sz="2400">
                <a:latin typeface="Cambria Math"/>
                <a:ea typeface="Cambria Math"/>
                <a:cs typeface="Cambria Math"/>
                <a:sym typeface="Cambria Math"/>
              </a:rPr>
              <a:t>: What is {1,2,3} ∩ {3,4,5} ? </a:t>
            </a:r>
            <a:endParaRPr sz="2400">
              <a:latin typeface="Cambria Math"/>
              <a:ea typeface="Cambria Math"/>
              <a:cs typeface="Cambria Math"/>
              <a:sym typeface="Cambria Math"/>
            </a:endParaRPr>
          </a:p>
          <a:p>
            <a:pPr indent="-274320" lvl="0" marL="274320" rtl="0" algn="l">
              <a:lnSpc>
                <a:spcPct val="90000"/>
              </a:lnSpc>
              <a:spcBef>
                <a:spcPts val="520"/>
              </a:spcBef>
              <a:spcAft>
                <a:spcPts val="0"/>
              </a:spcAft>
              <a:buSzPts val="2470"/>
              <a:buNone/>
            </a:pPr>
            <a:r>
              <a:rPr lang="en-US" sz="2400">
                <a:latin typeface="Cambria Math"/>
                <a:ea typeface="Cambria Math"/>
                <a:cs typeface="Cambria Math"/>
                <a:sym typeface="Cambria Math"/>
              </a:rPr>
              <a:t>             </a:t>
            </a:r>
            <a:r>
              <a:rPr b="1" lang="en-US" sz="2400">
                <a:latin typeface="Cambria Math"/>
                <a:ea typeface="Cambria Math"/>
                <a:cs typeface="Cambria Math"/>
                <a:sym typeface="Cambria Math"/>
              </a:rPr>
              <a:t>Solution</a:t>
            </a:r>
            <a:r>
              <a:rPr lang="en-US" sz="2400">
                <a:latin typeface="Cambria Math"/>
                <a:ea typeface="Cambria Math"/>
                <a:cs typeface="Cambria Math"/>
                <a:sym typeface="Cambria Math"/>
              </a:rPr>
              <a:t>:   {3}</a:t>
            </a:r>
            <a:endParaRPr sz="2400">
              <a:latin typeface="Cambria Math"/>
              <a:ea typeface="Cambria Math"/>
              <a:cs typeface="Cambria Math"/>
              <a:sym typeface="Cambria Math"/>
            </a:endParaRPr>
          </a:p>
          <a:p>
            <a:pPr indent="-261618" lvl="0" marL="274320" rtl="0" algn="l">
              <a:lnSpc>
                <a:spcPct val="90000"/>
              </a:lnSpc>
              <a:spcBef>
                <a:spcPts val="520"/>
              </a:spcBef>
              <a:spcAft>
                <a:spcPts val="0"/>
              </a:spcAft>
              <a:buSzPts val="2270"/>
              <a:buChar char="●"/>
            </a:pPr>
            <a:r>
              <a:rPr b="1" lang="en-US" sz="2400">
                <a:latin typeface="Cambria Math"/>
                <a:ea typeface="Cambria Math"/>
                <a:cs typeface="Cambria Math"/>
                <a:sym typeface="Cambria Math"/>
              </a:rPr>
              <a:t>Example:</a:t>
            </a:r>
            <a:r>
              <a:rPr lang="en-US" sz="2400">
                <a:latin typeface="Cambria Math"/>
                <a:ea typeface="Cambria Math"/>
                <a:cs typeface="Cambria Math"/>
                <a:sym typeface="Cambria Math"/>
              </a:rPr>
              <a:t>What is {1,2,3} ∩ {4,5,6} ?    </a:t>
            </a:r>
            <a:endParaRPr sz="2400">
              <a:latin typeface="Cambria Math"/>
              <a:ea typeface="Cambria Math"/>
              <a:cs typeface="Cambria Math"/>
              <a:sym typeface="Cambria Math"/>
            </a:endParaRPr>
          </a:p>
          <a:p>
            <a:pPr indent="-274320" lvl="0" marL="274320" rtl="0" algn="l">
              <a:lnSpc>
                <a:spcPct val="90000"/>
              </a:lnSpc>
              <a:spcBef>
                <a:spcPts val="520"/>
              </a:spcBef>
              <a:spcAft>
                <a:spcPts val="0"/>
              </a:spcAft>
              <a:buSzPts val="2470"/>
              <a:buNone/>
            </a:pPr>
            <a:r>
              <a:rPr lang="en-US" sz="2400">
                <a:latin typeface="Cambria Math"/>
                <a:ea typeface="Cambria Math"/>
                <a:cs typeface="Cambria Math"/>
                <a:sym typeface="Cambria Math"/>
              </a:rPr>
              <a:t>             </a:t>
            </a:r>
            <a:r>
              <a:rPr b="1" lang="en-US" sz="2400">
                <a:latin typeface="Cambria Math"/>
                <a:ea typeface="Cambria Math"/>
                <a:cs typeface="Cambria Math"/>
                <a:sym typeface="Cambria Math"/>
              </a:rPr>
              <a:t>Solution</a:t>
            </a:r>
            <a:r>
              <a:rPr lang="en-US" sz="2400">
                <a:latin typeface="Cambria Math"/>
                <a:ea typeface="Cambria Math"/>
                <a:cs typeface="Cambria Math"/>
                <a:sym typeface="Cambria Math"/>
              </a:rPr>
              <a:t>: ∅</a:t>
            </a:r>
            <a:endParaRPr sz="2400">
              <a:latin typeface="Cambria Math"/>
              <a:ea typeface="Cambria Math"/>
              <a:cs typeface="Cambria Math"/>
              <a:sym typeface="Cambria Math"/>
            </a:endParaRPr>
          </a:p>
        </p:txBody>
      </p:sp>
      <p:pic>
        <p:nvPicPr>
          <p:cNvPr descr="addin_tmp.png" id="157" name="Google Shape;157;p30"/>
          <p:cNvPicPr preferRelativeResize="0"/>
          <p:nvPr/>
        </p:nvPicPr>
        <p:blipFill rotWithShape="1">
          <a:blip r:embed="rId3">
            <a:alphaModFix/>
          </a:blip>
          <a:srcRect b="0" l="0" r="0" t="0"/>
          <a:stretch/>
        </p:blipFill>
        <p:spPr>
          <a:xfrm>
            <a:off x="3058950" y="2611534"/>
            <a:ext cx="3026093" cy="382905"/>
          </a:xfrm>
          <a:prstGeom prst="rect">
            <a:avLst/>
          </a:prstGeom>
          <a:noFill/>
          <a:ln>
            <a:noFill/>
          </a:ln>
        </p:spPr>
      </p:pic>
      <p:grpSp>
        <p:nvGrpSpPr>
          <p:cNvPr id="158" name="Google Shape;158;p30"/>
          <p:cNvGrpSpPr/>
          <p:nvPr/>
        </p:nvGrpSpPr>
        <p:grpSpPr>
          <a:xfrm>
            <a:off x="5715000" y="4724400"/>
            <a:ext cx="3429000" cy="1447800"/>
            <a:chOff x="5715000" y="4724400"/>
            <a:chExt cx="3429000" cy="1447800"/>
          </a:xfrm>
        </p:grpSpPr>
        <p:sp>
          <p:nvSpPr>
            <p:cNvPr id="159" name="Google Shape;159;p30"/>
            <p:cNvSpPr/>
            <p:nvPr/>
          </p:nvSpPr>
          <p:spPr>
            <a:xfrm>
              <a:off x="6934200" y="5105400"/>
              <a:ext cx="533400" cy="838200"/>
            </a:xfrm>
            <a:prstGeom prst="ellipse">
              <a:avLst/>
            </a:prstGeom>
            <a:solidFill>
              <a:schemeClr val="accen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grpSp>
          <p:nvGrpSpPr>
            <p:cNvPr id="160" name="Google Shape;160;p30"/>
            <p:cNvGrpSpPr/>
            <p:nvPr/>
          </p:nvGrpSpPr>
          <p:grpSpPr>
            <a:xfrm>
              <a:off x="5715000" y="4724400"/>
              <a:ext cx="2971800" cy="1447800"/>
              <a:chOff x="5715000" y="4724400"/>
              <a:chExt cx="2971800" cy="1447800"/>
            </a:xfrm>
          </p:grpSpPr>
          <p:sp>
            <p:nvSpPr>
              <p:cNvPr id="161" name="Google Shape;161;p30"/>
              <p:cNvSpPr/>
              <p:nvPr/>
            </p:nvSpPr>
            <p:spPr>
              <a:xfrm>
                <a:off x="5715000" y="4724400"/>
                <a:ext cx="2971800" cy="1447800"/>
              </a:xfrm>
              <a:prstGeom prst="rect">
                <a:avLst/>
              </a:prstGeom>
              <a:no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grpSp>
            <p:nvGrpSpPr>
              <p:cNvPr id="162" name="Google Shape;162;p30"/>
              <p:cNvGrpSpPr/>
              <p:nvPr/>
            </p:nvGrpSpPr>
            <p:grpSpPr>
              <a:xfrm>
                <a:off x="6248400" y="5029200"/>
                <a:ext cx="1905000" cy="990600"/>
                <a:chOff x="6248400" y="5029200"/>
                <a:chExt cx="1905000" cy="990600"/>
              </a:xfrm>
            </p:grpSpPr>
            <p:sp>
              <p:nvSpPr>
                <p:cNvPr id="163" name="Google Shape;163;p30"/>
                <p:cNvSpPr/>
                <p:nvPr/>
              </p:nvSpPr>
              <p:spPr>
                <a:xfrm>
                  <a:off x="6248400" y="5029200"/>
                  <a:ext cx="1219200" cy="990600"/>
                </a:xfrm>
                <a:prstGeom prst="ellipse">
                  <a:avLst/>
                </a:prstGeom>
                <a:no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164" name="Google Shape;164;p30"/>
                <p:cNvSpPr/>
                <p:nvPr/>
              </p:nvSpPr>
              <p:spPr>
                <a:xfrm>
                  <a:off x="6934200" y="5029200"/>
                  <a:ext cx="1219200" cy="990600"/>
                </a:xfrm>
                <a:prstGeom prst="ellipse">
                  <a:avLst/>
                </a:prstGeom>
                <a:no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grpSp>
        </p:grpSp>
        <p:grpSp>
          <p:nvGrpSpPr>
            <p:cNvPr id="165" name="Google Shape;165;p30"/>
            <p:cNvGrpSpPr/>
            <p:nvPr/>
          </p:nvGrpSpPr>
          <p:grpSpPr>
            <a:xfrm>
              <a:off x="6400800" y="4800600"/>
              <a:ext cx="2743200" cy="826500"/>
              <a:chOff x="6400800" y="4800600"/>
              <a:chExt cx="2743200" cy="826500"/>
            </a:xfrm>
          </p:grpSpPr>
          <p:sp>
            <p:nvSpPr>
              <p:cNvPr id="166" name="Google Shape;166;p30"/>
              <p:cNvSpPr txBox="1"/>
              <p:nvPr/>
            </p:nvSpPr>
            <p:spPr>
              <a:xfrm>
                <a:off x="8305800" y="4800600"/>
                <a:ext cx="838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onstantia"/>
                    <a:ea typeface="Constantia"/>
                    <a:cs typeface="Constantia"/>
                    <a:sym typeface="Constantia"/>
                  </a:rPr>
                  <a:t>U</a:t>
                </a:r>
                <a:endParaRPr b="0" i="1" sz="1800" u="none" cap="none" strike="noStrike">
                  <a:solidFill>
                    <a:schemeClr val="dk1"/>
                  </a:solidFill>
                  <a:latin typeface="Constantia"/>
                  <a:ea typeface="Constantia"/>
                  <a:cs typeface="Constantia"/>
                  <a:sym typeface="Constantia"/>
                </a:endParaRPr>
              </a:p>
            </p:txBody>
          </p:sp>
          <p:sp>
            <p:nvSpPr>
              <p:cNvPr id="167" name="Google Shape;167;p30"/>
              <p:cNvSpPr txBox="1"/>
              <p:nvPr/>
            </p:nvSpPr>
            <p:spPr>
              <a:xfrm>
                <a:off x="6400800" y="5181600"/>
                <a:ext cx="38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onstantia"/>
                    <a:ea typeface="Constantia"/>
                    <a:cs typeface="Constantia"/>
                    <a:sym typeface="Constantia"/>
                  </a:rPr>
                  <a:t>A</a:t>
                </a:r>
                <a:endParaRPr b="0" i="1" sz="1800" u="none" cap="none" strike="noStrike">
                  <a:solidFill>
                    <a:schemeClr val="dk1"/>
                  </a:solidFill>
                  <a:latin typeface="Constantia"/>
                  <a:ea typeface="Constantia"/>
                  <a:cs typeface="Constantia"/>
                  <a:sym typeface="Constantia"/>
                </a:endParaRPr>
              </a:p>
            </p:txBody>
          </p:sp>
          <p:sp>
            <p:nvSpPr>
              <p:cNvPr id="168" name="Google Shape;168;p30"/>
              <p:cNvSpPr txBox="1"/>
              <p:nvPr/>
            </p:nvSpPr>
            <p:spPr>
              <a:xfrm>
                <a:off x="7620000" y="5257800"/>
                <a:ext cx="38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onstantia"/>
                    <a:ea typeface="Constantia"/>
                    <a:cs typeface="Constantia"/>
                    <a:sym typeface="Constantia"/>
                  </a:rPr>
                  <a:t>B</a:t>
                </a:r>
                <a:endParaRPr b="0" i="1" sz="1800" u="none" cap="none" strike="noStrike">
                  <a:solidFill>
                    <a:schemeClr val="dk1"/>
                  </a:solidFill>
                  <a:latin typeface="Constantia"/>
                  <a:ea typeface="Constantia"/>
                  <a:cs typeface="Constantia"/>
                  <a:sym typeface="Constantia"/>
                </a:endParaRPr>
              </a:p>
            </p:txBody>
          </p:sp>
        </p:grpSp>
      </p:grpSp>
      <p:sp>
        <p:nvSpPr>
          <p:cNvPr id="169" name="Google Shape;169;p30"/>
          <p:cNvSpPr txBox="1"/>
          <p:nvPr/>
        </p:nvSpPr>
        <p:spPr>
          <a:xfrm>
            <a:off x="5715000" y="4355100"/>
            <a:ext cx="2971800" cy="36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nstantia"/>
                <a:ea typeface="Constantia"/>
                <a:cs typeface="Constantia"/>
                <a:sym typeface="Constantia"/>
              </a:rPr>
              <a:t>Venn Diagram</a:t>
            </a:r>
            <a:r>
              <a:rPr b="0" i="0" lang="en-US" sz="1800" u="none" cap="none" strike="noStrike">
                <a:solidFill>
                  <a:schemeClr val="dk1"/>
                </a:solidFill>
                <a:latin typeface="Cambria Math"/>
                <a:ea typeface="Cambria Math"/>
                <a:cs typeface="Cambria Math"/>
                <a:sym typeface="Cambria Math"/>
              </a:rPr>
              <a:t>  for </a:t>
            </a:r>
            <a:r>
              <a:rPr b="0" i="1" lang="en-US" sz="1800" u="none" cap="none" strike="noStrike">
                <a:solidFill>
                  <a:schemeClr val="dk1"/>
                </a:solidFill>
                <a:latin typeface="Constantia"/>
                <a:ea typeface="Constantia"/>
                <a:cs typeface="Constantia"/>
                <a:sym typeface="Constantia"/>
              </a:rPr>
              <a:t>A</a:t>
            </a:r>
            <a:r>
              <a:rPr b="0" i="1" lang="en-US" sz="1800" u="none" cap="none" strike="noStrike">
                <a:solidFill>
                  <a:schemeClr val="dk1"/>
                </a:solidFill>
                <a:latin typeface="Cambria Math"/>
                <a:ea typeface="Cambria Math"/>
                <a:cs typeface="Cambria Math"/>
                <a:sym typeface="Cambria Math"/>
              </a:rPr>
              <a:t> </a:t>
            </a:r>
            <a:r>
              <a:rPr b="0" i="0" lang="en-US" sz="1800" u="none" cap="none" strike="noStrike">
                <a:solidFill>
                  <a:schemeClr val="dk1"/>
                </a:solidFill>
                <a:latin typeface="Cambria Math"/>
                <a:ea typeface="Cambria Math"/>
                <a:cs typeface="Cambria Math"/>
                <a:sym typeface="Cambria Math"/>
              </a:rPr>
              <a:t>∩</a:t>
            </a:r>
            <a:r>
              <a:rPr b="0" i="1" lang="en-US" sz="1800" u="none" cap="none" strike="noStrike">
                <a:solidFill>
                  <a:schemeClr val="dk1"/>
                </a:solidFill>
                <a:latin typeface="Constantia"/>
                <a:ea typeface="Constantia"/>
                <a:cs typeface="Constantia"/>
                <a:sym typeface="Constantia"/>
              </a:rPr>
              <a:t>B</a:t>
            </a:r>
            <a:r>
              <a:rPr b="0" i="0" lang="en-US" sz="1800" u="none" cap="none" strike="noStrike">
                <a:solidFill>
                  <a:schemeClr val="dk1"/>
                </a:solidFill>
                <a:latin typeface="Constantia"/>
                <a:ea typeface="Constantia"/>
                <a:cs typeface="Constantia"/>
                <a:sym typeface="Constantia"/>
              </a:rPr>
              <a:t>    </a:t>
            </a:r>
            <a:endParaRPr b="0" i="0" sz="18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5000"/>
              <a:buFont typeface="Calibri"/>
              <a:buNone/>
            </a:pPr>
            <a:r>
              <a:rPr lang="en-US"/>
              <a:t>Complement</a:t>
            </a:r>
            <a:endParaRPr/>
          </a:p>
        </p:txBody>
      </p:sp>
      <p:sp>
        <p:nvSpPr>
          <p:cNvPr id="175" name="Google Shape;175;p31"/>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470"/>
              <a:buNone/>
            </a:pPr>
            <a:r>
              <a:rPr b="1" lang="en-US">
                <a:latin typeface="Cambria Math"/>
                <a:ea typeface="Cambria Math"/>
                <a:cs typeface="Cambria Math"/>
                <a:sym typeface="Cambria Math"/>
              </a:rPr>
              <a:t>  Definition</a:t>
            </a:r>
            <a:r>
              <a:rPr lang="en-US">
                <a:latin typeface="Cambria Math"/>
                <a:ea typeface="Cambria Math"/>
                <a:cs typeface="Cambria Math"/>
                <a:sym typeface="Cambria Math"/>
              </a:rPr>
              <a:t>: If </a:t>
            </a:r>
            <a:r>
              <a:rPr i="1" lang="en-US">
                <a:latin typeface="Cambria Math"/>
                <a:ea typeface="Cambria Math"/>
                <a:cs typeface="Cambria Math"/>
                <a:sym typeface="Cambria Math"/>
              </a:rPr>
              <a:t>A</a:t>
            </a:r>
            <a:r>
              <a:rPr lang="en-US">
                <a:latin typeface="Cambria Math"/>
                <a:ea typeface="Cambria Math"/>
                <a:cs typeface="Cambria Math"/>
                <a:sym typeface="Cambria Math"/>
              </a:rPr>
              <a:t> is a set, then the complement of the </a:t>
            </a:r>
            <a:r>
              <a:rPr i="1" lang="en-US">
                <a:latin typeface="Cambria Math"/>
                <a:ea typeface="Cambria Math"/>
                <a:cs typeface="Cambria Math"/>
                <a:sym typeface="Cambria Math"/>
              </a:rPr>
              <a:t>A</a:t>
            </a:r>
            <a:r>
              <a:rPr b="1" lang="en-US">
                <a:latin typeface="Cambria Math"/>
                <a:ea typeface="Cambria Math"/>
                <a:cs typeface="Cambria Math"/>
                <a:sym typeface="Cambria Math"/>
              </a:rPr>
              <a:t> </a:t>
            </a:r>
            <a:r>
              <a:rPr lang="en-US">
                <a:latin typeface="Cambria Math"/>
                <a:ea typeface="Cambria Math"/>
                <a:cs typeface="Cambria Math"/>
                <a:sym typeface="Cambria Math"/>
              </a:rPr>
              <a:t>(with respect to </a:t>
            </a:r>
            <a:r>
              <a:rPr i="1" lang="en-US">
                <a:latin typeface="Cambria Math"/>
                <a:ea typeface="Cambria Math"/>
                <a:cs typeface="Cambria Math"/>
                <a:sym typeface="Cambria Math"/>
              </a:rPr>
              <a:t>U</a:t>
            </a:r>
            <a:r>
              <a:rPr lang="en-US">
                <a:latin typeface="Cambria Math"/>
                <a:ea typeface="Cambria Math"/>
                <a:cs typeface="Cambria Math"/>
                <a:sym typeface="Cambria Math"/>
              </a:rPr>
              <a:t>), denoted by </a:t>
            </a:r>
            <a:r>
              <a:rPr i="1" lang="en-US">
                <a:latin typeface="Cambria Math"/>
                <a:ea typeface="Cambria Math"/>
                <a:cs typeface="Cambria Math"/>
                <a:sym typeface="Cambria Math"/>
              </a:rPr>
              <a:t>Ā</a:t>
            </a:r>
            <a:r>
              <a:rPr lang="en-US">
                <a:latin typeface="Cambria Math"/>
                <a:ea typeface="Cambria Math"/>
                <a:cs typeface="Cambria Math"/>
                <a:sym typeface="Cambria Math"/>
              </a:rPr>
              <a:t> is the set  </a:t>
            </a:r>
            <a:r>
              <a:rPr i="1" lang="en-US">
                <a:latin typeface="Cambria Math"/>
                <a:ea typeface="Cambria Math"/>
                <a:cs typeface="Cambria Math"/>
                <a:sym typeface="Cambria Math"/>
              </a:rPr>
              <a:t>U</a:t>
            </a:r>
            <a:r>
              <a:rPr lang="en-US">
                <a:latin typeface="Cambria Math"/>
                <a:ea typeface="Cambria Math"/>
                <a:cs typeface="Cambria Math"/>
                <a:sym typeface="Cambria Math"/>
              </a:rPr>
              <a:t> – </a:t>
            </a:r>
            <a:r>
              <a:rPr i="1" lang="en-US">
                <a:latin typeface="Cambria Math"/>
                <a:ea typeface="Cambria Math"/>
                <a:cs typeface="Cambria Math"/>
                <a:sym typeface="Cambria Math"/>
              </a:rPr>
              <a:t>A</a:t>
            </a:r>
            <a:r>
              <a:rPr lang="en-US">
                <a:latin typeface="Cambria Math"/>
                <a:ea typeface="Cambria Math"/>
                <a:cs typeface="Cambria Math"/>
                <a:sym typeface="Cambria Math"/>
              </a:rPr>
              <a:t>.</a:t>
            </a:r>
            <a:endParaRPr>
              <a:latin typeface="Cambria Math"/>
              <a:ea typeface="Cambria Math"/>
              <a:cs typeface="Cambria Math"/>
              <a:sym typeface="Cambria Math"/>
            </a:endParaRPr>
          </a:p>
          <a:p>
            <a:pPr indent="-274320" lvl="0" marL="274320" rtl="0" algn="l">
              <a:lnSpc>
                <a:spcPct val="100000"/>
              </a:lnSpc>
              <a:spcBef>
                <a:spcPts val="520"/>
              </a:spcBef>
              <a:spcAft>
                <a:spcPts val="0"/>
              </a:spcAft>
              <a:buSzPts val="2470"/>
              <a:buNone/>
            </a:pPr>
            <a:r>
              <a:rPr lang="en-US">
                <a:latin typeface="Cambria Math"/>
                <a:ea typeface="Cambria Math"/>
                <a:cs typeface="Cambria Math"/>
                <a:sym typeface="Cambria Math"/>
              </a:rPr>
              <a:t>                       </a:t>
            </a:r>
            <a:r>
              <a:rPr i="1" lang="en-US">
                <a:latin typeface="Cambria Math"/>
                <a:ea typeface="Cambria Math"/>
                <a:cs typeface="Cambria Math"/>
                <a:sym typeface="Cambria Math"/>
              </a:rPr>
              <a:t>Ā </a:t>
            </a:r>
            <a:r>
              <a:rPr lang="en-US">
                <a:latin typeface="Cambria Math"/>
                <a:ea typeface="Cambria Math"/>
                <a:cs typeface="Cambria Math"/>
                <a:sym typeface="Cambria Math"/>
              </a:rPr>
              <a:t>= {</a:t>
            </a:r>
            <a:r>
              <a:rPr i="1" lang="en-US">
                <a:latin typeface="Cambria Math"/>
                <a:ea typeface="Cambria Math"/>
                <a:cs typeface="Cambria Math"/>
                <a:sym typeface="Cambria Math"/>
              </a:rPr>
              <a:t>x</a:t>
            </a:r>
            <a:r>
              <a:rPr lang="en-US">
                <a:latin typeface="Cambria Math"/>
                <a:ea typeface="Cambria Math"/>
                <a:cs typeface="Cambria Math"/>
                <a:sym typeface="Cambria Math"/>
              </a:rPr>
              <a:t> ∈ </a:t>
            </a:r>
            <a:r>
              <a:rPr i="1" lang="en-US">
                <a:latin typeface="Cambria Math"/>
                <a:ea typeface="Cambria Math"/>
                <a:cs typeface="Cambria Math"/>
                <a:sym typeface="Cambria Math"/>
              </a:rPr>
              <a:t>U</a:t>
            </a:r>
            <a:r>
              <a:rPr lang="en-US">
                <a:latin typeface="Cambria Math"/>
                <a:ea typeface="Cambria Math"/>
                <a:cs typeface="Cambria Math"/>
                <a:sym typeface="Cambria Math"/>
              </a:rPr>
              <a:t> | </a:t>
            </a:r>
            <a:r>
              <a:rPr i="1" lang="en-US">
                <a:latin typeface="Cambria Math"/>
                <a:ea typeface="Cambria Math"/>
                <a:cs typeface="Cambria Math"/>
                <a:sym typeface="Cambria Math"/>
              </a:rPr>
              <a:t>x </a:t>
            </a:r>
            <a:r>
              <a:rPr lang="en-US">
                <a:latin typeface="Cambria Math"/>
                <a:ea typeface="Cambria Math"/>
                <a:cs typeface="Cambria Math"/>
                <a:sym typeface="Cambria Math"/>
              </a:rPr>
              <a:t>∉ </a:t>
            </a:r>
            <a:r>
              <a:rPr i="1" lang="en-US">
                <a:latin typeface="Cambria Math"/>
                <a:ea typeface="Cambria Math"/>
                <a:cs typeface="Cambria Math"/>
                <a:sym typeface="Cambria Math"/>
              </a:rPr>
              <a:t>A</a:t>
            </a:r>
            <a:r>
              <a:rPr lang="en-US">
                <a:latin typeface="Cambria Math"/>
                <a:ea typeface="Cambria Math"/>
                <a:cs typeface="Cambria Math"/>
                <a:sym typeface="Cambria Math"/>
              </a:rPr>
              <a:t>}</a:t>
            </a:r>
            <a:endParaRPr>
              <a:latin typeface="Cambria Math"/>
              <a:ea typeface="Cambria Math"/>
              <a:cs typeface="Cambria Math"/>
              <a:sym typeface="Cambria Math"/>
            </a:endParaRPr>
          </a:p>
          <a:p>
            <a:pPr indent="-274320" lvl="0" marL="274320" rtl="0" algn="l">
              <a:lnSpc>
                <a:spcPct val="100000"/>
              </a:lnSpc>
              <a:spcBef>
                <a:spcPts val="520"/>
              </a:spcBef>
              <a:spcAft>
                <a:spcPts val="0"/>
              </a:spcAft>
              <a:buSzPts val="2470"/>
              <a:buNone/>
            </a:pPr>
            <a:r>
              <a:rPr lang="en-US">
                <a:latin typeface="Cambria Math"/>
                <a:ea typeface="Cambria Math"/>
                <a:cs typeface="Cambria Math"/>
                <a:sym typeface="Cambria Math"/>
              </a:rPr>
              <a:t>  (The complement of A is sometimes denoted by </a:t>
            </a:r>
            <a:r>
              <a:rPr i="1" lang="en-US">
                <a:latin typeface="Cambria Math"/>
                <a:ea typeface="Cambria Math"/>
                <a:cs typeface="Cambria Math"/>
                <a:sym typeface="Cambria Math"/>
              </a:rPr>
              <a:t>A</a:t>
            </a:r>
            <a:r>
              <a:rPr baseline="30000" i="1" lang="en-US">
                <a:latin typeface="Cambria Math"/>
                <a:ea typeface="Cambria Math"/>
                <a:cs typeface="Cambria Math"/>
                <a:sym typeface="Cambria Math"/>
              </a:rPr>
              <a:t>c </a:t>
            </a:r>
            <a:r>
              <a:rPr i="1" lang="en-US">
                <a:latin typeface="Cambria Math"/>
                <a:ea typeface="Cambria Math"/>
                <a:cs typeface="Cambria Math"/>
                <a:sym typeface="Cambria Math"/>
              </a:rPr>
              <a:t>.</a:t>
            </a:r>
            <a:r>
              <a:rPr lang="en-US">
                <a:latin typeface="Cambria Math"/>
                <a:ea typeface="Cambria Math"/>
                <a:cs typeface="Cambria Math"/>
                <a:sym typeface="Cambria Math"/>
              </a:rPr>
              <a:t>)</a:t>
            </a:r>
            <a:endParaRPr>
              <a:latin typeface="Cambria Math"/>
              <a:ea typeface="Cambria Math"/>
              <a:cs typeface="Cambria Math"/>
              <a:sym typeface="Cambria Math"/>
            </a:endParaRPr>
          </a:p>
          <a:p>
            <a:pPr indent="-274320" lvl="0" marL="274320" rtl="0" algn="l">
              <a:lnSpc>
                <a:spcPct val="100000"/>
              </a:lnSpc>
              <a:spcBef>
                <a:spcPts val="520"/>
              </a:spcBef>
              <a:spcAft>
                <a:spcPts val="0"/>
              </a:spcAft>
              <a:buSzPts val="2470"/>
              <a:buNone/>
            </a:pPr>
            <a:r>
              <a:rPr b="1" lang="en-US">
                <a:latin typeface="Cambria Math"/>
                <a:ea typeface="Cambria Math"/>
                <a:cs typeface="Cambria Math"/>
                <a:sym typeface="Cambria Math"/>
              </a:rPr>
              <a:t>  Example</a:t>
            </a:r>
            <a:r>
              <a:rPr lang="en-US">
                <a:latin typeface="Cambria Math"/>
                <a:ea typeface="Cambria Math"/>
                <a:cs typeface="Cambria Math"/>
                <a:sym typeface="Cambria Math"/>
              </a:rPr>
              <a:t>: If </a:t>
            </a:r>
            <a:r>
              <a:rPr i="1" lang="en-US">
                <a:latin typeface="Cambria Math"/>
                <a:ea typeface="Cambria Math"/>
                <a:cs typeface="Cambria Math"/>
                <a:sym typeface="Cambria Math"/>
              </a:rPr>
              <a:t>U</a:t>
            </a:r>
            <a:r>
              <a:rPr lang="en-US">
                <a:latin typeface="Cambria Math"/>
                <a:ea typeface="Cambria Math"/>
                <a:cs typeface="Cambria Math"/>
                <a:sym typeface="Cambria Math"/>
              </a:rPr>
              <a:t> is the positive integers less than 100, what is the complement of {</a:t>
            </a:r>
            <a:r>
              <a:rPr i="1" lang="en-US">
                <a:latin typeface="Cambria Math"/>
                <a:ea typeface="Cambria Math"/>
                <a:cs typeface="Cambria Math"/>
                <a:sym typeface="Cambria Math"/>
              </a:rPr>
              <a:t>x</a:t>
            </a:r>
            <a:r>
              <a:rPr lang="en-US">
                <a:latin typeface="Cambria Math"/>
                <a:ea typeface="Cambria Math"/>
                <a:cs typeface="Cambria Math"/>
                <a:sym typeface="Cambria Math"/>
              </a:rPr>
              <a:t> | </a:t>
            </a:r>
            <a:r>
              <a:rPr i="1" lang="en-US">
                <a:latin typeface="Cambria Math"/>
                <a:ea typeface="Cambria Math"/>
                <a:cs typeface="Cambria Math"/>
                <a:sym typeface="Cambria Math"/>
              </a:rPr>
              <a:t>x </a:t>
            </a:r>
            <a:r>
              <a:rPr lang="en-US">
                <a:latin typeface="Cambria Math"/>
                <a:ea typeface="Cambria Math"/>
                <a:cs typeface="Cambria Math"/>
                <a:sym typeface="Cambria Math"/>
              </a:rPr>
              <a:t>&gt; 70} ?</a:t>
            </a:r>
            <a:endParaRPr>
              <a:latin typeface="Cambria Math"/>
              <a:ea typeface="Cambria Math"/>
              <a:cs typeface="Cambria Math"/>
              <a:sym typeface="Cambria Math"/>
            </a:endParaRPr>
          </a:p>
          <a:p>
            <a:pPr indent="-274320" lvl="0" marL="274320" rtl="0" algn="l">
              <a:lnSpc>
                <a:spcPct val="100000"/>
              </a:lnSpc>
              <a:spcBef>
                <a:spcPts val="520"/>
              </a:spcBef>
              <a:spcAft>
                <a:spcPts val="0"/>
              </a:spcAft>
              <a:buSzPts val="2470"/>
              <a:buNone/>
            </a:pPr>
            <a:r>
              <a:rPr lang="en-US">
                <a:latin typeface="Cambria Math"/>
                <a:ea typeface="Cambria Math"/>
                <a:cs typeface="Cambria Math"/>
                <a:sym typeface="Cambria Math"/>
              </a:rPr>
              <a:t>            Solution: {</a:t>
            </a:r>
            <a:r>
              <a:rPr i="1" lang="en-US">
                <a:latin typeface="Cambria Math"/>
                <a:ea typeface="Cambria Math"/>
                <a:cs typeface="Cambria Math"/>
                <a:sym typeface="Cambria Math"/>
              </a:rPr>
              <a:t>x</a:t>
            </a:r>
            <a:r>
              <a:rPr lang="en-US">
                <a:latin typeface="Cambria Math"/>
                <a:ea typeface="Cambria Math"/>
                <a:cs typeface="Cambria Math"/>
                <a:sym typeface="Cambria Math"/>
              </a:rPr>
              <a:t> | </a:t>
            </a:r>
            <a:r>
              <a:rPr i="1" lang="en-US">
                <a:latin typeface="Cambria Math"/>
                <a:ea typeface="Cambria Math"/>
                <a:cs typeface="Cambria Math"/>
                <a:sym typeface="Cambria Math"/>
              </a:rPr>
              <a:t>x </a:t>
            </a:r>
            <a:r>
              <a:rPr lang="en-US">
                <a:latin typeface="Cambria Math"/>
                <a:ea typeface="Cambria Math"/>
                <a:cs typeface="Cambria Math"/>
                <a:sym typeface="Cambria Math"/>
              </a:rPr>
              <a:t>≤ 70} </a:t>
            </a:r>
            <a:endParaRPr>
              <a:latin typeface="Cambria Math"/>
              <a:ea typeface="Cambria Math"/>
              <a:cs typeface="Cambria Math"/>
              <a:sym typeface="Cambria Math"/>
            </a:endParaRPr>
          </a:p>
        </p:txBody>
      </p:sp>
      <p:grpSp>
        <p:nvGrpSpPr>
          <p:cNvPr id="176" name="Google Shape;176;p31"/>
          <p:cNvGrpSpPr/>
          <p:nvPr/>
        </p:nvGrpSpPr>
        <p:grpSpPr>
          <a:xfrm>
            <a:off x="5512775" y="4899600"/>
            <a:ext cx="3733800" cy="1676400"/>
            <a:chOff x="5562600" y="4495800"/>
            <a:chExt cx="3733800" cy="1676400"/>
          </a:xfrm>
        </p:grpSpPr>
        <p:grpSp>
          <p:nvGrpSpPr>
            <p:cNvPr id="177" name="Google Shape;177;p31"/>
            <p:cNvGrpSpPr/>
            <p:nvPr/>
          </p:nvGrpSpPr>
          <p:grpSpPr>
            <a:xfrm>
              <a:off x="5562600" y="4724400"/>
              <a:ext cx="2971800" cy="1447800"/>
              <a:chOff x="5562600" y="4724400"/>
              <a:chExt cx="2971800" cy="1447800"/>
            </a:xfrm>
          </p:grpSpPr>
          <p:sp>
            <p:nvSpPr>
              <p:cNvPr id="178" name="Google Shape;178;p31"/>
              <p:cNvSpPr/>
              <p:nvPr/>
            </p:nvSpPr>
            <p:spPr>
              <a:xfrm>
                <a:off x="5562600" y="4724400"/>
                <a:ext cx="2971800" cy="1447800"/>
              </a:xfrm>
              <a:prstGeom prst="rect">
                <a:avLst/>
              </a:prstGeom>
              <a:solidFill>
                <a:schemeClr val="accent3"/>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179" name="Google Shape;179;p31"/>
              <p:cNvSpPr/>
              <p:nvPr/>
            </p:nvSpPr>
            <p:spPr>
              <a:xfrm>
                <a:off x="6096000" y="5029200"/>
                <a:ext cx="1219200" cy="990600"/>
              </a:xfrm>
              <a:prstGeom prst="ellipse">
                <a:avLst/>
              </a:prstGeom>
              <a:solidFill>
                <a:schemeClr val="l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grpSp>
        <p:sp>
          <p:nvSpPr>
            <p:cNvPr id="180" name="Google Shape;180;p31"/>
            <p:cNvSpPr txBox="1"/>
            <p:nvPr/>
          </p:nvSpPr>
          <p:spPr>
            <a:xfrm>
              <a:off x="6248400" y="5181600"/>
              <a:ext cx="38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onstantia"/>
                  <a:ea typeface="Constantia"/>
                  <a:cs typeface="Constantia"/>
                  <a:sym typeface="Constantia"/>
                </a:rPr>
                <a:t>A</a:t>
              </a:r>
              <a:endParaRPr b="0" i="1" sz="1800" u="none" cap="none" strike="noStrike">
                <a:solidFill>
                  <a:schemeClr val="dk1"/>
                </a:solidFill>
                <a:latin typeface="Constantia"/>
                <a:ea typeface="Constantia"/>
                <a:cs typeface="Constantia"/>
                <a:sym typeface="Constantia"/>
              </a:endParaRPr>
            </a:p>
          </p:txBody>
        </p:sp>
        <p:sp>
          <p:nvSpPr>
            <p:cNvPr id="181" name="Google Shape;181;p31"/>
            <p:cNvSpPr txBox="1"/>
            <p:nvPr/>
          </p:nvSpPr>
          <p:spPr>
            <a:xfrm>
              <a:off x="8458200" y="4495800"/>
              <a:ext cx="838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onstantia"/>
                  <a:ea typeface="Constantia"/>
                  <a:cs typeface="Constantia"/>
                  <a:sym typeface="Constantia"/>
                </a:rPr>
                <a:t>U</a:t>
              </a:r>
              <a:endParaRPr b="0" i="1" sz="1800" u="none" cap="none" strike="noStrike">
                <a:solidFill>
                  <a:schemeClr val="dk1"/>
                </a:solidFill>
                <a:latin typeface="Constantia"/>
                <a:ea typeface="Constantia"/>
                <a:cs typeface="Constantia"/>
                <a:sym typeface="Constantia"/>
              </a:endParaRPr>
            </a:p>
          </p:txBody>
        </p:sp>
      </p:grpSp>
      <p:sp>
        <p:nvSpPr>
          <p:cNvPr id="182" name="Google Shape;182;p31"/>
          <p:cNvSpPr txBox="1"/>
          <p:nvPr/>
        </p:nvSpPr>
        <p:spPr>
          <a:xfrm>
            <a:off x="5257800" y="4724400"/>
            <a:ext cx="3581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nstantia"/>
                <a:ea typeface="Constantia"/>
                <a:cs typeface="Constantia"/>
                <a:sym typeface="Constantia"/>
              </a:rPr>
              <a:t>Venn Diagram for Complement</a:t>
            </a:r>
            <a:endParaRPr b="0" i="0" sz="1800" u="none" cap="none" strike="noStrike">
              <a:solidFill>
                <a:schemeClr val="dk1"/>
              </a:solidFill>
              <a:latin typeface="Constantia"/>
              <a:ea typeface="Constantia"/>
              <a:cs typeface="Constantia"/>
              <a:sym typeface="Constantia"/>
            </a:endParaRPr>
          </a:p>
        </p:txBody>
      </p:sp>
      <p:sp>
        <p:nvSpPr>
          <p:cNvPr id="183" name="Google Shape;183;p31"/>
          <p:cNvSpPr/>
          <p:nvPr/>
        </p:nvSpPr>
        <p:spPr>
          <a:xfrm>
            <a:off x="5638800" y="5410200"/>
            <a:ext cx="336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onstantia"/>
                <a:ea typeface="Constantia"/>
                <a:cs typeface="Constantia"/>
                <a:sym typeface="Constantia"/>
              </a:rPr>
              <a:t>Ā</a:t>
            </a:r>
            <a:endParaRPr b="0" i="0" sz="18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5000"/>
              <a:buFont typeface="Calibri"/>
              <a:buNone/>
            </a:pPr>
            <a:r>
              <a:rPr lang="en-US"/>
              <a:t>Difference</a:t>
            </a:r>
            <a:endParaRPr/>
          </a:p>
        </p:txBody>
      </p:sp>
      <p:sp>
        <p:nvSpPr>
          <p:cNvPr id="189" name="Google Shape;189;p32"/>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470"/>
              <a:buChar char="●"/>
            </a:pPr>
            <a:r>
              <a:rPr b="1" lang="en-US">
                <a:latin typeface="Cambria Math"/>
                <a:ea typeface="Cambria Math"/>
                <a:cs typeface="Cambria Math"/>
                <a:sym typeface="Cambria Math"/>
              </a:rPr>
              <a:t>Definition</a:t>
            </a:r>
            <a:r>
              <a:rPr lang="en-US">
                <a:latin typeface="Cambria Math"/>
                <a:ea typeface="Cambria Math"/>
                <a:cs typeface="Cambria Math"/>
                <a:sym typeface="Cambria Math"/>
              </a:rPr>
              <a:t>: Let  </a:t>
            </a:r>
            <a:r>
              <a:rPr i="1" lang="en-US">
                <a:latin typeface="Cambria Math"/>
                <a:ea typeface="Cambria Math"/>
                <a:cs typeface="Cambria Math"/>
                <a:sym typeface="Cambria Math"/>
              </a:rPr>
              <a:t>A </a:t>
            </a:r>
            <a:r>
              <a:rPr lang="en-US">
                <a:latin typeface="Cambria Math"/>
                <a:ea typeface="Cambria Math"/>
                <a:cs typeface="Cambria Math"/>
                <a:sym typeface="Cambria Math"/>
              </a:rPr>
              <a:t>and </a:t>
            </a:r>
            <a:r>
              <a:rPr i="1" lang="en-US">
                <a:latin typeface="Cambria Math"/>
                <a:ea typeface="Cambria Math"/>
                <a:cs typeface="Cambria Math"/>
                <a:sym typeface="Cambria Math"/>
              </a:rPr>
              <a:t>B</a:t>
            </a:r>
            <a:r>
              <a:rPr lang="en-US">
                <a:latin typeface="Cambria Math"/>
                <a:ea typeface="Cambria Math"/>
                <a:cs typeface="Cambria Math"/>
                <a:sym typeface="Cambria Math"/>
              </a:rPr>
              <a:t> be sets. The </a:t>
            </a:r>
            <a:r>
              <a:rPr i="1" lang="en-US">
                <a:latin typeface="Cambria Math"/>
                <a:ea typeface="Cambria Math"/>
                <a:cs typeface="Cambria Math"/>
                <a:sym typeface="Cambria Math"/>
              </a:rPr>
              <a:t>difference</a:t>
            </a:r>
            <a:r>
              <a:rPr lang="en-US">
                <a:latin typeface="Cambria Math"/>
                <a:ea typeface="Cambria Math"/>
                <a:cs typeface="Cambria Math"/>
                <a:sym typeface="Cambria Math"/>
              </a:rPr>
              <a:t> of </a:t>
            </a:r>
            <a:r>
              <a:rPr i="1" lang="en-US">
                <a:latin typeface="Cambria Math"/>
                <a:ea typeface="Cambria Math"/>
                <a:cs typeface="Cambria Math"/>
                <a:sym typeface="Cambria Math"/>
              </a:rPr>
              <a:t>A</a:t>
            </a:r>
            <a:r>
              <a:rPr lang="en-US">
                <a:latin typeface="Cambria Math"/>
                <a:ea typeface="Cambria Math"/>
                <a:cs typeface="Cambria Math"/>
                <a:sym typeface="Cambria Math"/>
              </a:rPr>
              <a:t> and </a:t>
            </a:r>
            <a:r>
              <a:rPr i="1" lang="en-US">
                <a:latin typeface="Cambria Math"/>
                <a:ea typeface="Cambria Math"/>
                <a:cs typeface="Cambria Math"/>
                <a:sym typeface="Cambria Math"/>
              </a:rPr>
              <a:t>B</a:t>
            </a:r>
            <a:r>
              <a:rPr lang="en-US">
                <a:latin typeface="Cambria Math"/>
                <a:ea typeface="Cambria Math"/>
                <a:cs typeface="Cambria Math"/>
                <a:sym typeface="Cambria Math"/>
              </a:rPr>
              <a:t>, denoted by </a:t>
            </a:r>
            <a:r>
              <a:rPr i="1" lang="en-US">
                <a:latin typeface="Cambria Math"/>
                <a:ea typeface="Cambria Math"/>
                <a:cs typeface="Cambria Math"/>
                <a:sym typeface="Cambria Math"/>
              </a:rPr>
              <a:t>A</a:t>
            </a:r>
            <a:r>
              <a:rPr lang="en-US">
                <a:latin typeface="Cambria Math"/>
                <a:ea typeface="Cambria Math"/>
                <a:cs typeface="Cambria Math"/>
                <a:sym typeface="Cambria Math"/>
              </a:rPr>
              <a:t> – </a:t>
            </a:r>
            <a:r>
              <a:rPr i="1" lang="en-US">
                <a:latin typeface="Cambria Math"/>
                <a:ea typeface="Cambria Math"/>
                <a:cs typeface="Cambria Math"/>
                <a:sym typeface="Cambria Math"/>
              </a:rPr>
              <a:t>B</a:t>
            </a:r>
            <a:r>
              <a:rPr lang="en-US">
                <a:latin typeface="Cambria Math"/>
                <a:ea typeface="Cambria Math"/>
                <a:cs typeface="Cambria Math"/>
                <a:sym typeface="Cambria Math"/>
              </a:rPr>
              <a:t>, is the set containing the elements of </a:t>
            </a:r>
            <a:r>
              <a:rPr i="1" lang="en-US">
                <a:latin typeface="Cambria Math"/>
                <a:ea typeface="Cambria Math"/>
                <a:cs typeface="Cambria Math"/>
                <a:sym typeface="Cambria Math"/>
              </a:rPr>
              <a:t>A</a:t>
            </a:r>
            <a:r>
              <a:rPr lang="en-US">
                <a:latin typeface="Cambria Math"/>
                <a:ea typeface="Cambria Math"/>
                <a:cs typeface="Cambria Math"/>
                <a:sym typeface="Cambria Math"/>
              </a:rPr>
              <a:t> that are not in </a:t>
            </a:r>
            <a:r>
              <a:rPr i="1" lang="en-US">
                <a:latin typeface="Cambria Math"/>
                <a:ea typeface="Cambria Math"/>
                <a:cs typeface="Cambria Math"/>
                <a:sym typeface="Cambria Math"/>
              </a:rPr>
              <a:t>B</a:t>
            </a:r>
            <a:r>
              <a:rPr lang="en-US">
                <a:latin typeface="Cambria Math"/>
                <a:ea typeface="Cambria Math"/>
                <a:cs typeface="Cambria Math"/>
                <a:sym typeface="Cambria Math"/>
              </a:rPr>
              <a:t>. The difference of </a:t>
            </a:r>
            <a:r>
              <a:rPr i="1" lang="en-US">
                <a:latin typeface="Cambria Math"/>
                <a:ea typeface="Cambria Math"/>
                <a:cs typeface="Cambria Math"/>
                <a:sym typeface="Cambria Math"/>
              </a:rPr>
              <a:t>A</a:t>
            </a:r>
            <a:r>
              <a:rPr lang="en-US">
                <a:latin typeface="Cambria Math"/>
                <a:ea typeface="Cambria Math"/>
                <a:cs typeface="Cambria Math"/>
                <a:sym typeface="Cambria Math"/>
              </a:rPr>
              <a:t> and </a:t>
            </a:r>
            <a:r>
              <a:rPr i="1" lang="en-US">
                <a:latin typeface="Cambria Math"/>
                <a:ea typeface="Cambria Math"/>
                <a:cs typeface="Cambria Math"/>
                <a:sym typeface="Cambria Math"/>
              </a:rPr>
              <a:t>B</a:t>
            </a:r>
            <a:r>
              <a:rPr lang="en-US">
                <a:latin typeface="Cambria Math"/>
                <a:ea typeface="Cambria Math"/>
                <a:cs typeface="Cambria Math"/>
                <a:sym typeface="Cambria Math"/>
              </a:rPr>
              <a:t> is also called the complement of </a:t>
            </a:r>
            <a:r>
              <a:rPr i="1" lang="en-US">
                <a:latin typeface="Cambria Math"/>
                <a:ea typeface="Cambria Math"/>
                <a:cs typeface="Cambria Math"/>
                <a:sym typeface="Cambria Math"/>
              </a:rPr>
              <a:t>B</a:t>
            </a:r>
            <a:r>
              <a:rPr lang="en-US">
                <a:latin typeface="Cambria Math"/>
                <a:ea typeface="Cambria Math"/>
                <a:cs typeface="Cambria Math"/>
                <a:sym typeface="Cambria Math"/>
              </a:rPr>
              <a:t> with respect to </a:t>
            </a:r>
            <a:r>
              <a:rPr i="1" lang="en-US">
                <a:latin typeface="Cambria Math"/>
                <a:ea typeface="Cambria Math"/>
                <a:cs typeface="Cambria Math"/>
                <a:sym typeface="Cambria Math"/>
              </a:rPr>
              <a:t>A</a:t>
            </a:r>
            <a:r>
              <a:rPr lang="en-US">
                <a:latin typeface="Cambria Math"/>
                <a:ea typeface="Cambria Math"/>
                <a:cs typeface="Cambria Math"/>
                <a:sym typeface="Cambria Math"/>
              </a:rPr>
              <a:t>.</a:t>
            </a:r>
            <a:endParaRPr>
              <a:latin typeface="Cambria Math"/>
              <a:ea typeface="Cambria Math"/>
              <a:cs typeface="Cambria Math"/>
              <a:sym typeface="Cambria Math"/>
            </a:endParaRPr>
          </a:p>
          <a:p>
            <a:pPr indent="-274320" lvl="0" marL="274320" rtl="0" algn="l">
              <a:lnSpc>
                <a:spcPct val="100000"/>
              </a:lnSpc>
              <a:spcBef>
                <a:spcPts val="520"/>
              </a:spcBef>
              <a:spcAft>
                <a:spcPts val="0"/>
              </a:spcAft>
              <a:buSzPts val="2470"/>
              <a:buNone/>
            </a:pPr>
            <a:r>
              <a:rPr lang="en-US">
                <a:latin typeface="Cambria Math"/>
                <a:ea typeface="Cambria Math"/>
                <a:cs typeface="Cambria Math"/>
                <a:sym typeface="Cambria Math"/>
              </a:rPr>
              <a:t>               A – B = {x | x ∈ A ∧ x ∉ B}  =   A∩B</a:t>
            </a:r>
            <a:r>
              <a:rPr baseline="30000" lang="en-US">
                <a:latin typeface="Cambria Math"/>
                <a:ea typeface="Cambria Math"/>
                <a:cs typeface="Cambria Math"/>
                <a:sym typeface="Cambria Math"/>
              </a:rPr>
              <a:t>c</a:t>
            </a:r>
            <a:endParaRPr baseline="30000">
              <a:latin typeface="Cambria Math"/>
              <a:ea typeface="Cambria Math"/>
              <a:cs typeface="Cambria Math"/>
              <a:sym typeface="Cambria Math"/>
            </a:endParaRPr>
          </a:p>
        </p:txBody>
      </p:sp>
      <p:grpSp>
        <p:nvGrpSpPr>
          <p:cNvPr id="190" name="Google Shape;190;p32"/>
          <p:cNvGrpSpPr/>
          <p:nvPr/>
        </p:nvGrpSpPr>
        <p:grpSpPr>
          <a:xfrm>
            <a:off x="1905000" y="4644000"/>
            <a:ext cx="3429000" cy="1447800"/>
            <a:chOff x="5410200" y="4876800"/>
            <a:chExt cx="3429000" cy="1447800"/>
          </a:xfrm>
        </p:grpSpPr>
        <p:sp>
          <p:nvSpPr>
            <p:cNvPr id="191" name="Google Shape;191;p32"/>
            <p:cNvSpPr/>
            <p:nvPr/>
          </p:nvSpPr>
          <p:spPr>
            <a:xfrm>
              <a:off x="5410200" y="4876800"/>
              <a:ext cx="2971800" cy="1447800"/>
            </a:xfrm>
            <a:prstGeom prst="rect">
              <a:avLst/>
            </a:prstGeom>
            <a:no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192" name="Google Shape;192;p32"/>
            <p:cNvSpPr/>
            <p:nvPr/>
          </p:nvSpPr>
          <p:spPr>
            <a:xfrm>
              <a:off x="5943600" y="5181600"/>
              <a:ext cx="1219200" cy="990600"/>
            </a:xfrm>
            <a:prstGeom prst="ellipse">
              <a:avLst/>
            </a:prstGeom>
            <a:solidFill>
              <a:srgbClr val="21B2C8"/>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193" name="Google Shape;193;p32"/>
            <p:cNvSpPr/>
            <p:nvPr/>
          </p:nvSpPr>
          <p:spPr>
            <a:xfrm>
              <a:off x="6629400" y="5181600"/>
              <a:ext cx="1219200" cy="990600"/>
            </a:xfrm>
            <a:prstGeom prst="ellipse">
              <a:avLst/>
            </a:prstGeom>
            <a:no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194" name="Google Shape;194;p32"/>
            <p:cNvSpPr txBox="1"/>
            <p:nvPr/>
          </p:nvSpPr>
          <p:spPr>
            <a:xfrm>
              <a:off x="8001000" y="4953000"/>
              <a:ext cx="838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nstantia"/>
                  <a:ea typeface="Constantia"/>
                  <a:cs typeface="Constantia"/>
                  <a:sym typeface="Constantia"/>
                </a:rPr>
                <a:t>U</a:t>
              </a:r>
              <a:endParaRPr b="0" i="0" sz="1800" u="none" cap="none" strike="noStrike">
                <a:solidFill>
                  <a:schemeClr val="dk1"/>
                </a:solidFill>
                <a:latin typeface="Constantia"/>
                <a:ea typeface="Constantia"/>
                <a:cs typeface="Constantia"/>
                <a:sym typeface="Constantia"/>
              </a:endParaRPr>
            </a:p>
          </p:txBody>
        </p:sp>
        <p:sp>
          <p:nvSpPr>
            <p:cNvPr id="195" name="Google Shape;195;p32"/>
            <p:cNvSpPr txBox="1"/>
            <p:nvPr/>
          </p:nvSpPr>
          <p:spPr>
            <a:xfrm>
              <a:off x="5715000" y="5181600"/>
              <a:ext cx="38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nstantia"/>
                  <a:ea typeface="Constantia"/>
                  <a:cs typeface="Constantia"/>
                  <a:sym typeface="Constantia"/>
                </a:rPr>
                <a:t>A</a:t>
              </a:r>
              <a:endParaRPr b="0" i="0" sz="1800" u="none" cap="none" strike="noStrike">
                <a:solidFill>
                  <a:schemeClr val="dk1"/>
                </a:solidFill>
                <a:latin typeface="Constantia"/>
                <a:ea typeface="Constantia"/>
                <a:cs typeface="Constantia"/>
                <a:sym typeface="Constantia"/>
              </a:endParaRPr>
            </a:p>
          </p:txBody>
        </p:sp>
        <p:sp>
          <p:nvSpPr>
            <p:cNvPr id="196" name="Google Shape;196;p32"/>
            <p:cNvSpPr txBox="1"/>
            <p:nvPr/>
          </p:nvSpPr>
          <p:spPr>
            <a:xfrm>
              <a:off x="7315200" y="5410200"/>
              <a:ext cx="381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nstantia"/>
                  <a:ea typeface="Constantia"/>
                  <a:cs typeface="Constantia"/>
                  <a:sym typeface="Constantia"/>
                </a:rPr>
                <a:t>B</a:t>
              </a:r>
              <a:endParaRPr b="0" i="0" sz="1800" u="none" cap="none" strike="noStrike">
                <a:solidFill>
                  <a:schemeClr val="dk1"/>
                </a:solidFill>
                <a:latin typeface="Constantia"/>
                <a:ea typeface="Constantia"/>
                <a:cs typeface="Constantia"/>
                <a:sym typeface="Constantia"/>
              </a:endParaRPr>
            </a:p>
          </p:txBody>
        </p:sp>
        <p:sp>
          <p:nvSpPr>
            <p:cNvPr id="197" name="Google Shape;197;p32"/>
            <p:cNvSpPr/>
            <p:nvPr/>
          </p:nvSpPr>
          <p:spPr>
            <a:xfrm>
              <a:off x="6629400" y="5257800"/>
              <a:ext cx="533400" cy="838200"/>
            </a:xfrm>
            <a:prstGeom prst="ellipse">
              <a:avLst/>
            </a:prstGeom>
            <a:solidFill>
              <a:schemeClr val="lt1"/>
            </a:solid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grpSp>
      <p:sp>
        <p:nvSpPr>
          <p:cNvPr id="198" name="Google Shape;198;p32"/>
          <p:cNvSpPr txBox="1"/>
          <p:nvPr/>
        </p:nvSpPr>
        <p:spPr>
          <a:xfrm>
            <a:off x="1905000" y="4274700"/>
            <a:ext cx="29919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onstantia"/>
                <a:ea typeface="Constantia"/>
                <a:cs typeface="Constantia"/>
                <a:sym typeface="Constantia"/>
              </a:rPr>
              <a:t>Venn Diagram</a:t>
            </a:r>
            <a:r>
              <a:rPr b="0" i="0" lang="en-US" sz="1800" u="none" cap="none" strike="noStrike">
                <a:solidFill>
                  <a:schemeClr val="dk1"/>
                </a:solidFill>
                <a:latin typeface="Cambria Math"/>
                <a:ea typeface="Cambria Math"/>
                <a:cs typeface="Cambria Math"/>
                <a:sym typeface="Cambria Math"/>
              </a:rPr>
              <a:t>  for </a:t>
            </a:r>
            <a:r>
              <a:rPr b="0" i="1" lang="en-US" sz="1800" u="none" cap="none" strike="noStrike">
                <a:solidFill>
                  <a:schemeClr val="dk1"/>
                </a:solidFill>
                <a:latin typeface="Cambria Math"/>
                <a:ea typeface="Cambria Math"/>
                <a:cs typeface="Cambria Math"/>
                <a:sym typeface="Cambria Math"/>
              </a:rPr>
              <a:t>A</a:t>
            </a:r>
            <a:r>
              <a:rPr b="0" i="0" lang="en-US" sz="1800" u="none" cap="none" strike="noStrike">
                <a:solidFill>
                  <a:schemeClr val="dk1"/>
                </a:solidFill>
                <a:latin typeface="Cambria Math"/>
                <a:ea typeface="Cambria Math"/>
                <a:cs typeface="Cambria Math"/>
                <a:sym typeface="Cambria Math"/>
              </a:rPr>
              <a:t> − </a:t>
            </a:r>
            <a:r>
              <a:rPr b="0" i="1" lang="en-US" sz="1800" u="none" cap="none" strike="noStrike">
                <a:solidFill>
                  <a:schemeClr val="dk1"/>
                </a:solidFill>
                <a:latin typeface="Cambria Math"/>
                <a:ea typeface="Cambria Math"/>
                <a:cs typeface="Cambria Math"/>
                <a:sym typeface="Cambria Math"/>
              </a:rPr>
              <a:t>B</a:t>
            </a:r>
            <a:r>
              <a:rPr b="0" i="0" lang="en-US" sz="1800" u="none" cap="none" strike="noStrike">
                <a:solidFill>
                  <a:schemeClr val="dk1"/>
                </a:solidFill>
                <a:latin typeface="Constantia"/>
                <a:ea typeface="Constantia"/>
                <a:cs typeface="Constantia"/>
                <a:sym typeface="Constantia"/>
              </a:rPr>
              <a:t>    </a:t>
            </a:r>
            <a:endParaRPr b="0" i="0" sz="18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5000"/>
              <a:buFont typeface="Calibri"/>
              <a:buNone/>
            </a:pPr>
            <a:r>
              <a:rPr lang="en-US"/>
              <a:t>Review Questions</a:t>
            </a:r>
            <a:endParaRPr/>
          </a:p>
        </p:txBody>
      </p:sp>
      <p:sp>
        <p:nvSpPr>
          <p:cNvPr id="204" name="Google Shape;204;p34"/>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Autofit/>
          </a:bodyPr>
          <a:lstStyle/>
          <a:p>
            <a:pPr indent="-274320" lvl="0" marL="274320" rtl="0" algn="l">
              <a:lnSpc>
                <a:spcPct val="100000"/>
              </a:lnSpc>
              <a:spcBef>
                <a:spcPts val="0"/>
              </a:spcBef>
              <a:spcAft>
                <a:spcPts val="0"/>
              </a:spcAft>
              <a:buSzPts val="1900"/>
              <a:buNone/>
            </a:pPr>
            <a:r>
              <a:rPr b="1" lang="en-US" sz="1800">
                <a:latin typeface="Cambria Math"/>
                <a:ea typeface="Cambria Math"/>
                <a:cs typeface="Cambria Math"/>
                <a:sym typeface="Cambria Math"/>
              </a:rPr>
              <a:t>Example</a:t>
            </a:r>
            <a:r>
              <a:rPr lang="en-US" sz="1800">
                <a:latin typeface="Cambria Math"/>
                <a:ea typeface="Cambria Math"/>
                <a:cs typeface="Cambria Math"/>
                <a:sym typeface="Cambria Math"/>
              </a:rPr>
              <a:t>: </a:t>
            </a:r>
            <a:r>
              <a:rPr i="1" lang="en-US" sz="1800">
                <a:latin typeface="Cambria Math"/>
                <a:ea typeface="Cambria Math"/>
                <a:cs typeface="Cambria Math"/>
                <a:sym typeface="Cambria Math"/>
              </a:rPr>
              <a:t>U</a:t>
            </a:r>
            <a:r>
              <a:rPr lang="en-US" sz="1800">
                <a:latin typeface="Cambria Math"/>
                <a:ea typeface="Cambria Math"/>
                <a:cs typeface="Cambria Math"/>
                <a:sym typeface="Cambria Math"/>
              </a:rPr>
              <a:t> = {0,1,2,3,4,5,6,7,8,9,10}  </a:t>
            </a:r>
            <a:r>
              <a:rPr i="1" lang="en-US" sz="1800">
                <a:latin typeface="Cambria Math"/>
                <a:ea typeface="Cambria Math"/>
                <a:cs typeface="Cambria Math"/>
                <a:sym typeface="Cambria Math"/>
              </a:rPr>
              <a:t>A</a:t>
            </a:r>
            <a:r>
              <a:rPr lang="en-US" sz="1800">
                <a:latin typeface="Cambria Math"/>
                <a:ea typeface="Cambria Math"/>
                <a:cs typeface="Cambria Math"/>
                <a:sym typeface="Cambria Math"/>
              </a:rPr>
              <a:t> = {1,2,3,4,5},    </a:t>
            </a:r>
            <a:r>
              <a:rPr i="1" lang="en-US" sz="1800">
                <a:latin typeface="Cambria Math"/>
                <a:ea typeface="Cambria Math"/>
                <a:cs typeface="Cambria Math"/>
                <a:sym typeface="Cambria Math"/>
              </a:rPr>
              <a:t>B</a:t>
            </a:r>
            <a:r>
              <a:rPr lang="en-US" sz="1800">
                <a:latin typeface="Cambria Math"/>
                <a:ea typeface="Cambria Math"/>
                <a:cs typeface="Cambria Math"/>
                <a:sym typeface="Cambria Math"/>
              </a:rPr>
              <a:t> ={4,5,6,7,8}</a:t>
            </a:r>
            <a:endParaRPr sz="1800">
              <a:latin typeface="Cambria Math"/>
              <a:ea typeface="Cambria Math"/>
              <a:cs typeface="Cambria Math"/>
              <a:sym typeface="Cambria Math"/>
            </a:endParaRPr>
          </a:p>
          <a:p>
            <a:pPr indent="-370839" lvl="1" marL="736092" rtl="0" algn="l">
              <a:lnSpc>
                <a:spcPct val="100000"/>
              </a:lnSpc>
              <a:spcBef>
                <a:spcPts val="320"/>
              </a:spcBef>
              <a:spcAft>
                <a:spcPts val="0"/>
              </a:spcAft>
              <a:buSzPts val="1800"/>
              <a:buFont typeface="Calibri"/>
              <a:buAutoNum type="alphaLcPeriod"/>
            </a:pPr>
            <a:r>
              <a:rPr i="1" lang="en-US" sz="1800">
                <a:latin typeface="Cambria Math"/>
                <a:ea typeface="Cambria Math"/>
                <a:cs typeface="Cambria Math"/>
                <a:sym typeface="Cambria Math"/>
              </a:rPr>
              <a:t>A</a:t>
            </a:r>
            <a:r>
              <a:rPr b="1" lang="en-US" sz="1800">
                <a:latin typeface="Cambria Math"/>
                <a:ea typeface="Cambria Math"/>
                <a:cs typeface="Cambria Math"/>
                <a:sym typeface="Cambria Math"/>
              </a:rPr>
              <a:t> </a:t>
            </a:r>
            <a:r>
              <a:rPr lang="en-US" sz="1800">
                <a:latin typeface="Cambria Math"/>
                <a:ea typeface="Cambria Math"/>
                <a:cs typeface="Cambria Math"/>
                <a:sym typeface="Cambria Math"/>
              </a:rPr>
              <a:t>∪ </a:t>
            </a:r>
            <a:r>
              <a:rPr i="1" lang="en-US" sz="1800">
                <a:latin typeface="Cambria Math"/>
                <a:ea typeface="Cambria Math"/>
                <a:cs typeface="Cambria Math"/>
                <a:sym typeface="Cambria Math"/>
              </a:rPr>
              <a:t>B</a:t>
            </a:r>
            <a:r>
              <a:rPr b="1" lang="en-US" sz="1800">
                <a:latin typeface="Cambria Math"/>
                <a:ea typeface="Cambria Math"/>
                <a:cs typeface="Cambria Math"/>
                <a:sym typeface="Cambria Math"/>
              </a:rPr>
              <a:t>             </a:t>
            </a:r>
            <a:endParaRPr sz="1800">
              <a:latin typeface="Cambria Math"/>
              <a:ea typeface="Cambria Math"/>
              <a:cs typeface="Cambria Math"/>
              <a:sym typeface="Cambria Math"/>
            </a:endParaRPr>
          </a:p>
          <a:p>
            <a:pPr indent="-342897" lvl="2" marL="1010412" rtl="0" algn="l">
              <a:lnSpc>
                <a:spcPct val="100000"/>
              </a:lnSpc>
              <a:spcBef>
                <a:spcPts val="320"/>
              </a:spcBef>
              <a:spcAft>
                <a:spcPts val="0"/>
              </a:spcAft>
              <a:buSzPts val="1120"/>
              <a:buNone/>
            </a:pPr>
            <a:r>
              <a:rPr b="1" lang="en-US" sz="1800">
                <a:latin typeface="Cambria Math"/>
                <a:ea typeface="Cambria Math"/>
                <a:cs typeface="Cambria Math"/>
                <a:sym typeface="Cambria Math"/>
              </a:rPr>
              <a:t> Solution: </a:t>
            </a:r>
            <a:r>
              <a:rPr lang="en-US" sz="1800">
                <a:latin typeface="Cambria Math"/>
                <a:ea typeface="Cambria Math"/>
                <a:cs typeface="Cambria Math"/>
                <a:sym typeface="Cambria Math"/>
              </a:rPr>
              <a:t>{1,2,3,4,5,6,7,8}</a:t>
            </a:r>
            <a:r>
              <a:rPr b="1" lang="en-US" sz="1800">
                <a:latin typeface="Cambria Math"/>
                <a:ea typeface="Cambria Math"/>
                <a:cs typeface="Cambria Math"/>
                <a:sym typeface="Cambria Math"/>
              </a:rPr>
              <a:t>     </a:t>
            </a:r>
            <a:endParaRPr sz="1800">
              <a:latin typeface="Cambria Math"/>
              <a:ea typeface="Cambria Math"/>
              <a:cs typeface="Cambria Math"/>
              <a:sym typeface="Cambria Math"/>
            </a:endParaRPr>
          </a:p>
          <a:p>
            <a:pPr indent="-370839" lvl="1" marL="736092" rtl="0" algn="l">
              <a:lnSpc>
                <a:spcPct val="100000"/>
              </a:lnSpc>
              <a:spcBef>
                <a:spcPts val="320"/>
              </a:spcBef>
              <a:spcAft>
                <a:spcPts val="0"/>
              </a:spcAft>
              <a:buSzPts val="1800"/>
              <a:buFont typeface="Calibri"/>
              <a:buAutoNum type="alphaLcPeriod"/>
            </a:pPr>
            <a:r>
              <a:rPr i="1" lang="en-US" sz="1800">
                <a:latin typeface="Cambria Math"/>
                <a:ea typeface="Cambria Math"/>
                <a:cs typeface="Cambria Math"/>
                <a:sym typeface="Cambria Math"/>
              </a:rPr>
              <a:t>A</a:t>
            </a:r>
            <a:r>
              <a:rPr b="1" lang="en-US" sz="1800">
                <a:latin typeface="Cambria Math"/>
                <a:ea typeface="Cambria Math"/>
                <a:cs typeface="Cambria Math"/>
                <a:sym typeface="Cambria Math"/>
              </a:rPr>
              <a:t> </a:t>
            </a:r>
            <a:r>
              <a:rPr lang="en-US" sz="1800">
                <a:latin typeface="Cambria Math"/>
                <a:ea typeface="Cambria Math"/>
                <a:cs typeface="Cambria Math"/>
                <a:sym typeface="Cambria Math"/>
              </a:rPr>
              <a:t>∩ </a:t>
            </a:r>
            <a:r>
              <a:rPr i="1" lang="en-US" sz="1800">
                <a:latin typeface="Cambria Math"/>
                <a:ea typeface="Cambria Math"/>
                <a:cs typeface="Cambria Math"/>
                <a:sym typeface="Cambria Math"/>
              </a:rPr>
              <a:t>B</a:t>
            </a:r>
            <a:r>
              <a:rPr b="1" lang="en-US" sz="1800">
                <a:latin typeface="Cambria Math"/>
                <a:ea typeface="Cambria Math"/>
                <a:cs typeface="Cambria Math"/>
                <a:sym typeface="Cambria Math"/>
              </a:rPr>
              <a:t>            </a:t>
            </a:r>
            <a:endParaRPr sz="1800">
              <a:latin typeface="Cambria Math"/>
              <a:ea typeface="Cambria Math"/>
              <a:cs typeface="Cambria Math"/>
              <a:sym typeface="Cambria Math"/>
            </a:endParaRPr>
          </a:p>
          <a:p>
            <a:pPr indent="-342897" lvl="2" marL="1010412" rtl="0" algn="l">
              <a:lnSpc>
                <a:spcPct val="100000"/>
              </a:lnSpc>
              <a:spcBef>
                <a:spcPts val="320"/>
              </a:spcBef>
              <a:spcAft>
                <a:spcPts val="0"/>
              </a:spcAft>
              <a:buSzPts val="1120"/>
              <a:buNone/>
            </a:pPr>
            <a:r>
              <a:rPr b="1" lang="en-US" sz="1800">
                <a:latin typeface="Cambria Math"/>
                <a:ea typeface="Cambria Math"/>
                <a:cs typeface="Cambria Math"/>
                <a:sym typeface="Cambria Math"/>
              </a:rPr>
              <a:t> Solution: </a:t>
            </a:r>
            <a:r>
              <a:rPr lang="en-US" sz="1800">
                <a:latin typeface="Cambria Math"/>
                <a:ea typeface="Cambria Math"/>
                <a:cs typeface="Cambria Math"/>
                <a:sym typeface="Cambria Math"/>
              </a:rPr>
              <a:t>{4,5}</a:t>
            </a:r>
            <a:r>
              <a:rPr b="1" lang="en-US" sz="1800">
                <a:latin typeface="Cambria Math"/>
                <a:ea typeface="Cambria Math"/>
                <a:cs typeface="Cambria Math"/>
                <a:sym typeface="Cambria Math"/>
              </a:rPr>
              <a:t> </a:t>
            </a:r>
            <a:endParaRPr sz="1800">
              <a:latin typeface="Cambria Math"/>
              <a:ea typeface="Cambria Math"/>
              <a:cs typeface="Cambria Math"/>
              <a:sym typeface="Cambria Math"/>
            </a:endParaRPr>
          </a:p>
          <a:p>
            <a:pPr indent="-370839" lvl="1" marL="736092" rtl="0" algn="l">
              <a:lnSpc>
                <a:spcPct val="100000"/>
              </a:lnSpc>
              <a:spcBef>
                <a:spcPts val="320"/>
              </a:spcBef>
              <a:spcAft>
                <a:spcPts val="0"/>
              </a:spcAft>
              <a:buSzPts val="1800"/>
              <a:buFont typeface="Calibri"/>
              <a:buAutoNum type="alphaLcPeriod"/>
            </a:pPr>
            <a:r>
              <a:rPr i="1" lang="en-US" sz="1800">
                <a:latin typeface="Cambria Math"/>
                <a:ea typeface="Cambria Math"/>
                <a:cs typeface="Cambria Math"/>
                <a:sym typeface="Cambria Math"/>
              </a:rPr>
              <a:t>Ā</a:t>
            </a:r>
            <a:r>
              <a:rPr b="1" lang="en-US" sz="1800">
                <a:latin typeface="Cambria Math"/>
                <a:ea typeface="Cambria Math"/>
                <a:cs typeface="Cambria Math"/>
                <a:sym typeface="Cambria Math"/>
              </a:rPr>
              <a:t>                  </a:t>
            </a:r>
            <a:endParaRPr sz="1800">
              <a:latin typeface="Cambria Math"/>
              <a:ea typeface="Cambria Math"/>
              <a:cs typeface="Cambria Math"/>
              <a:sym typeface="Cambria Math"/>
            </a:endParaRPr>
          </a:p>
          <a:p>
            <a:pPr indent="-342897" lvl="2" marL="1010412" rtl="0" algn="l">
              <a:lnSpc>
                <a:spcPct val="100000"/>
              </a:lnSpc>
              <a:spcBef>
                <a:spcPts val="320"/>
              </a:spcBef>
              <a:spcAft>
                <a:spcPts val="0"/>
              </a:spcAft>
              <a:buSzPts val="1120"/>
              <a:buNone/>
            </a:pPr>
            <a:r>
              <a:rPr b="1" lang="en-US" sz="1800">
                <a:latin typeface="Cambria Math"/>
                <a:ea typeface="Cambria Math"/>
                <a:cs typeface="Cambria Math"/>
                <a:sym typeface="Cambria Math"/>
              </a:rPr>
              <a:t>  Solution: </a:t>
            </a:r>
            <a:r>
              <a:rPr lang="en-US" sz="1800">
                <a:latin typeface="Cambria Math"/>
                <a:ea typeface="Cambria Math"/>
                <a:cs typeface="Cambria Math"/>
                <a:sym typeface="Cambria Math"/>
              </a:rPr>
              <a:t>{0,6,7,8,9,10}</a:t>
            </a:r>
            <a:endParaRPr b="1" sz="1800">
              <a:latin typeface="Cambria Math"/>
              <a:ea typeface="Cambria Math"/>
              <a:cs typeface="Cambria Math"/>
              <a:sym typeface="Cambria Math"/>
            </a:endParaRPr>
          </a:p>
          <a:p>
            <a:pPr indent="-370839" lvl="1" marL="736092" rtl="0" algn="l">
              <a:lnSpc>
                <a:spcPct val="100000"/>
              </a:lnSpc>
              <a:spcBef>
                <a:spcPts val="320"/>
              </a:spcBef>
              <a:spcAft>
                <a:spcPts val="0"/>
              </a:spcAft>
              <a:buSzPts val="1800"/>
              <a:buFont typeface="Cambria Math"/>
              <a:buAutoNum type="alphaLcPeriod"/>
            </a:pPr>
            <a:r>
              <a:rPr lang="en-US" sz="1800">
                <a:latin typeface="Cambria Math"/>
                <a:ea typeface="Cambria Math"/>
                <a:cs typeface="Cambria Math"/>
                <a:sym typeface="Cambria Math"/>
              </a:rPr>
              <a:t>                        </a:t>
            </a:r>
            <a:endParaRPr sz="1800">
              <a:latin typeface="Cambria Math"/>
              <a:ea typeface="Cambria Math"/>
              <a:cs typeface="Cambria Math"/>
              <a:sym typeface="Cambria Math"/>
            </a:endParaRPr>
          </a:p>
          <a:p>
            <a:pPr indent="-342897" lvl="2" marL="1010412" rtl="0" algn="l">
              <a:lnSpc>
                <a:spcPct val="100000"/>
              </a:lnSpc>
              <a:spcBef>
                <a:spcPts val="320"/>
              </a:spcBef>
              <a:spcAft>
                <a:spcPts val="0"/>
              </a:spcAft>
              <a:buSzPts val="1120"/>
              <a:buNone/>
            </a:pPr>
            <a:r>
              <a:rPr lang="en-US" sz="1800">
                <a:latin typeface="Cambria Math"/>
                <a:ea typeface="Cambria Math"/>
                <a:cs typeface="Cambria Math"/>
                <a:sym typeface="Cambria Math"/>
              </a:rPr>
              <a:t> </a:t>
            </a:r>
            <a:r>
              <a:rPr b="1" lang="en-US" sz="1800">
                <a:latin typeface="Cambria Math"/>
                <a:ea typeface="Cambria Math"/>
                <a:cs typeface="Cambria Math"/>
                <a:sym typeface="Cambria Math"/>
              </a:rPr>
              <a:t>Solution:</a:t>
            </a:r>
            <a:r>
              <a:rPr lang="en-US" sz="1800">
                <a:latin typeface="Cambria Math"/>
                <a:ea typeface="Cambria Math"/>
                <a:cs typeface="Cambria Math"/>
                <a:sym typeface="Cambria Math"/>
              </a:rPr>
              <a:t> {0,1,2,3,9,10}</a:t>
            </a:r>
            <a:endParaRPr sz="1800">
              <a:latin typeface="Cambria Math"/>
              <a:ea typeface="Cambria Math"/>
              <a:cs typeface="Cambria Math"/>
              <a:sym typeface="Cambria Math"/>
            </a:endParaRPr>
          </a:p>
          <a:p>
            <a:pPr indent="-370839" lvl="1" marL="736092" rtl="0" algn="l">
              <a:lnSpc>
                <a:spcPct val="100000"/>
              </a:lnSpc>
              <a:spcBef>
                <a:spcPts val="320"/>
              </a:spcBef>
              <a:spcAft>
                <a:spcPts val="0"/>
              </a:spcAft>
              <a:buSzPts val="1800"/>
              <a:buFont typeface="Calibri"/>
              <a:buAutoNum type="alphaLcPeriod"/>
            </a:pPr>
            <a:r>
              <a:rPr i="1" lang="en-US" sz="1800">
                <a:latin typeface="Cambria Math"/>
                <a:ea typeface="Cambria Math"/>
                <a:cs typeface="Cambria Math"/>
                <a:sym typeface="Cambria Math"/>
              </a:rPr>
              <a:t>A</a:t>
            </a:r>
            <a:r>
              <a:rPr b="1" lang="en-US" sz="1800">
                <a:latin typeface="Cambria Math"/>
                <a:ea typeface="Cambria Math"/>
                <a:cs typeface="Cambria Math"/>
                <a:sym typeface="Cambria Math"/>
              </a:rPr>
              <a:t> – </a:t>
            </a:r>
            <a:r>
              <a:rPr i="1" lang="en-US" sz="1800">
                <a:latin typeface="Cambria Math"/>
                <a:ea typeface="Cambria Math"/>
                <a:cs typeface="Cambria Math"/>
                <a:sym typeface="Cambria Math"/>
              </a:rPr>
              <a:t>B</a:t>
            </a:r>
            <a:r>
              <a:rPr b="1" lang="en-US" sz="1800">
                <a:latin typeface="Cambria Math"/>
                <a:ea typeface="Cambria Math"/>
                <a:cs typeface="Cambria Math"/>
                <a:sym typeface="Cambria Math"/>
              </a:rPr>
              <a:t>            </a:t>
            </a:r>
            <a:endParaRPr sz="1800">
              <a:latin typeface="Cambria Math"/>
              <a:ea typeface="Cambria Math"/>
              <a:cs typeface="Cambria Math"/>
              <a:sym typeface="Cambria Math"/>
            </a:endParaRPr>
          </a:p>
          <a:p>
            <a:pPr indent="-342897" lvl="2" marL="1010412" rtl="0" algn="l">
              <a:lnSpc>
                <a:spcPct val="100000"/>
              </a:lnSpc>
              <a:spcBef>
                <a:spcPts val="320"/>
              </a:spcBef>
              <a:spcAft>
                <a:spcPts val="0"/>
              </a:spcAft>
              <a:buSzPts val="1120"/>
              <a:buNone/>
            </a:pPr>
            <a:r>
              <a:rPr b="1" lang="en-US" sz="1800">
                <a:latin typeface="Cambria Math"/>
                <a:ea typeface="Cambria Math"/>
                <a:cs typeface="Cambria Math"/>
                <a:sym typeface="Cambria Math"/>
              </a:rPr>
              <a:t>  Solution: </a:t>
            </a:r>
            <a:r>
              <a:rPr lang="en-US" sz="1800">
                <a:latin typeface="Cambria Math"/>
                <a:ea typeface="Cambria Math"/>
                <a:cs typeface="Cambria Math"/>
                <a:sym typeface="Cambria Math"/>
              </a:rPr>
              <a:t>{1,2,3} </a:t>
            </a:r>
            <a:endParaRPr b="1" sz="1800">
              <a:latin typeface="Cambria Math"/>
              <a:ea typeface="Cambria Math"/>
              <a:cs typeface="Cambria Math"/>
              <a:sym typeface="Cambria Math"/>
            </a:endParaRPr>
          </a:p>
          <a:p>
            <a:pPr indent="-370839" lvl="1" marL="736092" rtl="0" algn="l">
              <a:lnSpc>
                <a:spcPct val="100000"/>
              </a:lnSpc>
              <a:spcBef>
                <a:spcPts val="320"/>
              </a:spcBef>
              <a:spcAft>
                <a:spcPts val="0"/>
              </a:spcAft>
              <a:buSzPts val="1800"/>
              <a:buFont typeface="Calibri"/>
              <a:buAutoNum type="alphaLcPeriod"/>
            </a:pPr>
            <a:r>
              <a:rPr i="1" lang="en-US" sz="1800">
                <a:latin typeface="Cambria Math"/>
                <a:ea typeface="Cambria Math"/>
                <a:cs typeface="Cambria Math"/>
                <a:sym typeface="Cambria Math"/>
              </a:rPr>
              <a:t>B</a:t>
            </a:r>
            <a:r>
              <a:rPr b="1" lang="en-US" sz="1800">
                <a:latin typeface="Cambria Math"/>
                <a:ea typeface="Cambria Math"/>
                <a:cs typeface="Cambria Math"/>
                <a:sym typeface="Cambria Math"/>
              </a:rPr>
              <a:t> – </a:t>
            </a:r>
            <a:r>
              <a:rPr i="1" lang="en-US" sz="1800">
                <a:latin typeface="Cambria Math"/>
                <a:ea typeface="Cambria Math"/>
                <a:cs typeface="Cambria Math"/>
                <a:sym typeface="Cambria Math"/>
              </a:rPr>
              <a:t>A</a:t>
            </a:r>
            <a:r>
              <a:rPr b="1" lang="en-US" sz="1800">
                <a:latin typeface="Cambria Math"/>
                <a:ea typeface="Cambria Math"/>
                <a:cs typeface="Cambria Math"/>
                <a:sym typeface="Cambria Math"/>
              </a:rPr>
              <a:t>               </a:t>
            </a:r>
            <a:endParaRPr sz="1800">
              <a:latin typeface="Cambria Math"/>
              <a:ea typeface="Cambria Math"/>
              <a:cs typeface="Cambria Math"/>
              <a:sym typeface="Cambria Math"/>
            </a:endParaRPr>
          </a:p>
          <a:p>
            <a:pPr indent="-342897" lvl="2" marL="1010412" rtl="0" algn="l">
              <a:lnSpc>
                <a:spcPct val="100000"/>
              </a:lnSpc>
              <a:spcBef>
                <a:spcPts val="320"/>
              </a:spcBef>
              <a:spcAft>
                <a:spcPts val="0"/>
              </a:spcAft>
              <a:buSzPts val="1120"/>
              <a:buNone/>
            </a:pPr>
            <a:r>
              <a:rPr b="1" lang="en-US" sz="1800">
                <a:latin typeface="Cambria Math"/>
                <a:ea typeface="Cambria Math"/>
                <a:cs typeface="Cambria Math"/>
                <a:sym typeface="Cambria Math"/>
              </a:rPr>
              <a:t>Solution: </a:t>
            </a:r>
            <a:r>
              <a:rPr lang="en-US" sz="1800">
                <a:latin typeface="Cambria Math"/>
                <a:ea typeface="Cambria Math"/>
                <a:cs typeface="Cambria Math"/>
                <a:sym typeface="Cambria Math"/>
              </a:rPr>
              <a:t>{6,7,8} </a:t>
            </a:r>
            <a:r>
              <a:rPr b="1" lang="en-US" sz="1800">
                <a:latin typeface="Cambria Math"/>
                <a:ea typeface="Cambria Math"/>
                <a:cs typeface="Cambria Math"/>
                <a:sym typeface="Cambria Math"/>
              </a:rPr>
              <a:t>			</a:t>
            </a:r>
            <a:endParaRPr b="1" sz="1800">
              <a:latin typeface="Cambria Math"/>
              <a:ea typeface="Cambria Math"/>
              <a:cs typeface="Cambria Math"/>
              <a:sym typeface="Cambria Math"/>
            </a:endParaRPr>
          </a:p>
          <a:p>
            <a:pPr indent="-117348" lvl="1" marL="640080" rtl="0" algn="l">
              <a:lnSpc>
                <a:spcPct val="100000"/>
              </a:lnSpc>
              <a:spcBef>
                <a:spcPts val="480"/>
              </a:spcBef>
              <a:spcAft>
                <a:spcPts val="0"/>
              </a:spcAft>
              <a:buSzPts val="2040"/>
              <a:buNone/>
            </a:pPr>
            <a:r>
              <a:t/>
            </a:r>
            <a:endParaRPr sz="1800">
              <a:latin typeface="Cambria Math"/>
              <a:ea typeface="Cambria Math"/>
              <a:cs typeface="Cambria Math"/>
              <a:sym typeface="Cambria Math"/>
            </a:endParaRPr>
          </a:p>
          <a:p>
            <a:pPr indent="-246888" lvl="1" marL="640080" rtl="0" algn="l">
              <a:lnSpc>
                <a:spcPct val="100000"/>
              </a:lnSpc>
              <a:spcBef>
                <a:spcPts val="480"/>
              </a:spcBef>
              <a:spcAft>
                <a:spcPts val="0"/>
              </a:spcAft>
              <a:buSzPts val="2040"/>
              <a:buNone/>
            </a:pPr>
            <a:r>
              <a:t/>
            </a:r>
            <a:endParaRPr sz="1800">
              <a:latin typeface="Cambria Math"/>
              <a:ea typeface="Cambria Math"/>
              <a:cs typeface="Cambria Math"/>
              <a:sym typeface="Cambria Math"/>
            </a:endParaRPr>
          </a:p>
        </p:txBody>
      </p:sp>
      <p:pic>
        <p:nvPicPr>
          <p:cNvPr descr="addin_tmp.png" id="205" name="Google Shape;205;p34"/>
          <p:cNvPicPr preferRelativeResize="0"/>
          <p:nvPr/>
        </p:nvPicPr>
        <p:blipFill rotWithShape="1">
          <a:blip r:embed="rId3">
            <a:alphaModFix/>
          </a:blip>
          <a:srcRect b="0" l="0" r="0" t="0"/>
          <a:stretch/>
        </p:blipFill>
        <p:spPr>
          <a:xfrm>
            <a:off x="1286526" y="4213176"/>
            <a:ext cx="167625" cy="197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457200" y="24"/>
            <a:ext cx="8229600" cy="9231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4000"/>
              <a:buFont typeface="Calibri"/>
              <a:buNone/>
            </a:pPr>
            <a:r>
              <a:rPr lang="en-US" sz="3600"/>
              <a:t>The Cardinality of the Union of Two Sets</a:t>
            </a:r>
            <a:endParaRPr sz="3600"/>
          </a:p>
        </p:txBody>
      </p:sp>
      <p:sp>
        <p:nvSpPr>
          <p:cNvPr id="211" name="Google Shape;211;p33"/>
          <p:cNvSpPr txBox="1"/>
          <p:nvPr/>
        </p:nvSpPr>
        <p:spPr>
          <a:xfrm>
            <a:off x="685800" y="923125"/>
            <a:ext cx="8229600" cy="53709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100000"/>
              </a:lnSpc>
              <a:spcBef>
                <a:spcPts val="0"/>
              </a:spcBef>
              <a:spcAft>
                <a:spcPts val="0"/>
              </a:spcAft>
              <a:buClr>
                <a:schemeClr val="accent3"/>
              </a:buClr>
              <a:buSzPts val="2400"/>
              <a:buFont typeface="Cambria Math"/>
              <a:buChar char="•"/>
            </a:pPr>
            <a:r>
              <a:rPr b="0" i="0" lang="en-US" sz="2400" u="none" cap="none" strike="noStrike">
                <a:solidFill>
                  <a:schemeClr val="dk1"/>
                </a:solidFill>
                <a:latin typeface="Cambria Math"/>
                <a:ea typeface="Cambria Math"/>
                <a:cs typeface="Cambria Math"/>
                <a:sym typeface="Cambria Math"/>
              </a:rPr>
              <a:t>Inclusion-Exclusion Pr</a:t>
            </a:r>
            <a:r>
              <a:rPr lang="en-US" sz="2400">
                <a:solidFill>
                  <a:schemeClr val="dk1"/>
                </a:solidFill>
                <a:latin typeface="Cambria Math"/>
                <a:ea typeface="Cambria Math"/>
                <a:cs typeface="Cambria Math"/>
                <a:sym typeface="Cambria Math"/>
              </a:rPr>
              <a:t>inciple</a:t>
            </a:r>
            <a:endParaRPr b="0" i="0" sz="2400" u="none" cap="none" strike="noStrike">
              <a:solidFill>
                <a:srgbClr val="000000"/>
              </a:solidFill>
              <a:latin typeface="Cambria Math"/>
              <a:ea typeface="Cambria Math"/>
              <a:cs typeface="Cambria Math"/>
              <a:sym typeface="Cambria Math"/>
            </a:endParaRPr>
          </a:p>
          <a:p>
            <a:pPr indent="-274320" lvl="0" marL="274320" marR="0" rtl="0" algn="l">
              <a:lnSpc>
                <a:spcPct val="100000"/>
              </a:lnSpc>
              <a:spcBef>
                <a:spcPts val="364"/>
              </a:spcBef>
              <a:spcAft>
                <a:spcPts val="0"/>
              </a:spcAft>
              <a:buClr>
                <a:srgbClr val="000000"/>
              </a:buClr>
              <a:buSzPts val="2600"/>
              <a:buFont typeface="Arial"/>
              <a:buNone/>
            </a:pPr>
            <a:r>
              <a:rPr b="0" i="0" lang="en-US" sz="2400" u="none" cap="none" strike="noStrike">
                <a:solidFill>
                  <a:schemeClr val="dk1"/>
                </a:solidFill>
                <a:latin typeface="Cambria Math"/>
                <a:ea typeface="Cambria Math"/>
                <a:cs typeface="Cambria Math"/>
                <a:sym typeface="Cambria Math"/>
              </a:rPr>
              <a:t> |</a:t>
            </a:r>
            <a:r>
              <a:rPr b="0" i="1" lang="en-US" sz="2400" u="none" cap="none" strike="noStrike">
                <a:solidFill>
                  <a:schemeClr val="dk1"/>
                </a:solidFill>
                <a:latin typeface="Cambria Math"/>
                <a:ea typeface="Cambria Math"/>
                <a:cs typeface="Cambria Math"/>
                <a:sym typeface="Cambria Math"/>
              </a:rPr>
              <a:t>A</a:t>
            </a:r>
            <a:r>
              <a:rPr b="0" i="0" lang="en-US" sz="2400" u="none" cap="none" strike="noStrike">
                <a:solidFill>
                  <a:schemeClr val="dk1"/>
                </a:solidFill>
                <a:latin typeface="Cambria Math"/>
                <a:ea typeface="Cambria Math"/>
                <a:cs typeface="Cambria Math"/>
                <a:sym typeface="Cambria Math"/>
              </a:rPr>
              <a:t> ∪ </a:t>
            </a:r>
            <a:r>
              <a:rPr b="0" i="1" lang="en-US" sz="2400" u="none" cap="none" strike="noStrike">
                <a:solidFill>
                  <a:schemeClr val="dk1"/>
                </a:solidFill>
                <a:latin typeface="Cambria Math"/>
                <a:ea typeface="Cambria Math"/>
                <a:cs typeface="Cambria Math"/>
                <a:sym typeface="Cambria Math"/>
              </a:rPr>
              <a:t>B</a:t>
            </a:r>
            <a:r>
              <a:rPr b="0" i="0" lang="en-US" sz="2400" u="none" cap="none" strike="noStrike">
                <a:solidFill>
                  <a:schemeClr val="dk1"/>
                </a:solidFill>
                <a:latin typeface="Cambria Math"/>
                <a:ea typeface="Cambria Math"/>
                <a:cs typeface="Cambria Math"/>
                <a:sym typeface="Cambria Math"/>
              </a:rPr>
              <a:t>| = |</a:t>
            </a:r>
            <a:r>
              <a:rPr b="0" i="1" lang="en-US" sz="2400" u="none" cap="none" strike="noStrike">
                <a:solidFill>
                  <a:schemeClr val="dk1"/>
                </a:solidFill>
                <a:latin typeface="Cambria Math"/>
                <a:ea typeface="Cambria Math"/>
                <a:cs typeface="Cambria Math"/>
                <a:sym typeface="Cambria Math"/>
              </a:rPr>
              <a:t>A</a:t>
            </a:r>
            <a:r>
              <a:rPr b="0" i="0" lang="en-US" sz="2400" u="none" cap="none" strike="noStrike">
                <a:solidFill>
                  <a:schemeClr val="dk1"/>
                </a:solidFill>
                <a:latin typeface="Cambria Math"/>
                <a:ea typeface="Cambria Math"/>
                <a:cs typeface="Cambria Math"/>
                <a:sym typeface="Cambria Math"/>
              </a:rPr>
              <a:t>| + | </a:t>
            </a:r>
            <a:r>
              <a:rPr b="0" i="1" lang="en-US" sz="2400" u="none" cap="none" strike="noStrike">
                <a:solidFill>
                  <a:schemeClr val="dk1"/>
                </a:solidFill>
                <a:latin typeface="Cambria Math"/>
                <a:ea typeface="Cambria Math"/>
                <a:cs typeface="Cambria Math"/>
                <a:sym typeface="Cambria Math"/>
              </a:rPr>
              <a:t>B</a:t>
            </a:r>
            <a:r>
              <a:rPr b="0" i="0" lang="en-US" sz="2400" u="none" cap="none" strike="noStrike">
                <a:solidFill>
                  <a:schemeClr val="dk1"/>
                </a:solidFill>
                <a:latin typeface="Cambria Math"/>
                <a:ea typeface="Cambria Math"/>
                <a:cs typeface="Cambria Math"/>
                <a:sym typeface="Cambria Math"/>
              </a:rPr>
              <a:t>| − |</a:t>
            </a:r>
            <a:r>
              <a:rPr b="0" i="1" lang="en-US" sz="2400" u="none" cap="none" strike="noStrike">
                <a:solidFill>
                  <a:schemeClr val="dk1"/>
                </a:solidFill>
                <a:latin typeface="Cambria Math"/>
                <a:ea typeface="Cambria Math"/>
                <a:cs typeface="Cambria Math"/>
                <a:sym typeface="Cambria Math"/>
              </a:rPr>
              <a:t>A</a:t>
            </a:r>
            <a:r>
              <a:rPr b="0" i="0" lang="en-US" sz="2400" u="none" cap="none" strike="noStrike">
                <a:solidFill>
                  <a:schemeClr val="dk1"/>
                </a:solidFill>
                <a:latin typeface="Cambria Math"/>
                <a:ea typeface="Cambria Math"/>
                <a:cs typeface="Cambria Math"/>
                <a:sym typeface="Cambria Math"/>
              </a:rPr>
              <a:t> ∩ </a:t>
            </a:r>
            <a:r>
              <a:rPr b="0" i="1" lang="en-US" sz="2400" u="none" cap="none" strike="noStrike">
                <a:solidFill>
                  <a:schemeClr val="dk1"/>
                </a:solidFill>
                <a:latin typeface="Cambria Math"/>
                <a:ea typeface="Cambria Math"/>
                <a:cs typeface="Cambria Math"/>
                <a:sym typeface="Cambria Math"/>
              </a:rPr>
              <a:t>B</a:t>
            </a:r>
            <a:r>
              <a:rPr b="0" i="0" lang="en-US" sz="2400" u="none" cap="none" strike="noStrike">
                <a:solidFill>
                  <a:schemeClr val="dk1"/>
                </a:solidFill>
                <a:latin typeface="Cambria Math"/>
                <a:ea typeface="Cambria Math"/>
                <a:cs typeface="Cambria Math"/>
                <a:sym typeface="Cambria Math"/>
              </a:rPr>
              <a:t>|</a:t>
            </a:r>
            <a:endParaRPr b="0" i="0" sz="2400" u="none" cap="none" strike="noStrike">
              <a:solidFill>
                <a:schemeClr val="dk1"/>
              </a:solidFill>
              <a:latin typeface="Cambria Math"/>
              <a:ea typeface="Cambria Math"/>
              <a:cs typeface="Cambria Math"/>
              <a:sym typeface="Cambria Math"/>
            </a:endParaRPr>
          </a:p>
          <a:p>
            <a:pPr indent="-274320" lvl="0" marL="274320" marR="0" rtl="0" algn="l">
              <a:lnSpc>
                <a:spcPct val="100000"/>
              </a:lnSpc>
              <a:spcBef>
                <a:spcPts val="364"/>
              </a:spcBef>
              <a:spcAft>
                <a:spcPts val="0"/>
              </a:spcAft>
              <a:buClr>
                <a:srgbClr val="000000"/>
              </a:buClr>
              <a:buSzPts val="2600"/>
              <a:buFont typeface="Arial"/>
              <a:buNone/>
            </a:pPr>
            <a:r>
              <a:t/>
            </a:r>
            <a:endParaRPr b="0" i="0" sz="2400" u="none" cap="none" strike="noStrike">
              <a:solidFill>
                <a:schemeClr val="dk1"/>
              </a:solidFill>
              <a:latin typeface="Cambria Math"/>
              <a:ea typeface="Cambria Math"/>
              <a:cs typeface="Cambria Math"/>
              <a:sym typeface="Cambria Math"/>
            </a:endParaRPr>
          </a:p>
          <a:p>
            <a:pPr indent="0" lvl="0" marL="0" marR="0" rtl="0" algn="l">
              <a:lnSpc>
                <a:spcPct val="100000"/>
              </a:lnSpc>
              <a:spcBef>
                <a:spcPts val="364"/>
              </a:spcBef>
              <a:spcAft>
                <a:spcPts val="0"/>
              </a:spcAft>
              <a:buClr>
                <a:schemeClr val="accent3"/>
              </a:buClr>
              <a:buSzPts val="2470"/>
              <a:buFont typeface="Arial"/>
              <a:buNone/>
            </a:pPr>
            <a:r>
              <a:t/>
            </a:r>
            <a:endParaRPr b="0" i="0" sz="2400" u="none" cap="none" strike="noStrike">
              <a:solidFill>
                <a:schemeClr val="dk1"/>
              </a:solidFill>
              <a:latin typeface="Cambria Math"/>
              <a:ea typeface="Cambria Math"/>
              <a:cs typeface="Cambria Math"/>
              <a:sym typeface="Cambria Math"/>
            </a:endParaRPr>
          </a:p>
          <a:p>
            <a:pPr indent="0" lvl="0" marL="0" marR="0" rtl="0" algn="l">
              <a:lnSpc>
                <a:spcPct val="100000"/>
              </a:lnSpc>
              <a:spcBef>
                <a:spcPts val="364"/>
              </a:spcBef>
              <a:spcAft>
                <a:spcPts val="0"/>
              </a:spcAft>
              <a:buClr>
                <a:schemeClr val="accent3"/>
              </a:buClr>
              <a:buSzPts val="2470"/>
              <a:buFont typeface="Arial"/>
              <a:buNone/>
            </a:pPr>
            <a:r>
              <a:t/>
            </a:r>
            <a:endParaRPr b="0" i="0" sz="2400" u="none" cap="none" strike="noStrike">
              <a:solidFill>
                <a:schemeClr val="dk1"/>
              </a:solidFill>
              <a:latin typeface="Cambria Math"/>
              <a:ea typeface="Cambria Math"/>
              <a:cs typeface="Cambria Math"/>
              <a:sym typeface="Cambria Math"/>
            </a:endParaRPr>
          </a:p>
          <a:p>
            <a:pPr indent="0" lvl="0" marL="0" marR="0" rtl="0" algn="l">
              <a:lnSpc>
                <a:spcPct val="100000"/>
              </a:lnSpc>
              <a:spcBef>
                <a:spcPts val="364"/>
              </a:spcBef>
              <a:spcAft>
                <a:spcPts val="0"/>
              </a:spcAft>
              <a:buClr>
                <a:schemeClr val="accent3"/>
              </a:buClr>
              <a:buSzPts val="2470"/>
              <a:buFont typeface="Arial"/>
              <a:buNone/>
            </a:pPr>
            <a:r>
              <a:t/>
            </a:r>
            <a:endParaRPr b="0" i="0" sz="2400" u="none" cap="none" strike="noStrike">
              <a:solidFill>
                <a:schemeClr val="dk1"/>
              </a:solidFill>
              <a:latin typeface="Cambria Math"/>
              <a:ea typeface="Cambria Math"/>
              <a:cs typeface="Cambria Math"/>
              <a:sym typeface="Cambria Math"/>
            </a:endParaRPr>
          </a:p>
          <a:p>
            <a:pPr indent="-274320" lvl="0" marL="274320" marR="0" rtl="0" algn="l">
              <a:lnSpc>
                <a:spcPct val="100000"/>
              </a:lnSpc>
              <a:spcBef>
                <a:spcPts val="364"/>
              </a:spcBef>
              <a:spcAft>
                <a:spcPts val="0"/>
              </a:spcAft>
              <a:buClr>
                <a:schemeClr val="accent3"/>
              </a:buClr>
              <a:buSzPts val="2400"/>
              <a:buFont typeface="Arial"/>
              <a:buChar char="•"/>
            </a:pPr>
            <a:r>
              <a:rPr b="1" i="0" lang="en-US" sz="2400" u="none" cap="none" strike="noStrike">
                <a:solidFill>
                  <a:schemeClr val="dk1"/>
                </a:solidFill>
                <a:latin typeface="Cambria Math"/>
                <a:ea typeface="Cambria Math"/>
                <a:cs typeface="Cambria Math"/>
                <a:sym typeface="Cambria Math"/>
              </a:rPr>
              <a:t>Example</a:t>
            </a:r>
            <a:r>
              <a:rPr b="0" i="0" lang="en-US" sz="2400" u="none" cap="none" strike="noStrike">
                <a:solidFill>
                  <a:schemeClr val="dk1"/>
                </a:solidFill>
                <a:latin typeface="Cambria Math"/>
                <a:ea typeface="Cambria Math"/>
                <a:cs typeface="Cambria Math"/>
                <a:sym typeface="Cambria Math"/>
              </a:rPr>
              <a:t>: Let </a:t>
            </a:r>
            <a:r>
              <a:rPr b="0" i="1" lang="en-US" sz="2400" u="none" cap="none" strike="noStrike">
                <a:solidFill>
                  <a:schemeClr val="dk1"/>
                </a:solidFill>
                <a:latin typeface="Cambria Math"/>
                <a:ea typeface="Cambria Math"/>
                <a:cs typeface="Cambria Math"/>
                <a:sym typeface="Cambria Math"/>
              </a:rPr>
              <a:t>A</a:t>
            </a:r>
            <a:r>
              <a:rPr b="0" i="0" lang="en-US" sz="2400" u="none" cap="none" strike="noStrike">
                <a:solidFill>
                  <a:schemeClr val="dk1"/>
                </a:solidFill>
                <a:latin typeface="Cambria Math"/>
                <a:ea typeface="Cambria Math"/>
                <a:cs typeface="Cambria Math"/>
                <a:sym typeface="Cambria Math"/>
              </a:rPr>
              <a:t> be the math majors in your class and </a:t>
            </a:r>
            <a:r>
              <a:rPr b="0" i="1" lang="en-US" sz="2400" u="none" cap="none" strike="noStrike">
                <a:solidFill>
                  <a:schemeClr val="dk1"/>
                </a:solidFill>
                <a:latin typeface="Cambria Math"/>
                <a:ea typeface="Cambria Math"/>
                <a:cs typeface="Cambria Math"/>
                <a:sym typeface="Cambria Math"/>
              </a:rPr>
              <a:t>B</a:t>
            </a:r>
            <a:r>
              <a:rPr b="0" i="0" lang="en-US" sz="2400" u="none" cap="none" strike="noStrike">
                <a:solidFill>
                  <a:schemeClr val="dk1"/>
                </a:solidFill>
                <a:latin typeface="Cambria Math"/>
                <a:ea typeface="Cambria Math"/>
                <a:cs typeface="Cambria Math"/>
                <a:sym typeface="Cambria Math"/>
              </a:rPr>
              <a:t> be the CS majors. To count the number of students who are either math majors or CS majors:</a:t>
            </a:r>
            <a:endParaRPr b="0" i="0" sz="2400" u="none" cap="none" strike="noStrike">
              <a:solidFill>
                <a:schemeClr val="dk1"/>
              </a:solidFill>
              <a:latin typeface="Cambria Math"/>
              <a:ea typeface="Cambria Math"/>
              <a:cs typeface="Cambria Math"/>
              <a:sym typeface="Cambria Math"/>
            </a:endParaRPr>
          </a:p>
          <a:p>
            <a:pPr indent="-381000" lvl="1" marL="914400" marR="0" rtl="0" algn="l">
              <a:lnSpc>
                <a:spcPct val="100000"/>
              </a:lnSpc>
              <a:spcBef>
                <a:spcPts val="364"/>
              </a:spcBef>
              <a:spcAft>
                <a:spcPts val="0"/>
              </a:spcAft>
              <a:buClr>
                <a:schemeClr val="accent3"/>
              </a:buClr>
              <a:buSzPts val="2400"/>
              <a:buFont typeface="Arial"/>
              <a:buChar char="○"/>
            </a:pPr>
            <a:r>
              <a:rPr b="0" i="0" lang="en-US" sz="2400" u="none" cap="none" strike="noStrike">
                <a:solidFill>
                  <a:schemeClr val="dk1"/>
                </a:solidFill>
                <a:latin typeface="Cambria Math"/>
                <a:ea typeface="Cambria Math"/>
                <a:cs typeface="Cambria Math"/>
                <a:sym typeface="Cambria Math"/>
              </a:rPr>
              <a:t>Add the number of math majors and the number of CS majors.</a:t>
            </a:r>
            <a:endParaRPr b="0" i="0" sz="2400" u="none" cap="none" strike="noStrike">
              <a:solidFill>
                <a:schemeClr val="dk1"/>
              </a:solidFill>
              <a:latin typeface="Cambria Math"/>
              <a:ea typeface="Cambria Math"/>
              <a:cs typeface="Cambria Math"/>
              <a:sym typeface="Cambria Math"/>
            </a:endParaRPr>
          </a:p>
          <a:p>
            <a:pPr indent="-381000" lvl="1" marL="914400" marR="0" rtl="0" algn="l">
              <a:lnSpc>
                <a:spcPct val="100000"/>
              </a:lnSpc>
              <a:spcBef>
                <a:spcPts val="364"/>
              </a:spcBef>
              <a:spcAft>
                <a:spcPts val="0"/>
              </a:spcAft>
              <a:buClr>
                <a:schemeClr val="accent3"/>
              </a:buClr>
              <a:buSzPts val="2400"/>
              <a:buFont typeface="Arial"/>
              <a:buChar char="○"/>
            </a:pPr>
            <a:r>
              <a:rPr b="0" i="0" lang="en-US" sz="2400" u="none" cap="none" strike="noStrike">
                <a:solidFill>
                  <a:schemeClr val="dk1"/>
                </a:solidFill>
                <a:latin typeface="Cambria Math"/>
                <a:ea typeface="Cambria Math"/>
                <a:cs typeface="Cambria Math"/>
                <a:sym typeface="Cambria Math"/>
              </a:rPr>
              <a:t>Then subtract the number of joint CS/math majors.</a:t>
            </a:r>
            <a:endParaRPr b="0" i="0" sz="2400" u="none" cap="none" strike="noStrike">
              <a:solidFill>
                <a:srgbClr val="000000"/>
              </a:solidFill>
              <a:latin typeface="Cambria Math"/>
              <a:ea typeface="Cambria Math"/>
              <a:cs typeface="Cambria Math"/>
              <a:sym typeface="Cambria Math"/>
            </a:endParaRPr>
          </a:p>
          <a:p>
            <a:pPr indent="-274320" lvl="0" marL="274320" marR="0" rtl="0" algn="l">
              <a:lnSpc>
                <a:spcPct val="100000"/>
              </a:lnSpc>
              <a:spcBef>
                <a:spcPts val="364"/>
              </a:spcBef>
              <a:spcAft>
                <a:spcPts val="0"/>
              </a:spcAft>
              <a:buClr>
                <a:srgbClr val="000000"/>
              </a:buClr>
              <a:buSzPts val="2600"/>
              <a:buFont typeface="Arial"/>
              <a:buNone/>
            </a:pPr>
            <a:r>
              <a:rPr b="0" i="0" lang="en-US" sz="2400" u="none" cap="none" strike="noStrike">
                <a:solidFill>
                  <a:schemeClr val="dk1"/>
                </a:solidFill>
                <a:latin typeface="Cambria Math"/>
                <a:ea typeface="Cambria Math"/>
                <a:cs typeface="Cambria Math"/>
                <a:sym typeface="Cambria Math"/>
              </a:rPr>
              <a:t> </a:t>
            </a:r>
            <a:endParaRPr b="0" i="0" sz="2400" u="none" cap="none" strike="noStrike">
              <a:solidFill>
                <a:schemeClr val="dk1"/>
              </a:solidFill>
              <a:latin typeface="Cambria Math"/>
              <a:ea typeface="Cambria Math"/>
              <a:cs typeface="Cambria Math"/>
              <a:sym typeface="Cambria Math"/>
            </a:endParaRPr>
          </a:p>
        </p:txBody>
      </p:sp>
      <p:grpSp>
        <p:nvGrpSpPr>
          <p:cNvPr id="212" name="Google Shape;212;p33"/>
          <p:cNvGrpSpPr/>
          <p:nvPr/>
        </p:nvGrpSpPr>
        <p:grpSpPr>
          <a:xfrm>
            <a:off x="5158827" y="1333247"/>
            <a:ext cx="3466376" cy="1774134"/>
            <a:chOff x="5715000" y="4724400"/>
            <a:chExt cx="3429000" cy="1447800"/>
          </a:xfrm>
        </p:grpSpPr>
        <p:sp>
          <p:nvSpPr>
            <p:cNvPr id="213" name="Google Shape;213;p33"/>
            <p:cNvSpPr/>
            <p:nvPr/>
          </p:nvSpPr>
          <p:spPr>
            <a:xfrm>
              <a:off x="6934200" y="5105400"/>
              <a:ext cx="533400" cy="838200"/>
            </a:xfrm>
            <a:prstGeom prst="ellipse">
              <a:avLst/>
            </a:prstGeom>
            <a:solidFill>
              <a:srgbClr val="B2E9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grpSp>
          <p:nvGrpSpPr>
            <p:cNvPr id="214" name="Google Shape;214;p33"/>
            <p:cNvGrpSpPr/>
            <p:nvPr/>
          </p:nvGrpSpPr>
          <p:grpSpPr>
            <a:xfrm>
              <a:off x="5715000" y="4724400"/>
              <a:ext cx="2971800" cy="1447800"/>
              <a:chOff x="5715000" y="4724400"/>
              <a:chExt cx="2971800" cy="1447800"/>
            </a:xfrm>
          </p:grpSpPr>
          <p:sp>
            <p:nvSpPr>
              <p:cNvPr id="215" name="Google Shape;215;p33"/>
              <p:cNvSpPr/>
              <p:nvPr/>
            </p:nvSpPr>
            <p:spPr>
              <a:xfrm>
                <a:off x="5715000" y="4724400"/>
                <a:ext cx="2971800" cy="1447800"/>
              </a:xfrm>
              <a:prstGeom prst="rect">
                <a:avLst/>
              </a:prstGeom>
              <a:no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grpSp>
            <p:nvGrpSpPr>
              <p:cNvPr id="216" name="Google Shape;216;p33"/>
              <p:cNvGrpSpPr/>
              <p:nvPr/>
            </p:nvGrpSpPr>
            <p:grpSpPr>
              <a:xfrm>
                <a:off x="6248400" y="5029200"/>
                <a:ext cx="1905000" cy="990600"/>
                <a:chOff x="6248400" y="5029200"/>
                <a:chExt cx="1905000" cy="990600"/>
              </a:xfrm>
            </p:grpSpPr>
            <p:sp>
              <p:nvSpPr>
                <p:cNvPr id="217" name="Google Shape;217;p33"/>
                <p:cNvSpPr/>
                <p:nvPr/>
              </p:nvSpPr>
              <p:spPr>
                <a:xfrm>
                  <a:off x="6248400" y="5029200"/>
                  <a:ext cx="1219200" cy="990600"/>
                </a:xfrm>
                <a:prstGeom prst="ellipse">
                  <a:avLst/>
                </a:prstGeom>
                <a:no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218" name="Google Shape;218;p33"/>
                <p:cNvSpPr/>
                <p:nvPr/>
              </p:nvSpPr>
              <p:spPr>
                <a:xfrm>
                  <a:off x="6934200" y="5029200"/>
                  <a:ext cx="1219200" cy="990600"/>
                </a:xfrm>
                <a:prstGeom prst="ellipse">
                  <a:avLst/>
                </a:prstGeom>
                <a:no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grpSp>
        </p:grpSp>
        <p:grpSp>
          <p:nvGrpSpPr>
            <p:cNvPr id="219" name="Google Shape;219;p33"/>
            <p:cNvGrpSpPr/>
            <p:nvPr/>
          </p:nvGrpSpPr>
          <p:grpSpPr>
            <a:xfrm>
              <a:off x="6400800" y="4800600"/>
              <a:ext cx="2743200" cy="758700"/>
              <a:chOff x="6400800" y="4800600"/>
              <a:chExt cx="2743200" cy="758700"/>
            </a:xfrm>
          </p:grpSpPr>
          <p:sp>
            <p:nvSpPr>
              <p:cNvPr id="220" name="Google Shape;220;p33"/>
              <p:cNvSpPr txBox="1"/>
              <p:nvPr/>
            </p:nvSpPr>
            <p:spPr>
              <a:xfrm>
                <a:off x="8305800" y="4800600"/>
                <a:ext cx="838200" cy="301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onstantia"/>
                    <a:ea typeface="Constantia"/>
                    <a:cs typeface="Constantia"/>
                    <a:sym typeface="Constantia"/>
                  </a:rPr>
                  <a:t>U</a:t>
                </a:r>
                <a:endParaRPr b="0" i="1" sz="1800" u="none" cap="none" strike="noStrike">
                  <a:solidFill>
                    <a:schemeClr val="dk1"/>
                  </a:solidFill>
                  <a:latin typeface="Constantia"/>
                  <a:ea typeface="Constantia"/>
                  <a:cs typeface="Constantia"/>
                  <a:sym typeface="Constantia"/>
                </a:endParaRPr>
              </a:p>
            </p:txBody>
          </p:sp>
          <p:sp>
            <p:nvSpPr>
              <p:cNvPr id="221" name="Google Shape;221;p33"/>
              <p:cNvSpPr txBox="1"/>
              <p:nvPr/>
            </p:nvSpPr>
            <p:spPr>
              <a:xfrm>
                <a:off x="6400800" y="5181600"/>
                <a:ext cx="381000" cy="301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onstantia"/>
                    <a:ea typeface="Constantia"/>
                    <a:cs typeface="Constantia"/>
                    <a:sym typeface="Constantia"/>
                  </a:rPr>
                  <a:t>A</a:t>
                </a:r>
                <a:endParaRPr b="0" i="1" sz="1800" u="none" cap="none" strike="noStrike">
                  <a:solidFill>
                    <a:schemeClr val="dk1"/>
                  </a:solidFill>
                  <a:latin typeface="Constantia"/>
                  <a:ea typeface="Constantia"/>
                  <a:cs typeface="Constantia"/>
                  <a:sym typeface="Constantia"/>
                </a:endParaRPr>
              </a:p>
            </p:txBody>
          </p:sp>
          <p:sp>
            <p:nvSpPr>
              <p:cNvPr id="222" name="Google Shape;222;p33"/>
              <p:cNvSpPr txBox="1"/>
              <p:nvPr/>
            </p:nvSpPr>
            <p:spPr>
              <a:xfrm>
                <a:off x="7620000" y="5257800"/>
                <a:ext cx="381000" cy="301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onstantia"/>
                    <a:ea typeface="Constantia"/>
                    <a:cs typeface="Constantia"/>
                    <a:sym typeface="Constantia"/>
                  </a:rPr>
                  <a:t>B</a:t>
                </a:r>
                <a:endParaRPr b="0" i="1" sz="1800" u="none" cap="none" strike="noStrike">
                  <a:solidFill>
                    <a:schemeClr val="dk1"/>
                  </a:solidFill>
                  <a:latin typeface="Constantia"/>
                  <a:ea typeface="Constantia"/>
                  <a:cs typeface="Constantia"/>
                  <a:sym typeface="Constantia"/>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313a8d5f346_0_0"/>
          <p:cNvSpPr txBox="1"/>
          <p:nvPr>
            <p:ph type="title"/>
          </p:nvPr>
        </p:nvSpPr>
        <p:spPr>
          <a:xfrm>
            <a:off x="457200" y="24"/>
            <a:ext cx="8229600" cy="923100"/>
          </a:xfrm>
          <a:prstGeom prst="rect">
            <a:avLst/>
          </a:prstGeom>
          <a:noFill/>
          <a:ln>
            <a:noFill/>
          </a:ln>
        </p:spPr>
        <p:txBody>
          <a:bodyPr anchorCtr="0" anchor="b" bIns="0" lIns="0" spcFirstLastPara="1" rIns="0" wrap="square" tIns="45700">
            <a:noAutofit/>
          </a:bodyPr>
          <a:lstStyle/>
          <a:p>
            <a:pPr indent="0" lvl="0" marL="0" rtl="0" algn="l">
              <a:lnSpc>
                <a:spcPct val="100000"/>
              </a:lnSpc>
              <a:spcBef>
                <a:spcPts val="0"/>
              </a:spcBef>
              <a:spcAft>
                <a:spcPts val="0"/>
              </a:spcAft>
              <a:buClr>
                <a:schemeClr val="dk2"/>
              </a:buClr>
              <a:buSzPts val="4000"/>
              <a:buFont typeface="Calibri"/>
              <a:buNone/>
            </a:pPr>
            <a:r>
              <a:rPr lang="en-US" sz="3600"/>
              <a:t>Inclusion-Exclusion Principle</a:t>
            </a:r>
            <a:endParaRPr sz="3600"/>
          </a:p>
        </p:txBody>
      </p:sp>
      <p:sp>
        <p:nvSpPr>
          <p:cNvPr id="228" name="Google Shape;228;g313a8d5f346_0_0"/>
          <p:cNvSpPr txBox="1"/>
          <p:nvPr/>
        </p:nvSpPr>
        <p:spPr>
          <a:xfrm>
            <a:off x="457200" y="923125"/>
            <a:ext cx="8458200" cy="5370900"/>
          </a:xfrm>
          <a:prstGeom prst="rect">
            <a:avLst/>
          </a:prstGeom>
          <a:noFill/>
          <a:ln>
            <a:noFill/>
          </a:ln>
        </p:spPr>
        <p:txBody>
          <a:bodyPr anchorCtr="0" anchor="t" bIns="45700" lIns="91425" spcFirstLastPara="1" rIns="91425" wrap="square" tIns="45700">
            <a:noAutofit/>
          </a:bodyPr>
          <a:lstStyle/>
          <a:p>
            <a:pPr indent="-274320" lvl="0" marL="274320" marR="0" rtl="0" algn="l">
              <a:lnSpc>
                <a:spcPct val="100000"/>
              </a:lnSpc>
              <a:spcBef>
                <a:spcPts val="364"/>
              </a:spcBef>
              <a:spcAft>
                <a:spcPts val="0"/>
              </a:spcAft>
              <a:buClr>
                <a:srgbClr val="000000"/>
              </a:buClr>
              <a:buSzPts val="2600"/>
              <a:buFont typeface="Arial"/>
              <a:buNone/>
            </a:pPr>
            <a:r>
              <a:rPr b="1" lang="en-US" sz="2400">
                <a:solidFill>
                  <a:schemeClr val="dk1"/>
                </a:solidFill>
                <a:latin typeface="Cambria Math"/>
                <a:ea typeface="Cambria Math"/>
                <a:cs typeface="Cambria Math"/>
                <a:sym typeface="Cambria Math"/>
              </a:rPr>
              <a:t>Example: </a:t>
            </a:r>
            <a:r>
              <a:rPr lang="en-US" sz="2400">
                <a:solidFill>
                  <a:schemeClr val="dk1"/>
                </a:solidFill>
                <a:latin typeface="Cambria Math"/>
                <a:ea typeface="Cambria Math"/>
                <a:cs typeface="Cambria Math"/>
                <a:sym typeface="Cambria Math"/>
              </a:rPr>
              <a:t>A restaurant served 50 guests one day. At the end, there was 37 orders of </a:t>
            </a:r>
            <a:r>
              <a:rPr lang="en-US" sz="2400">
                <a:solidFill>
                  <a:schemeClr val="dk1"/>
                </a:solidFill>
                <a:latin typeface="Cambria Math"/>
                <a:ea typeface="Cambria Math"/>
                <a:cs typeface="Cambria Math"/>
                <a:sym typeface="Cambria Math"/>
              </a:rPr>
              <a:t>burgers</a:t>
            </a:r>
            <a:r>
              <a:rPr lang="en-US" sz="2400">
                <a:solidFill>
                  <a:schemeClr val="dk1"/>
                </a:solidFill>
                <a:latin typeface="Cambria Math"/>
                <a:ea typeface="Cambria Math"/>
                <a:cs typeface="Cambria Math"/>
                <a:sym typeface="Cambria Math"/>
              </a:rPr>
              <a:t> and 29 orders of smoothies. If everyone ordered a burger or a smoothie that day, how many people ordered both?</a:t>
            </a:r>
            <a:endParaRPr sz="2400">
              <a:solidFill>
                <a:schemeClr val="dk1"/>
              </a:solidFill>
              <a:latin typeface="Cambria Math"/>
              <a:ea typeface="Cambria Math"/>
              <a:cs typeface="Cambria Math"/>
              <a:sym typeface="Cambria Math"/>
            </a:endParaRPr>
          </a:p>
          <a:p>
            <a:pPr indent="-274320" lvl="0" marL="274320" marR="0" rtl="0" algn="l">
              <a:lnSpc>
                <a:spcPct val="100000"/>
              </a:lnSpc>
              <a:spcBef>
                <a:spcPts val="364"/>
              </a:spcBef>
              <a:spcAft>
                <a:spcPts val="0"/>
              </a:spcAft>
              <a:buClr>
                <a:srgbClr val="000000"/>
              </a:buClr>
              <a:buSzPts val="2600"/>
              <a:buFont typeface="Arial"/>
              <a:buNone/>
            </a:pPr>
            <a:r>
              <a:rPr b="1" lang="en-US" sz="2400">
                <a:solidFill>
                  <a:schemeClr val="dk1"/>
                </a:solidFill>
                <a:latin typeface="Cambria Math"/>
                <a:ea typeface="Cambria Math"/>
                <a:cs typeface="Cambria Math"/>
                <a:sym typeface="Cambria Math"/>
              </a:rPr>
              <a:t>Solution:</a:t>
            </a:r>
            <a:endParaRPr b="1" sz="2400">
              <a:solidFill>
                <a:schemeClr val="dk1"/>
              </a:solidFill>
              <a:latin typeface="Cambria Math"/>
              <a:ea typeface="Cambria Math"/>
              <a:cs typeface="Cambria Math"/>
              <a:sym typeface="Cambria Math"/>
            </a:endParaRPr>
          </a:p>
          <a:p>
            <a:pPr indent="9525" lvl="0" marL="0" marR="0" rtl="0" algn="l">
              <a:lnSpc>
                <a:spcPct val="100000"/>
              </a:lnSpc>
              <a:spcBef>
                <a:spcPts val="364"/>
              </a:spcBef>
              <a:spcAft>
                <a:spcPts val="0"/>
              </a:spcAft>
              <a:buClr>
                <a:srgbClr val="000000"/>
              </a:buClr>
              <a:buSzPts val="2600"/>
              <a:buFont typeface="Arial"/>
              <a:buNone/>
            </a:pPr>
            <a:r>
              <a:rPr lang="en-US" sz="2400">
                <a:solidFill>
                  <a:schemeClr val="dk1"/>
                </a:solidFill>
                <a:latin typeface="Cambria Math"/>
                <a:ea typeface="Cambria Math"/>
                <a:cs typeface="Cambria Math"/>
                <a:sym typeface="Cambria Math"/>
              </a:rPr>
              <a:t>Let </a:t>
            </a:r>
            <a:r>
              <a:rPr i="1" lang="en-US" sz="2400">
                <a:solidFill>
                  <a:schemeClr val="dk1"/>
                </a:solidFill>
                <a:latin typeface="Cambria Math"/>
                <a:ea typeface="Cambria Math"/>
                <a:cs typeface="Cambria Math"/>
                <a:sym typeface="Cambria Math"/>
              </a:rPr>
              <a:t>A</a:t>
            </a:r>
            <a:r>
              <a:rPr lang="en-US" sz="2400">
                <a:solidFill>
                  <a:schemeClr val="dk1"/>
                </a:solidFill>
                <a:latin typeface="Cambria Math"/>
                <a:ea typeface="Cambria Math"/>
                <a:cs typeface="Cambria Math"/>
                <a:sym typeface="Cambria Math"/>
              </a:rPr>
              <a:t> and </a:t>
            </a:r>
            <a:r>
              <a:rPr i="1" lang="en-US" sz="2400">
                <a:solidFill>
                  <a:schemeClr val="dk1"/>
                </a:solidFill>
                <a:latin typeface="Cambria Math"/>
                <a:ea typeface="Cambria Math"/>
                <a:cs typeface="Cambria Math"/>
                <a:sym typeface="Cambria Math"/>
              </a:rPr>
              <a:t>B</a:t>
            </a:r>
            <a:r>
              <a:rPr lang="en-US" sz="2400">
                <a:solidFill>
                  <a:schemeClr val="dk1"/>
                </a:solidFill>
                <a:latin typeface="Cambria Math"/>
                <a:ea typeface="Cambria Math"/>
                <a:cs typeface="Cambria Math"/>
                <a:sym typeface="Cambria Math"/>
              </a:rPr>
              <a:t> be the sets of people who ordered burgers and smoothies respectively. Then, |</a:t>
            </a:r>
            <a:r>
              <a:rPr i="1" lang="en-US" sz="2400">
                <a:solidFill>
                  <a:schemeClr val="dk1"/>
                </a:solidFill>
                <a:latin typeface="Cambria Math"/>
                <a:ea typeface="Cambria Math"/>
                <a:cs typeface="Cambria Math"/>
                <a:sym typeface="Cambria Math"/>
              </a:rPr>
              <a:t>A</a:t>
            </a:r>
            <a:r>
              <a:rPr lang="en-US" sz="2400">
                <a:solidFill>
                  <a:schemeClr val="dk1"/>
                </a:solidFill>
                <a:latin typeface="Cambria Math"/>
                <a:ea typeface="Cambria Math"/>
                <a:cs typeface="Cambria Math"/>
                <a:sym typeface="Cambria Math"/>
              </a:rPr>
              <a:t>| = 37 and |</a:t>
            </a:r>
            <a:r>
              <a:rPr i="1" lang="en-US" sz="2400">
                <a:solidFill>
                  <a:schemeClr val="dk1"/>
                </a:solidFill>
                <a:latin typeface="Cambria Math"/>
                <a:ea typeface="Cambria Math"/>
                <a:cs typeface="Cambria Math"/>
                <a:sym typeface="Cambria Math"/>
              </a:rPr>
              <a:t>B</a:t>
            </a:r>
            <a:r>
              <a:rPr lang="en-US" sz="2400">
                <a:solidFill>
                  <a:schemeClr val="dk1"/>
                </a:solidFill>
                <a:latin typeface="Cambria Math"/>
                <a:ea typeface="Cambria Math"/>
                <a:cs typeface="Cambria Math"/>
                <a:sym typeface="Cambria Math"/>
              </a:rPr>
              <a:t>| = 29.</a:t>
            </a:r>
            <a:endParaRPr sz="2400">
              <a:solidFill>
                <a:schemeClr val="dk1"/>
              </a:solidFill>
              <a:latin typeface="Cambria Math"/>
              <a:ea typeface="Cambria Math"/>
              <a:cs typeface="Cambria Math"/>
              <a:sym typeface="Cambria Math"/>
            </a:endParaRPr>
          </a:p>
          <a:p>
            <a:pPr indent="0" lvl="0" marL="0" marR="0" rtl="0" algn="l">
              <a:lnSpc>
                <a:spcPct val="100000"/>
              </a:lnSpc>
              <a:spcBef>
                <a:spcPts val="364"/>
              </a:spcBef>
              <a:spcAft>
                <a:spcPts val="0"/>
              </a:spcAft>
              <a:buClr>
                <a:srgbClr val="000000"/>
              </a:buClr>
              <a:buSzPts val="2600"/>
              <a:buFont typeface="Arial"/>
              <a:buNone/>
            </a:pPr>
            <a:r>
              <a:rPr lang="en-US" sz="2400">
                <a:solidFill>
                  <a:schemeClr val="dk1"/>
                </a:solidFill>
                <a:latin typeface="Cambria Math"/>
                <a:ea typeface="Cambria Math"/>
                <a:cs typeface="Cambria Math"/>
                <a:sym typeface="Cambria Math"/>
              </a:rPr>
              <a:t>Since, |</a:t>
            </a:r>
            <a:r>
              <a:rPr i="1" lang="en-US" sz="2400">
                <a:solidFill>
                  <a:schemeClr val="dk1"/>
                </a:solidFill>
                <a:latin typeface="Cambria Math"/>
                <a:ea typeface="Cambria Math"/>
                <a:cs typeface="Cambria Math"/>
                <a:sym typeface="Cambria Math"/>
              </a:rPr>
              <a:t>A</a:t>
            </a:r>
            <a:r>
              <a:rPr lang="en-US" sz="2400">
                <a:solidFill>
                  <a:schemeClr val="dk1"/>
                </a:solidFill>
                <a:latin typeface="Cambria Math"/>
                <a:ea typeface="Cambria Math"/>
                <a:cs typeface="Cambria Math"/>
                <a:sym typeface="Cambria Math"/>
              </a:rPr>
              <a:t> ∪ </a:t>
            </a:r>
            <a:r>
              <a:rPr i="1" lang="en-US" sz="2400">
                <a:solidFill>
                  <a:schemeClr val="dk1"/>
                </a:solidFill>
                <a:latin typeface="Cambria Math"/>
                <a:ea typeface="Cambria Math"/>
                <a:cs typeface="Cambria Math"/>
                <a:sym typeface="Cambria Math"/>
              </a:rPr>
              <a:t>B</a:t>
            </a:r>
            <a:r>
              <a:rPr lang="en-US" sz="2400">
                <a:solidFill>
                  <a:schemeClr val="dk1"/>
                </a:solidFill>
                <a:latin typeface="Cambria Math"/>
                <a:ea typeface="Cambria Math"/>
                <a:cs typeface="Cambria Math"/>
                <a:sym typeface="Cambria Math"/>
              </a:rPr>
              <a:t>| = 50 </a:t>
            </a:r>
            <a:endParaRPr sz="2400">
              <a:solidFill>
                <a:schemeClr val="dk1"/>
              </a:solidFill>
              <a:latin typeface="Cambria Math"/>
              <a:ea typeface="Cambria Math"/>
              <a:cs typeface="Cambria Math"/>
              <a:sym typeface="Cambria Math"/>
            </a:endParaRPr>
          </a:p>
          <a:p>
            <a:pPr indent="0" lvl="0" marL="0" marR="0" rtl="0" algn="l">
              <a:lnSpc>
                <a:spcPct val="100000"/>
              </a:lnSpc>
              <a:spcBef>
                <a:spcPts val="364"/>
              </a:spcBef>
              <a:spcAft>
                <a:spcPts val="0"/>
              </a:spcAft>
              <a:buClr>
                <a:srgbClr val="000000"/>
              </a:buClr>
              <a:buSzPts val="2600"/>
              <a:buFont typeface="Arial"/>
              <a:buNone/>
            </a:pPr>
            <a:r>
              <a:rPr lang="en-US" sz="2400">
                <a:solidFill>
                  <a:schemeClr val="dk1"/>
                </a:solidFill>
                <a:latin typeface="Cambria Math"/>
                <a:ea typeface="Cambria Math"/>
                <a:cs typeface="Cambria Math"/>
                <a:sym typeface="Cambria Math"/>
              </a:rPr>
              <a:t>=&gt; </a:t>
            </a:r>
            <a:r>
              <a:rPr lang="en-US" sz="2400">
                <a:solidFill>
                  <a:schemeClr val="dk1"/>
                </a:solidFill>
                <a:latin typeface="Cambria Math"/>
                <a:ea typeface="Cambria Math"/>
                <a:cs typeface="Cambria Math"/>
                <a:sym typeface="Cambria Math"/>
              </a:rPr>
              <a:t> |</a:t>
            </a:r>
            <a:r>
              <a:rPr i="1" lang="en-US" sz="2400">
                <a:solidFill>
                  <a:schemeClr val="dk1"/>
                </a:solidFill>
                <a:latin typeface="Cambria Math"/>
                <a:ea typeface="Cambria Math"/>
                <a:cs typeface="Cambria Math"/>
                <a:sym typeface="Cambria Math"/>
              </a:rPr>
              <a:t>A</a:t>
            </a:r>
            <a:r>
              <a:rPr lang="en-US" sz="2400">
                <a:solidFill>
                  <a:schemeClr val="dk1"/>
                </a:solidFill>
                <a:latin typeface="Cambria Math"/>
                <a:ea typeface="Cambria Math"/>
                <a:cs typeface="Cambria Math"/>
                <a:sym typeface="Cambria Math"/>
              </a:rPr>
              <a:t>| + |</a:t>
            </a:r>
            <a:r>
              <a:rPr i="1" lang="en-US" sz="2400">
                <a:solidFill>
                  <a:schemeClr val="dk1"/>
                </a:solidFill>
                <a:latin typeface="Cambria Math"/>
                <a:ea typeface="Cambria Math"/>
                <a:cs typeface="Cambria Math"/>
                <a:sym typeface="Cambria Math"/>
              </a:rPr>
              <a:t>B</a:t>
            </a:r>
            <a:r>
              <a:rPr lang="en-US" sz="2400">
                <a:solidFill>
                  <a:schemeClr val="dk1"/>
                </a:solidFill>
                <a:latin typeface="Cambria Math"/>
                <a:ea typeface="Cambria Math"/>
                <a:cs typeface="Cambria Math"/>
                <a:sym typeface="Cambria Math"/>
              </a:rPr>
              <a:t>| − |</a:t>
            </a:r>
            <a:r>
              <a:rPr i="1" lang="en-US" sz="2400">
                <a:solidFill>
                  <a:schemeClr val="dk1"/>
                </a:solidFill>
                <a:latin typeface="Cambria Math"/>
                <a:ea typeface="Cambria Math"/>
                <a:cs typeface="Cambria Math"/>
                <a:sym typeface="Cambria Math"/>
              </a:rPr>
              <a:t>A</a:t>
            </a:r>
            <a:r>
              <a:rPr lang="en-US" sz="2400">
                <a:solidFill>
                  <a:schemeClr val="dk1"/>
                </a:solidFill>
                <a:latin typeface="Cambria Math"/>
                <a:ea typeface="Cambria Math"/>
                <a:cs typeface="Cambria Math"/>
                <a:sym typeface="Cambria Math"/>
              </a:rPr>
              <a:t> ∩ </a:t>
            </a:r>
            <a:r>
              <a:rPr i="1" lang="en-US" sz="2400">
                <a:solidFill>
                  <a:schemeClr val="dk1"/>
                </a:solidFill>
                <a:latin typeface="Cambria Math"/>
                <a:ea typeface="Cambria Math"/>
                <a:cs typeface="Cambria Math"/>
                <a:sym typeface="Cambria Math"/>
              </a:rPr>
              <a:t>B</a:t>
            </a:r>
            <a:r>
              <a:rPr lang="en-US" sz="2400">
                <a:solidFill>
                  <a:schemeClr val="dk1"/>
                </a:solidFill>
                <a:latin typeface="Cambria Math"/>
                <a:ea typeface="Cambria Math"/>
                <a:cs typeface="Cambria Math"/>
                <a:sym typeface="Cambria Math"/>
              </a:rPr>
              <a:t>| = 50</a:t>
            </a:r>
            <a:endParaRPr sz="2400">
              <a:solidFill>
                <a:schemeClr val="dk1"/>
              </a:solidFill>
              <a:latin typeface="Cambria Math"/>
              <a:ea typeface="Cambria Math"/>
              <a:cs typeface="Cambria Math"/>
              <a:sym typeface="Cambria Math"/>
            </a:endParaRPr>
          </a:p>
          <a:p>
            <a:pPr indent="0" lvl="0" marL="0" marR="0" rtl="0" algn="l">
              <a:lnSpc>
                <a:spcPct val="100000"/>
              </a:lnSpc>
              <a:spcBef>
                <a:spcPts val="364"/>
              </a:spcBef>
              <a:spcAft>
                <a:spcPts val="0"/>
              </a:spcAft>
              <a:buClr>
                <a:srgbClr val="000000"/>
              </a:buClr>
              <a:buSzPts val="2600"/>
              <a:buFont typeface="Arial"/>
              <a:buNone/>
            </a:pPr>
            <a:r>
              <a:rPr lang="en-US" sz="2400">
                <a:solidFill>
                  <a:schemeClr val="dk1"/>
                </a:solidFill>
                <a:latin typeface="Cambria Math"/>
                <a:ea typeface="Cambria Math"/>
                <a:cs typeface="Cambria Math"/>
                <a:sym typeface="Cambria Math"/>
              </a:rPr>
              <a:t>=&gt; |</a:t>
            </a:r>
            <a:r>
              <a:rPr i="1" lang="en-US" sz="2400">
                <a:solidFill>
                  <a:schemeClr val="dk1"/>
                </a:solidFill>
                <a:latin typeface="Cambria Math"/>
                <a:ea typeface="Cambria Math"/>
                <a:cs typeface="Cambria Math"/>
                <a:sym typeface="Cambria Math"/>
              </a:rPr>
              <a:t>A</a:t>
            </a:r>
            <a:r>
              <a:rPr lang="en-US" sz="2400">
                <a:solidFill>
                  <a:schemeClr val="dk1"/>
                </a:solidFill>
                <a:latin typeface="Cambria Math"/>
                <a:ea typeface="Cambria Math"/>
                <a:cs typeface="Cambria Math"/>
                <a:sym typeface="Cambria Math"/>
              </a:rPr>
              <a:t> ∩ </a:t>
            </a:r>
            <a:r>
              <a:rPr i="1" lang="en-US" sz="2400">
                <a:solidFill>
                  <a:schemeClr val="dk1"/>
                </a:solidFill>
                <a:latin typeface="Cambria Math"/>
                <a:ea typeface="Cambria Math"/>
                <a:cs typeface="Cambria Math"/>
                <a:sym typeface="Cambria Math"/>
              </a:rPr>
              <a:t>B</a:t>
            </a:r>
            <a:r>
              <a:rPr lang="en-US" sz="2400">
                <a:solidFill>
                  <a:schemeClr val="dk1"/>
                </a:solidFill>
                <a:latin typeface="Cambria Math"/>
                <a:ea typeface="Cambria Math"/>
                <a:cs typeface="Cambria Math"/>
                <a:sym typeface="Cambria Math"/>
              </a:rPr>
              <a:t>| = |</a:t>
            </a:r>
            <a:r>
              <a:rPr i="1" lang="en-US" sz="2400">
                <a:solidFill>
                  <a:schemeClr val="dk1"/>
                </a:solidFill>
                <a:latin typeface="Cambria Math"/>
                <a:ea typeface="Cambria Math"/>
                <a:cs typeface="Cambria Math"/>
                <a:sym typeface="Cambria Math"/>
              </a:rPr>
              <a:t>A</a:t>
            </a:r>
            <a:r>
              <a:rPr lang="en-US" sz="2400">
                <a:solidFill>
                  <a:schemeClr val="dk1"/>
                </a:solidFill>
                <a:latin typeface="Cambria Math"/>
                <a:ea typeface="Cambria Math"/>
                <a:cs typeface="Cambria Math"/>
                <a:sym typeface="Cambria Math"/>
              </a:rPr>
              <a:t>| + |</a:t>
            </a:r>
            <a:r>
              <a:rPr i="1" lang="en-US" sz="2400">
                <a:solidFill>
                  <a:schemeClr val="dk1"/>
                </a:solidFill>
                <a:latin typeface="Cambria Math"/>
                <a:ea typeface="Cambria Math"/>
                <a:cs typeface="Cambria Math"/>
                <a:sym typeface="Cambria Math"/>
              </a:rPr>
              <a:t>B</a:t>
            </a:r>
            <a:r>
              <a:rPr lang="en-US" sz="2400">
                <a:solidFill>
                  <a:schemeClr val="dk1"/>
                </a:solidFill>
                <a:latin typeface="Cambria Math"/>
                <a:ea typeface="Cambria Math"/>
                <a:cs typeface="Cambria Math"/>
                <a:sym typeface="Cambria Math"/>
              </a:rPr>
              <a:t>| − 50</a:t>
            </a:r>
            <a:endParaRPr sz="2400">
              <a:solidFill>
                <a:schemeClr val="dk1"/>
              </a:solidFill>
              <a:latin typeface="Cambria Math"/>
              <a:ea typeface="Cambria Math"/>
              <a:cs typeface="Cambria Math"/>
              <a:sym typeface="Cambria Math"/>
            </a:endParaRPr>
          </a:p>
          <a:p>
            <a:pPr indent="0" lvl="0" marL="0" marR="0" rtl="0" algn="l">
              <a:lnSpc>
                <a:spcPct val="100000"/>
              </a:lnSpc>
              <a:spcBef>
                <a:spcPts val="364"/>
              </a:spcBef>
              <a:spcAft>
                <a:spcPts val="0"/>
              </a:spcAft>
              <a:buClr>
                <a:srgbClr val="000000"/>
              </a:buClr>
              <a:buSzPts val="2600"/>
              <a:buFont typeface="Arial"/>
              <a:buNone/>
            </a:pPr>
            <a:r>
              <a:rPr lang="en-US" sz="2400">
                <a:solidFill>
                  <a:schemeClr val="dk1"/>
                </a:solidFill>
                <a:latin typeface="Cambria Math"/>
                <a:ea typeface="Cambria Math"/>
                <a:cs typeface="Cambria Math"/>
                <a:sym typeface="Cambria Math"/>
              </a:rPr>
              <a:t>=&gt; |</a:t>
            </a:r>
            <a:r>
              <a:rPr i="1" lang="en-US" sz="2400">
                <a:solidFill>
                  <a:schemeClr val="dk1"/>
                </a:solidFill>
                <a:latin typeface="Cambria Math"/>
                <a:ea typeface="Cambria Math"/>
                <a:cs typeface="Cambria Math"/>
                <a:sym typeface="Cambria Math"/>
              </a:rPr>
              <a:t>A</a:t>
            </a:r>
            <a:r>
              <a:rPr lang="en-US" sz="2400">
                <a:solidFill>
                  <a:schemeClr val="dk1"/>
                </a:solidFill>
                <a:latin typeface="Cambria Math"/>
                <a:ea typeface="Cambria Math"/>
                <a:cs typeface="Cambria Math"/>
                <a:sym typeface="Cambria Math"/>
              </a:rPr>
              <a:t> ∩ </a:t>
            </a:r>
            <a:r>
              <a:rPr i="1" lang="en-US" sz="2400">
                <a:solidFill>
                  <a:schemeClr val="dk1"/>
                </a:solidFill>
                <a:latin typeface="Cambria Math"/>
                <a:ea typeface="Cambria Math"/>
                <a:cs typeface="Cambria Math"/>
                <a:sym typeface="Cambria Math"/>
              </a:rPr>
              <a:t>B</a:t>
            </a:r>
            <a:r>
              <a:rPr lang="en-US" sz="2400">
                <a:solidFill>
                  <a:schemeClr val="dk1"/>
                </a:solidFill>
                <a:latin typeface="Cambria Math"/>
                <a:ea typeface="Cambria Math"/>
                <a:cs typeface="Cambria Math"/>
                <a:sym typeface="Cambria Math"/>
              </a:rPr>
              <a:t>| = 37 + 29 − 50 = 16.</a:t>
            </a:r>
            <a:endParaRPr sz="2400">
              <a:solidFill>
                <a:schemeClr val="dk1"/>
              </a:solidFill>
              <a:latin typeface="Cambria Math"/>
              <a:ea typeface="Cambria Math"/>
              <a:cs typeface="Cambria Math"/>
              <a:sym typeface="Cambria Math"/>
            </a:endParaRPr>
          </a:p>
        </p:txBody>
      </p:sp>
      <p:grpSp>
        <p:nvGrpSpPr>
          <p:cNvPr id="229" name="Google Shape;229;g313a8d5f346_0_0"/>
          <p:cNvGrpSpPr/>
          <p:nvPr/>
        </p:nvGrpSpPr>
        <p:grpSpPr>
          <a:xfrm>
            <a:off x="5069127" y="4164147"/>
            <a:ext cx="3466376" cy="1774134"/>
            <a:chOff x="5715000" y="4724400"/>
            <a:chExt cx="3429000" cy="1447800"/>
          </a:xfrm>
        </p:grpSpPr>
        <p:sp>
          <p:nvSpPr>
            <p:cNvPr id="230" name="Google Shape;230;g313a8d5f346_0_0"/>
            <p:cNvSpPr/>
            <p:nvPr/>
          </p:nvSpPr>
          <p:spPr>
            <a:xfrm>
              <a:off x="6934200" y="5105400"/>
              <a:ext cx="533400" cy="838200"/>
            </a:xfrm>
            <a:prstGeom prst="ellipse">
              <a:avLst/>
            </a:prstGeom>
            <a:solidFill>
              <a:srgbClr val="B2E9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grpSp>
          <p:nvGrpSpPr>
            <p:cNvPr id="231" name="Google Shape;231;g313a8d5f346_0_0"/>
            <p:cNvGrpSpPr/>
            <p:nvPr/>
          </p:nvGrpSpPr>
          <p:grpSpPr>
            <a:xfrm>
              <a:off x="5715000" y="4724400"/>
              <a:ext cx="2971800" cy="1447800"/>
              <a:chOff x="5715000" y="4724400"/>
              <a:chExt cx="2971800" cy="1447800"/>
            </a:xfrm>
          </p:grpSpPr>
          <p:sp>
            <p:nvSpPr>
              <p:cNvPr id="232" name="Google Shape;232;g313a8d5f346_0_0"/>
              <p:cNvSpPr/>
              <p:nvPr/>
            </p:nvSpPr>
            <p:spPr>
              <a:xfrm>
                <a:off x="5715000" y="4724400"/>
                <a:ext cx="2971800" cy="1447800"/>
              </a:xfrm>
              <a:prstGeom prst="rect">
                <a:avLst/>
              </a:prstGeom>
              <a:no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grpSp>
            <p:nvGrpSpPr>
              <p:cNvPr id="233" name="Google Shape;233;g313a8d5f346_0_0"/>
              <p:cNvGrpSpPr/>
              <p:nvPr/>
            </p:nvGrpSpPr>
            <p:grpSpPr>
              <a:xfrm>
                <a:off x="6248400" y="5029200"/>
                <a:ext cx="1905000" cy="990600"/>
                <a:chOff x="6248400" y="5029200"/>
                <a:chExt cx="1905000" cy="990600"/>
              </a:xfrm>
            </p:grpSpPr>
            <p:sp>
              <p:nvSpPr>
                <p:cNvPr id="234" name="Google Shape;234;g313a8d5f346_0_0"/>
                <p:cNvSpPr/>
                <p:nvPr/>
              </p:nvSpPr>
              <p:spPr>
                <a:xfrm>
                  <a:off x="6248400" y="5029200"/>
                  <a:ext cx="1219200" cy="990600"/>
                </a:xfrm>
                <a:prstGeom prst="ellipse">
                  <a:avLst/>
                </a:prstGeom>
                <a:no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235" name="Google Shape;235;g313a8d5f346_0_0"/>
                <p:cNvSpPr/>
                <p:nvPr/>
              </p:nvSpPr>
              <p:spPr>
                <a:xfrm>
                  <a:off x="6934200" y="5029200"/>
                  <a:ext cx="1219200" cy="990600"/>
                </a:xfrm>
                <a:prstGeom prst="ellipse">
                  <a:avLst/>
                </a:prstGeom>
                <a:no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grpSp>
        </p:grpSp>
        <p:grpSp>
          <p:nvGrpSpPr>
            <p:cNvPr id="236" name="Google Shape;236;g313a8d5f346_0_0"/>
            <p:cNvGrpSpPr/>
            <p:nvPr/>
          </p:nvGrpSpPr>
          <p:grpSpPr>
            <a:xfrm>
              <a:off x="6400800" y="4800600"/>
              <a:ext cx="2743200" cy="758700"/>
              <a:chOff x="6400800" y="4800600"/>
              <a:chExt cx="2743200" cy="758700"/>
            </a:xfrm>
          </p:grpSpPr>
          <p:sp>
            <p:nvSpPr>
              <p:cNvPr id="237" name="Google Shape;237;g313a8d5f346_0_0"/>
              <p:cNvSpPr txBox="1"/>
              <p:nvPr/>
            </p:nvSpPr>
            <p:spPr>
              <a:xfrm>
                <a:off x="8305800" y="4800600"/>
                <a:ext cx="838200" cy="301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onstantia"/>
                    <a:ea typeface="Constantia"/>
                    <a:cs typeface="Constantia"/>
                    <a:sym typeface="Constantia"/>
                  </a:rPr>
                  <a:t>U</a:t>
                </a:r>
                <a:endParaRPr b="0" i="1" sz="1800" u="none" cap="none" strike="noStrike">
                  <a:solidFill>
                    <a:schemeClr val="dk1"/>
                  </a:solidFill>
                  <a:latin typeface="Constantia"/>
                  <a:ea typeface="Constantia"/>
                  <a:cs typeface="Constantia"/>
                  <a:sym typeface="Constantia"/>
                </a:endParaRPr>
              </a:p>
            </p:txBody>
          </p:sp>
          <p:sp>
            <p:nvSpPr>
              <p:cNvPr id="238" name="Google Shape;238;g313a8d5f346_0_0"/>
              <p:cNvSpPr txBox="1"/>
              <p:nvPr/>
            </p:nvSpPr>
            <p:spPr>
              <a:xfrm>
                <a:off x="6400800" y="5181600"/>
                <a:ext cx="381000" cy="301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onstantia"/>
                    <a:ea typeface="Constantia"/>
                    <a:cs typeface="Constantia"/>
                    <a:sym typeface="Constantia"/>
                  </a:rPr>
                  <a:t>A</a:t>
                </a:r>
                <a:endParaRPr b="0" i="1" sz="1800" u="none" cap="none" strike="noStrike">
                  <a:solidFill>
                    <a:schemeClr val="dk1"/>
                  </a:solidFill>
                  <a:latin typeface="Constantia"/>
                  <a:ea typeface="Constantia"/>
                  <a:cs typeface="Constantia"/>
                  <a:sym typeface="Constantia"/>
                </a:endParaRPr>
              </a:p>
            </p:txBody>
          </p:sp>
          <p:sp>
            <p:nvSpPr>
              <p:cNvPr id="239" name="Google Shape;239;g313a8d5f346_0_0"/>
              <p:cNvSpPr txBox="1"/>
              <p:nvPr/>
            </p:nvSpPr>
            <p:spPr>
              <a:xfrm>
                <a:off x="7620000" y="5257800"/>
                <a:ext cx="381000" cy="301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1" lang="en-US" sz="1800" u="none" cap="none" strike="noStrike">
                    <a:solidFill>
                      <a:schemeClr val="dk1"/>
                    </a:solidFill>
                    <a:latin typeface="Constantia"/>
                    <a:ea typeface="Constantia"/>
                    <a:cs typeface="Constantia"/>
                    <a:sym typeface="Constantia"/>
                  </a:rPr>
                  <a:t>B</a:t>
                </a:r>
                <a:endParaRPr b="0" i="1" sz="1800" u="none" cap="none" strike="noStrike">
                  <a:solidFill>
                    <a:schemeClr val="dk1"/>
                  </a:solidFill>
                  <a:latin typeface="Constantia"/>
                  <a:ea typeface="Constantia"/>
                  <a:cs typeface="Constantia"/>
                  <a:sym typeface="Constantia"/>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Neo 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2011-03-27T19:09:13Z</dcterms:created>
  <dc:creator>Richard Scherl</dc:creator>
</cp:coreProperties>
</file>