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09" r:id="rId5"/>
    <p:sldId id="294" r:id="rId6"/>
    <p:sldId id="306" r:id="rId7"/>
    <p:sldId id="300" r:id="rId8"/>
    <p:sldId id="30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D46257-42C3-44E6-ABE6-3ADAFE0DE4A6}">
          <p14:sldIdLst>
            <p14:sldId id="309"/>
            <p14:sldId id="294"/>
            <p14:sldId id="306"/>
            <p14:sldId id="300"/>
          </p14:sldIdLst>
        </p14:section>
        <p14:section name="Untitled Section" id="{09D52B91-A4BE-4CC1-B617-B33BCB71AB89}">
          <p14:sldIdLst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7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pos="600" userDrawn="1">
          <p15:clr>
            <a:srgbClr val="A4A3A4"/>
          </p15:clr>
        </p15:guide>
        <p15:guide id="4" pos="45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971"/>
    <a:srgbClr val="1C4C3C"/>
    <a:srgbClr val="F1EAE0"/>
    <a:srgbClr val="9F792F"/>
    <a:srgbClr val="785029"/>
    <a:srgbClr val="E3CEB2"/>
    <a:srgbClr val="648260"/>
    <a:srgbClr val="A49B37"/>
    <a:srgbClr val="006A8A"/>
    <a:srgbClr val="BD7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80" autoAdjust="0"/>
  </p:normalViewPr>
  <p:slideViewPr>
    <p:cSldViewPr snapToGrid="0" snapToObjects="1" showGuides="1">
      <p:cViewPr varScale="1">
        <p:scale>
          <a:sx n="85" d="100"/>
          <a:sy n="85" d="100"/>
        </p:scale>
        <p:origin x="590" y="53"/>
      </p:cViewPr>
      <p:guideLst>
        <p:guide orient="horz" pos="1272"/>
        <p:guide pos="7056"/>
        <p:guide pos="600"/>
        <p:guide pos="45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5-08-27T14:21:34.707" idx="1">
    <p:pos x="10" y="10"/>
    <p:text>deforstation</p:text>
    <p:extLst>
      <p:ext uri="{C676402C-5697-4E1C-873F-D02D1690AC5C}">
        <p15:threadingInfo xmlns:p15="http://schemas.microsoft.com/office/powerpoint/2012/main" timeZoneBias="-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397ADA-28FC-D95C-9949-C2600B76E8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638BB-B5C2-68A8-E3FA-52921DD002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7502F-DB6E-469A-9C44-FB8EDEF15CAD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222EB-9CD6-7377-B538-2102EE87F3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DFD59-EA45-6CD0-571D-72EF11B864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6A3EC-C558-4879-9E77-732F9A1F51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72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17FE1-3397-4E25-A0AD-CD1F478AA284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3C4B0-A82C-497E-A667-41FFA619A4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7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3C4B0-A82C-497E-A667-41FFA619A47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14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DDD5-B179-8D33-E206-E8EC18C65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822960"/>
            <a:ext cx="6840110" cy="466344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1" i="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19809-9823-E5C1-322B-DCDB7769D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5559552"/>
            <a:ext cx="6840110" cy="47593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109FC96-A524-9411-F587-93938397D0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93736" y="0"/>
            <a:ext cx="4398264" cy="6857999"/>
          </a:xfrm>
          <a:noFill/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787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B294162-C98D-D8F6-47BD-4CE34B63F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1097280"/>
            <a:ext cx="10424160" cy="16459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BAF3EC-96ED-627A-D8DF-71B5521F8C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58368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9AD1-1029-1DE8-E36D-41EF92EDB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529584"/>
            <a:ext cx="10360152" cy="223113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83E49A-BDF1-7E34-30FE-A4A45160F7A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73736" y="625449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355B-1B69-AD49-6AB0-3D194609B2F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fld id="{8058A7CE-F400-7B46-9E16-10D36E8C32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4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4567E9-2483-C330-76B4-52F75C950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0832" y="822960"/>
            <a:ext cx="7040880" cy="521208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6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5DB37-3750-510E-8CAA-D76AFD5CC5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133088" cy="685800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75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B294162-C98D-D8F6-47BD-4CE34B63F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1097280"/>
            <a:ext cx="10515600" cy="16459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BAF3EC-96ED-627A-D8DF-71B5521F8C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23150"/>
            <a:ext cx="12192000" cy="850392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DED7F42-DE45-0982-D0EE-364673037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3529584"/>
            <a:ext cx="7114032" cy="2103120"/>
          </a:xfrm>
        </p:spPr>
        <p:txBody>
          <a:bodyPr/>
          <a:lstStyle>
            <a:lvl1pPr marL="342900" indent="-342900"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6B366AA0-2DAB-8B01-E9CA-4EFD01184A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21040" y="3529584"/>
            <a:ext cx="3017520" cy="2103120"/>
          </a:xfr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3AD13A-778C-0B94-E890-F60B86ABB584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>
          <a:xfrm>
            <a:off x="173736" y="625449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34822A-F2F6-6134-01C8-6CB9A884CDD6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58A7CE-F400-7B46-9E16-10D36E8C32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0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B294162-C98D-D8F6-47BD-4CE34B63F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822960"/>
            <a:ext cx="6126480" cy="19202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9AD1-1029-1DE8-E36D-41EF92EDB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2048" y="822960"/>
            <a:ext cx="4069080" cy="1901952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</a:defRPr>
            </a:lvl1pPr>
            <a:lvl2pPr marL="283464">
              <a:defRPr sz="1600">
                <a:solidFill>
                  <a:schemeClr val="bg1"/>
                </a:solidFill>
              </a:defRPr>
            </a:lvl2pPr>
            <a:lvl3pPr marL="566928">
              <a:defRPr sz="1400">
                <a:solidFill>
                  <a:schemeClr val="bg1"/>
                </a:solidFill>
              </a:defRPr>
            </a:lvl3pPr>
            <a:lvl4pPr marL="859536">
              <a:defRPr sz="1200">
                <a:solidFill>
                  <a:schemeClr val="bg1"/>
                </a:solidFill>
              </a:defRPr>
            </a:lvl4pPr>
            <a:lvl5pPr marL="1152144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CFC01E54-865D-1B08-43CC-2D0128CECD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557016"/>
            <a:ext cx="12192000" cy="3300984"/>
          </a:xfrm>
          <a:solidFill>
            <a:schemeClr val="accent4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422ED3-8684-C41B-4675-BBDC2C8E5B5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73736" y="625449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E6B05-7A34-DD4C-91AD-29F26B6F9CF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fld id="{8058A7CE-F400-7B46-9E16-10D36E8C32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3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4567E9-2483-C330-76B4-52F75C950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822960"/>
            <a:ext cx="4389120" cy="19202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80C9AC2-080F-B7EB-E5D9-98A11923C16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2960" y="3529584"/>
            <a:ext cx="4389120" cy="2350008"/>
          </a:xfrm>
        </p:spPr>
        <p:txBody>
          <a:bodyPr/>
          <a:lstStyle>
            <a:lvl1pPr marL="285750" indent="-28575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Picture Placeholder 16">
            <a:extLst>
              <a:ext uri="{FF2B5EF4-FFF2-40B4-BE49-F238E27FC236}">
                <a16:creationId xmlns:a16="http://schemas.microsoft.com/office/drawing/2014/main" id="{A6C9DAC2-F86A-0D7B-2EA8-DAE9CF8E03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90616" y="0"/>
            <a:ext cx="6501384" cy="6857999"/>
          </a:xfrm>
          <a:noFill/>
        </p:spPr>
        <p:txBody>
          <a:bodyPr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DF0DBE-FBE3-E653-13B1-8A27023E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25449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39096C-E86B-C5A9-1F2F-E4FD0552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fld id="{8058A7CE-F400-7B46-9E16-10D36E8C32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8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47C7-955C-FC73-3737-298D139F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822960"/>
            <a:ext cx="4754880" cy="4114800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defRPr sz="5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A9653-6F42-EC48-B443-D3FF0CD0D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5175504"/>
            <a:ext cx="4754880" cy="9144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5DB37-3750-510E-8CAA-D76AFD5CC5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6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577E-706F-A37B-4229-35D618DD29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822960"/>
            <a:ext cx="4937760" cy="19202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5BFF6-ADF4-B12B-F366-E1E7F245C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3640" y="822960"/>
            <a:ext cx="5111496" cy="3566160"/>
          </a:xfrm>
        </p:spPr>
        <p:txBody>
          <a:bodyPr/>
          <a:lstStyle>
            <a:lvl1pPr marL="283464" indent="-283464">
              <a:defRPr sz="1800">
                <a:solidFill>
                  <a:schemeClr val="bg1"/>
                </a:solidFill>
              </a:defRPr>
            </a:lvl1pPr>
            <a:lvl2pPr indent="-283464">
              <a:defRPr sz="1600">
                <a:solidFill>
                  <a:schemeClr val="bg1"/>
                </a:solidFill>
              </a:defRPr>
            </a:lvl2pPr>
            <a:lvl3pPr indent="-283464">
              <a:defRPr sz="1400">
                <a:solidFill>
                  <a:schemeClr val="bg1"/>
                </a:solidFill>
              </a:defRPr>
            </a:lvl3pPr>
            <a:lvl4pPr indent="-283464">
              <a:defRPr sz="1400">
                <a:solidFill>
                  <a:schemeClr val="bg1"/>
                </a:solidFill>
              </a:defRPr>
            </a:lvl4pPr>
            <a:lvl5pPr indent="-283464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16">
            <a:extLst>
              <a:ext uri="{FF2B5EF4-FFF2-40B4-BE49-F238E27FC236}">
                <a16:creationId xmlns:a16="http://schemas.microsoft.com/office/drawing/2014/main" id="{6EAC12B0-20CC-C7DC-2FB8-1B9FE9CCFC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4471416"/>
            <a:ext cx="12192000" cy="2386584"/>
          </a:xfrm>
          <a:noFill/>
        </p:spPr>
        <p:txBody>
          <a:bodyPr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78AC046-3CF2-802F-750B-B70D9B89A3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73736" y="625449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9B26AA9-8344-BF2E-82C8-AF9EDF269B9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58A7CE-F400-7B46-9E16-10D36E8C32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3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4567E9-2483-C330-76B4-52F75C950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75120" y="822960"/>
            <a:ext cx="4754880" cy="4114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Picture Placeholder 16">
            <a:extLst>
              <a:ext uri="{FF2B5EF4-FFF2-40B4-BE49-F238E27FC236}">
                <a16:creationId xmlns:a16="http://schemas.microsoft.com/office/drawing/2014/main" id="{A6C9DAC2-F86A-0D7B-2EA8-DAE9CF8E03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9048" cy="6857999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8F38D-10C4-434A-0F9B-619CCAB67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20" y="5175504"/>
            <a:ext cx="4754880" cy="9144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350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2E9B473-9612-90C4-92F3-3DAB99570A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822960"/>
            <a:ext cx="4023360" cy="19202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9AD1-1029-1DE8-E36D-41EF92EDB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3529584"/>
            <a:ext cx="4023360" cy="192024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9FE3EB-4655-2339-C82A-C74B21F7655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486400" y="822960"/>
            <a:ext cx="5861304" cy="484632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24F3A78-F067-8639-9E61-32AE80986E0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6007608"/>
            <a:ext cx="12192000" cy="8503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l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D9871F-9716-E693-46E0-C82668C233A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73736" y="6276547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B6AA57-B313-9EB7-BDE7-E6B64F9104E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fld id="{8058A7CE-F400-7B46-9E16-10D36E8C32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4567E9-2483-C330-76B4-52F75C950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2280" y="822960"/>
            <a:ext cx="4663440" cy="19202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5DB37-3750-510E-8CAA-D76AFD5CC5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108192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71B91E2B-214A-27EB-DD9A-E9FF3D8BFBD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12280" y="3529584"/>
            <a:ext cx="4663440" cy="2350008"/>
          </a:xfrm>
        </p:spPr>
        <p:txBody>
          <a:bodyPr/>
          <a:lstStyle>
            <a:lvl1pPr marL="2857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0CFB59-AAC5-2429-8ABD-5C7810D2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2280" y="625449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F308-C3AC-92A2-F532-FF8180F4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fld id="{8058A7CE-F400-7B46-9E16-10D36E8C32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7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B294162-C98D-D8F6-47BD-4CE34B63F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1097280"/>
            <a:ext cx="10515600" cy="16459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BAF3EC-96ED-627A-D8DF-71B5521F8C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23150"/>
            <a:ext cx="12192000" cy="667512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DED7F42-DE45-0982-D0EE-364673037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3529584"/>
            <a:ext cx="4937760" cy="210312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6B366AA0-2DAB-8B01-E9CA-4EFD01184A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00800" y="3529584"/>
            <a:ext cx="4937760" cy="210312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3AD13A-778C-0B94-E890-F60B86ABB584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>
          <a:xfrm>
            <a:off x="173736" y="625449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34822A-F2F6-6134-01C8-6CB9A884CDD6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58A7CE-F400-7B46-9E16-10D36E8C32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1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B294162-C98D-D8F6-47BD-4CE34B63F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1097280"/>
            <a:ext cx="10424160" cy="16459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BAF3EC-96ED-627A-D8DF-71B5521F8C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58368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marL="0" indent="0" algn="l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DC6F7A-27D8-EC45-FC60-C8858243D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3529584"/>
            <a:ext cx="3200400" cy="2286000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EA7E2BE-086F-5B51-B0E9-BDC91DF14B7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61104" y="3529584"/>
            <a:ext cx="6986016" cy="223113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83E49A-BDF1-7E34-30FE-A4A45160F7A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73736" y="625449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355B-1B69-AD49-6AB0-3D194609B2F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fld id="{8058A7CE-F400-7B46-9E16-10D36E8C32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8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F663A-C2C8-12B2-AE7C-318452D5F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BFC1D-3B9C-EFD1-A014-1F648ADDB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47704" y="6181344"/>
            <a:ext cx="670560" cy="676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>
                <a:solidFill>
                  <a:schemeClr val="tx1">
                    <a:alpha val="78000"/>
                  </a:schemeClr>
                </a:solidFill>
              </a:defRPr>
            </a:lvl1pPr>
          </a:lstStyle>
          <a:p>
            <a:fld id="{8058A7CE-F400-7B46-9E16-10D36E8C32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B6EF3F5B-2BD7-A240-5E66-C3D2B092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9A4BCD-3A82-7BB7-3BDC-2B533BA40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3" r:id="rId4"/>
    <p:sldLayoutId id="2147483669" r:id="rId5"/>
    <p:sldLayoutId id="2147483666" r:id="rId6"/>
    <p:sldLayoutId id="2147483661" r:id="rId7"/>
    <p:sldLayoutId id="2147483667" r:id="rId8"/>
    <p:sldLayoutId id="2147483670" r:id="rId9"/>
    <p:sldLayoutId id="2147483663" r:id="rId10"/>
    <p:sldLayoutId id="2147483671" r:id="rId11"/>
    <p:sldLayoutId id="2147483672" r:id="rId12"/>
    <p:sldLayoutId id="2147483664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9536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52144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44752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4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B0A024-4E06-BC4D-6379-140FB0CA4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822960"/>
            <a:ext cx="6400800" cy="46634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39A915F-4535-0AC8-B3DC-DA14AB24B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5559552"/>
            <a:ext cx="6391656" cy="4759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6" name="Picture Placeholder 15" descr="Butterfly on a stick">
            <a:extLst>
              <a:ext uri="{FF2B5EF4-FFF2-40B4-BE49-F238E27FC236}">
                <a16:creationId xmlns:a16="http://schemas.microsoft.com/office/drawing/2014/main" id="{1FFACDF2-AF68-34D8-169A-35C6DD86987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43" b="43"/>
          <a:stretch/>
        </p:blipFill>
        <p:spPr>
          <a:xfrm>
            <a:off x="7793736" y="0"/>
            <a:ext cx="4398264" cy="6857999"/>
          </a:xfrm>
        </p:spPr>
      </p:pic>
    </p:spTree>
    <p:extLst>
      <p:ext uri="{BB962C8B-B14F-4D97-AF65-F5344CB8AC3E}">
        <p14:creationId xmlns:p14="http://schemas.microsoft.com/office/powerpoint/2010/main" val="346739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52F22-74B6-562C-F8BC-4ECCC8B6C6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38047" y="1694329"/>
            <a:ext cx="5271247" cy="491265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1.Deforestation and forest degradation </a:t>
            </a:r>
          </a:p>
          <a:p>
            <a:pPr marL="0" indent="0">
              <a:buNone/>
            </a:pPr>
            <a:r>
              <a:rPr lang="en-US" b="1" dirty="0"/>
              <a:t>2. Excessive Greenhouse Gas Emissions</a:t>
            </a:r>
          </a:p>
          <a:p>
            <a:pPr marL="0" indent="0">
              <a:buNone/>
            </a:pPr>
            <a:r>
              <a:rPr lang="en-US" b="1" dirty="0"/>
              <a:t>3.Melting and Rising Sea Levels</a:t>
            </a:r>
          </a:p>
          <a:p>
            <a:pPr marL="0" indent="0">
              <a:buNone/>
            </a:pPr>
            <a:r>
              <a:rPr lang="en-US" b="1" dirty="0"/>
              <a:t>4. Lack of Climate Awareness and Education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E0B77D-EC42-4F34-A96F-0797BDC05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3715" y="484094"/>
            <a:ext cx="5765203" cy="1021977"/>
          </a:xfrm>
        </p:spPr>
        <p:txBody>
          <a:bodyPr>
            <a:normAutofit/>
          </a:bodyPr>
          <a:lstStyle/>
          <a:p>
            <a:r>
              <a:rPr lang="en-US" dirty="0"/>
              <a:t>Climate Action Challenges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FF741AE-CB4C-4E26-838D-AA5B79AA7A5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9945" r="19945"/>
          <a:stretch>
            <a:fillRect/>
          </a:stretch>
        </p:blipFill>
        <p:spPr>
          <a:xfrm>
            <a:off x="1237129" y="690282"/>
            <a:ext cx="4052047" cy="2823883"/>
          </a:xfr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D54E550-C79B-4D7A-A026-D32B7D0AE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292" y="3890682"/>
            <a:ext cx="4536590" cy="263562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6893952-EBC6-4418-B45F-129DEA953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376" y="3890681"/>
            <a:ext cx="4114800" cy="263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0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AEB2A6-C71F-0538-4083-5C97297C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832" y="822960"/>
            <a:ext cx="7040880" cy="5212080"/>
          </a:xfrm>
        </p:spPr>
        <p:txBody>
          <a:bodyPr anchor="ctr" anchorCtr="0"/>
          <a:lstStyle/>
          <a:p>
            <a:r>
              <a:rPr lang="en-US" dirty="0"/>
              <a:t>Innovative solutions</a:t>
            </a:r>
          </a:p>
        </p:txBody>
      </p:sp>
      <p:pic>
        <p:nvPicPr>
          <p:cNvPr id="11" name="Picture Placeholder 10" descr="Snake wrapped around a stick">
            <a:extLst>
              <a:ext uri="{FF2B5EF4-FFF2-40B4-BE49-F238E27FC236}">
                <a16:creationId xmlns:a16="http://schemas.microsoft.com/office/drawing/2014/main" id="{2DE8A2ED-9057-968D-9266-042E3251DB3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9" b="9"/>
          <a:stretch/>
        </p:blipFill>
        <p:spPr>
          <a:xfrm>
            <a:off x="0" y="0"/>
            <a:ext cx="4133088" cy="6858000"/>
          </a:xfrm>
        </p:spPr>
      </p:pic>
    </p:spTree>
    <p:extLst>
      <p:ext uri="{BB962C8B-B14F-4D97-AF65-F5344CB8AC3E}">
        <p14:creationId xmlns:p14="http://schemas.microsoft.com/office/powerpoint/2010/main" val="138808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C4AD93-49F4-3F73-D8BF-3FB83775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097280"/>
            <a:ext cx="10515600" cy="1645920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pic>
        <p:nvPicPr>
          <p:cNvPr id="11" name="Picture Placeholder 10" descr="Close up of African bush viper venomous snake">
            <a:extLst>
              <a:ext uri="{FF2B5EF4-FFF2-40B4-BE49-F238E27FC236}">
                <a16:creationId xmlns:a16="http://schemas.microsoft.com/office/drawing/2014/main" id="{91E69EF9-1FD5-1D45-7A3F-824B7F8C32C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537" b="36537"/>
          <a:stretch/>
        </p:blipFill>
        <p:spPr>
          <a:xfrm>
            <a:off x="0" y="-23150"/>
            <a:ext cx="12192000" cy="85039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3681-AE8F-6A49-D141-54056E2B6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3529584"/>
            <a:ext cx="7114032" cy="210312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5F0FED-5086-D32C-BBBE-A494AEAEE37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21040" y="3529584"/>
            <a:ext cx="3017520" cy="21031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9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4B3F397-08E7-415F-A01A-F33E3BA5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D0EC01-C5DA-4722-BFA5-B7C043CA8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7" descr="School of gray fish">
            <a:extLst>
              <a:ext uri="{FF2B5EF4-FFF2-40B4-BE49-F238E27FC236}">
                <a16:creationId xmlns:a16="http://schemas.microsoft.com/office/drawing/2014/main" id="{E7D5CDD0-E353-C5E9-9C7A-A367052ED00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8" b="138"/>
          <a:stretch/>
        </p:blipFill>
        <p:spPr>
          <a:xfrm>
            <a:off x="0" y="3566553"/>
            <a:ext cx="12192000" cy="3300412"/>
          </a:xfrm>
        </p:spPr>
      </p:pic>
    </p:spTree>
    <p:extLst>
      <p:ext uri="{BB962C8B-B14F-4D97-AF65-F5344CB8AC3E}">
        <p14:creationId xmlns:p14="http://schemas.microsoft.com/office/powerpoint/2010/main" val="7159943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">
      <a:dk1>
        <a:srgbClr val="000000"/>
      </a:dk1>
      <a:lt1>
        <a:srgbClr val="FFFFFF"/>
      </a:lt1>
      <a:dk2>
        <a:srgbClr val="1C4C3C"/>
      </a:dk2>
      <a:lt2>
        <a:srgbClr val="E7E6E6"/>
      </a:lt2>
      <a:accent1>
        <a:srgbClr val="8FA971"/>
      </a:accent1>
      <a:accent2>
        <a:srgbClr val="345496"/>
      </a:accent2>
      <a:accent3>
        <a:srgbClr val="BD7B28"/>
      </a:accent3>
      <a:accent4>
        <a:srgbClr val="00698A"/>
      </a:accent4>
      <a:accent5>
        <a:srgbClr val="648260"/>
      </a:accent5>
      <a:accent6>
        <a:srgbClr val="F1EAE0"/>
      </a:accent6>
      <a:hlink>
        <a:srgbClr val="1B4C3C"/>
      </a:hlink>
      <a:folHlink>
        <a:srgbClr val="BD7B27"/>
      </a:folHlink>
    </a:clrScheme>
    <a:fontScheme name="Custom 12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course presentation_win32_EF_v3" id="{6402AD57-DE70-4CBC-820B-73D40CB74EE1}" vid="{026A6399-DEC0-4FFB-89AD-D1F0CBCEBF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CD4AE2-8CDF-460B-B8DD-E25B297626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34B83F-6906-4689-98C9-AAA52DE98A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C7764E-1B88-4813-902C-6714719B4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Nature course presentation</Template>
  <TotalTime>0</TotalTime>
  <Words>33</Words>
  <Application>Microsoft Office PowerPoint</Application>
  <PresentationFormat>Widescreen</PresentationFormat>
  <Paragraphs>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 Next LT Pro Light</vt:lpstr>
      <vt:lpstr>Calibri</vt:lpstr>
      <vt:lpstr>Custom</vt:lpstr>
      <vt:lpstr>PowerPoint Presentation</vt:lpstr>
      <vt:lpstr>Climate Action Challenges</vt:lpstr>
      <vt:lpstr>Innovative solutions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2025-08-27T08:00:32Z</dcterms:created>
  <dcterms:modified xsi:type="dcterms:W3CDTF">2025-08-27T08:29:43Z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