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6" r:id="rId3"/>
    <p:sldId id="267" r:id="rId4"/>
    <p:sldId id="268" r:id="rId5"/>
    <p:sldId id="271" r:id="rId6"/>
    <p:sldId id="260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8" d="100"/>
          <a:sy n="78" d="100"/>
        </p:scale>
        <p:origin x="3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6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4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3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698" r:id="rId6"/>
    <p:sldLayoutId id="2147483704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4861687-A6D3-4191-A25F-84496035C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692" b="1303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3E985-C589-41F2-8095-1073FA15D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GB" dirty="0"/>
              <a:t>XYZ Driver Association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4FF5-A4BE-40E7-B8DE-597A9CD8C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GB" dirty="0"/>
              <a:t>Enterprise Systems Development</a:t>
            </a:r>
          </a:p>
          <a:p>
            <a:endParaRPr lang="en-GB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CBCBB6E-9378-4C6E-B900-E2D0C7BBAFD6}"/>
              </a:ext>
            </a:extLst>
          </p:cNvPr>
          <p:cNvSpPr/>
          <p:nvPr/>
        </p:nvSpPr>
        <p:spPr>
          <a:xfrm>
            <a:off x="5828138" y="324433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100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557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D9BC-DD0A-4739-A7E7-88644270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members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114E-B4EA-4FF2-A1B3-B4F521DB4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Fintan Kennedy – 14022421</a:t>
            </a:r>
          </a:p>
          <a:p>
            <a:r>
              <a:rPr lang="en-GB" dirty="0" err="1"/>
              <a:t>Neptali</a:t>
            </a:r>
            <a:r>
              <a:rPr lang="en-GB" dirty="0"/>
              <a:t> Ortega-Gutierrez</a:t>
            </a:r>
          </a:p>
          <a:p>
            <a:r>
              <a:rPr lang="en-GB" dirty="0"/>
              <a:t>Darren Stamper -</a:t>
            </a:r>
          </a:p>
          <a:p>
            <a:r>
              <a:rPr lang="en-GB" dirty="0"/>
              <a:t>Lam </a:t>
            </a:r>
            <a:r>
              <a:rPr lang="en-GB" dirty="0" err="1"/>
              <a:t>Ninh</a:t>
            </a:r>
            <a:r>
              <a:rPr lang="en-GB" dirty="0"/>
              <a:t> – 17045580</a:t>
            </a:r>
          </a:p>
          <a:p>
            <a:r>
              <a:rPr lang="en-GB" dirty="0"/>
              <a:t>Thao Ly - 18042472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4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4869-BDE4-4637-9824-ED41B15E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2 deliverables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6F17-EE11-463D-B0A9-AAB3CDDA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delivery form</a:t>
            </a:r>
          </a:p>
          <a:p>
            <a:r>
              <a:rPr lang="en-GB" dirty="0"/>
              <a:t>Updated project plan</a:t>
            </a:r>
          </a:p>
          <a:p>
            <a:r>
              <a:rPr lang="en-GB" dirty="0"/>
              <a:t>Completion of backend architecture </a:t>
            </a:r>
          </a:p>
          <a:p>
            <a:r>
              <a:rPr lang="en-GB" dirty="0"/>
              <a:t>Partial completion of system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37669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7E6E-CBE3-4044-AA44-1C5F3823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AA3C-362C-46DA-B967-8B356C2C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Roles – member, admin, system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9228E5-2300-41BE-84CC-BA59A1ED9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97136"/>
              </p:ext>
            </p:extLst>
          </p:nvPr>
        </p:nvGraphicFramePr>
        <p:xfrm>
          <a:off x="3303105" y="2787059"/>
          <a:ext cx="6516757" cy="3077027"/>
        </p:xfrm>
        <a:graphic>
          <a:graphicData uri="http://schemas.openxmlformats.org/drawingml/2006/table">
            <a:tbl>
              <a:tblPr firstRow="1" firstCol="1" bandRow="1"/>
              <a:tblGrid>
                <a:gridCol w="1803962">
                  <a:extLst>
                    <a:ext uri="{9D8B030D-6E8A-4147-A177-3AD203B41FA5}">
                      <a16:colId xmlns:a16="http://schemas.microsoft.com/office/drawing/2014/main" val="1770378522"/>
                    </a:ext>
                  </a:extLst>
                </a:gridCol>
                <a:gridCol w="1084909">
                  <a:extLst>
                    <a:ext uri="{9D8B030D-6E8A-4147-A177-3AD203B41FA5}">
                      <a16:colId xmlns:a16="http://schemas.microsoft.com/office/drawing/2014/main" val="3101575231"/>
                    </a:ext>
                  </a:extLst>
                </a:gridCol>
                <a:gridCol w="2517109">
                  <a:extLst>
                    <a:ext uri="{9D8B030D-6E8A-4147-A177-3AD203B41FA5}">
                      <a16:colId xmlns:a16="http://schemas.microsoft.com/office/drawing/2014/main" val="3739453826"/>
                    </a:ext>
                  </a:extLst>
                </a:gridCol>
                <a:gridCol w="1110777">
                  <a:extLst>
                    <a:ext uri="{9D8B030D-6E8A-4147-A177-3AD203B41FA5}">
                      <a16:colId xmlns:a16="http://schemas.microsoft.com/office/drawing/2014/main" val="1768258339"/>
                    </a:ext>
                  </a:extLst>
                </a:gridCol>
              </a:tblGrid>
              <a:tr h="452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97769"/>
                  </a:ext>
                </a:extLst>
              </a:tr>
              <a:tr h="3262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Make claim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membership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88772"/>
                  </a:ext>
                </a:extLst>
              </a:tr>
              <a:tr h="3262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 fees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membership requests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197788"/>
                  </a:ext>
                </a:extLst>
              </a:tr>
              <a:tr h="3262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Suspend members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537866"/>
                  </a:ext>
                </a:extLst>
              </a:tr>
              <a:tr h="6675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 (extension of log in)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outstanding balances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281681"/>
                  </a:ext>
                </a:extLst>
              </a:tr>
              <a:tr h="3262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balance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Charge members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78949"/>
                  </a:ext>
                </a:extLst>
              </a:tr>
              <a:tr h="3262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Claim eligibility assessment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559570"/>
                  </a:ext>
                </a:extLst>
              </a:tr>
              <a:tr h="3262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27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9514-242D-40F9-91DA-2A8DB9CF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identified after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FCB7-50CD-43AB-8306-D1AB40B0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users table</a:t>
            </a:r>
          </a:p>
          <a:p>
            <a:r>
              <a:rPr lang="en-GB" dirty="0"/>
              <a:t>Create payments table</a:t>
            </a:r>
          </a:p>
          <a:p>
            <a:r>
              <a:rPr lang="en-GB" dirty="0"/>
              <a:t>Create members table</a:t>
            </a:r>
          </a:p>
          <a:p>
            <a:r>
              <a:rPr lang="en-GB" dirty="0"/>
              <a:t>Create claims table</a:t>
            </a:r>
          </a:p>
          <a:p>
            <a:r>
              <a:rPr lang="en-GB" dirty="0"/>
              <a:t>Create database access for all tables</a:t>
            </a:r>
          </a:p>
          <a:p>
            <a:r>
              <a:rPr lang="en-GB" dirty="0"/>
              <a:t>Finish user login page </a:t>
            </a:r>
            <a:r>
              <a:rPr lang="en-GB" dirty="0" err="1"/>
              <a:t>jsp</a:t>
            </a:r>
            <a:r>
              <a:rPr lang="en-GB" dirty="0"/>
              <a:t> file</a:t>
            </a:r>
          </a:p>
          <a:p>
            <a:r>
              <a:rPr lang="en-GB" dirty="0"/>
              <a:t>Add user registration</a:t>
            </a:r>
          </a:p>
          <a:p>
            <a:r>
              <a:rPr lang="en-GB" dirty="0"/>
              <a:t>Create dashboard pages for users and admin</a:t>
            </a:r>
          </a:p>
          <a:p>
            <a:r>
              <a:rPr lang="en-GB" dirty="0"/>
              <a:t>Create view for admin to see daily activities and reports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61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C983-1274-404A-9F3F-131B71C9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8B61-43E0-4C4F-9EBE-8A74E43E7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8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4F73-4E04-4845-84B8-3527D8A5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Sprint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1F418-B383-4A20-BC79-3EE3ADF76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8" t="28742" r="30496" b="7917"/>
          <a:stretch/>
        </p:blipFill>
        <p:spPr>
          <a:xfrm>
            <a:off x="2305050" y="2014194"/>
            <a:ext cx="7581900" cy="40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4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A2F6-A1BA-4279-AC56-38428F3F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Sprint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019881-9CD9-4E32-A213-340CE94DB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61" t="28495" r="18578" b="25732"/>
          <a:stretch/>
        </p:blipFill>
        <p:spPr>
          <a:xfrm>
            <a:off x="1086367" y="2014194"/>
            <a:ext cx="10019266" cy="33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4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2F09B-932E-4F6A-8A2B-E0D93A5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Task Delivery Form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2BA2E0-47A7-403E-9DF4-7C1674325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 roles and tasks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 Gannt Chart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Reanalyze the system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sure the database is connected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user dashboard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admin dashboard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user registration  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admin users, payments, members, claims tables</a:t>
            </a:r>
          </a:p>
          <a:p>
            <a:pPr lvl="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all functions 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Making the presentation slides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51E5758-BC94-4928-8FBB-F401548E3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284127"/>
              </p:ext>
            </p:extLst>
          </p:nvPr>
        </p:nvGraphicFramePr>
        <p:xfrm>
          <a:off x="4049422" y="2367468"/>
          <a:ext cx="7237882" cy="2579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0271">
                  <a:extLst>
                    <a:ext uri="{9D8B030D-6E8A-4147-A177-3AD203B41FA5}">
                      <a16:colId xmlns:a16="http://schemas.microsoft.com/office/drawing/2014/main" val="1779770484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3815499663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3988973167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4134661450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686204513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4055504864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1645876794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201264965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330252218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1765363989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1320239750"/>
                    </a:ext>
                  </a:extLst>
                </a:gridCol>
                <a:gridCol w="893481">
                  <a:extLst>
                    <a:ext uri="{9D8B030D-6E8A-4147-A177-3AD203B41FA5}">
                      <a16:colId xmlns:a16="http://schemas.microsoft.com/office/drawing/2014/main" val="706779240"/>
                    </a:ext>
                  </a:extLst>
                </a:gridCol>
              </a:tblGrid>
              <a:tr h="2238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Tasks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1974169"/>
                  </a:ext>
                </a:extLst>
              </a:tr>
              <a:tr h="2238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Group Members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</a:t>
                      </a:r>
                      <a:r>
                        <a:rPr lang="en-GB" sz="1200" baseline="-250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</a:t>
                      </a:r>
                      <a:r>
                        <a:rPr lang="en-GB" sz="1200" baseline="-250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</a:t>
                      </a:r>
                      <a:r>
                        <a:rPr lang="en-GB" sz="1200" baseline="-250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</a:t>
                      </a:r>
                      <a:r>
                        <a:rPr lang="en-GB" sz="1200" baseline="-250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</a:t>
                      </a:r>
                      <a:r>
                        <a:rPr lang="en-GB" sz="1200" baseline="-250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</a:t>
                      </a:r>
                      <a:r>
                        <a:rPr lang="en-GB" sz="1200" baseline="-250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</a:t>
                      </a:r>
                      <a:r>
                        <a:rPr lang="en-GB" sz="1200" baseline="-250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</a:t>
                      </a:r>
                      <a:r>
                        <a:rPr lang="en-GB" sz="1200" baseline="-25000">
                          <a:effectLst/>
                        </a:rPr>
                        <a:t>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</a:t>
                      </a:r>
                      <a:r>
                        <a:rPr lang="en-GB" sz="1200" baseline="-250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</a:t>
                      </a:r>
                      <a:r>
                        <a:rPr lang="en-GB" sz="1200" baseline="-250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Signature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ctr"/>
                </a:tc>
                <a:extLst>
                  <a:ext uri="{0D108BD9-81ED-4DB2-BD59-A6C34878D82A}">
                    <a16:rowId xmlns:a16="http://schemas.microsoft.com/office/drawing/2014/main" val="625504011"/>
                  </a:ext>
                </a:extLst>
              </a:tr>
              <a:tr h="2238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Fintan Kennedy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/>
                </a:tc>
                <a:extLst>
                  <a:ext uri="{0D108BD9-81ED-4DB2-BD59-A6C34878D82A}">
                    <a16:rowId xmlns:a16="http://schemas.microsoft.com/office/drawing/2014/main" val="1903088293"/>
                  </a:ext>
                </a:extLst>
              </a:tr>
              <a:tr h="4043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Neptali Ortega-Gutierrez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/>
                </a:tc>
                <a:extLst>
                  <a:ext uri="{0D108BD9-81ED-4DB2-BD59-A6C34878D82A}">
                    <a16:rowId xmlns:a16="http://schemas.microsoft.com/office/drawing/2014/main" val="2542660315"/>
                  </a:ext>
                </a:extLst>
              </a:tr>
              <a:tr h="2238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Darren Stamper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/>
                </a:tc>
                <a:extLst>
                  <a:ext uri="{0D108BD9-81ED-4DB2-BD59-A6C34878D82A}">
                    <a16:rowId xmlns:a16="http://schemas.microsoft.com/office/drawing/2014/main" val="270503612"/>
                  </a:ext>
                </a:extLst>
              </a:tr>
              <a:tr h="2238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Lam Ninh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/>
                </a:tc>
                <a:extLst>
                  <a:ext uri="{0D108BD9-81ED-4DB2-BD59-A6C34878D82A}">
                    <a16:rowId xmlns:a16="http://schemas.microsoft.com/office/drawing/2014/main" val="467610493"/>
                  </a:ext>
                </a:extLst>
              </a:tr>
              <a:tr h="2238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Thao Ly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/>
                </a:tc>
                <a:extLst>
                  <a:ext uri="{0D108BD9-81ED-4DB2-BD59-A6C34878D82A}">
                    <a16:rowId xmlns:a16="http://schemas.microsoft.com/office/drawing/2014/main" val="2357487639"/>
                  </a:ext>
                </a:extLst>
              </a:tr>
              <a:tr h="4043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Status of Completion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6" marR="69586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383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68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297</Words>
  <Application>Microsoft Office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Avenir Next LT Pro</vt:lpstr>
      <vt:lpstr>Avenir Next LT Pro Light</vt:lpstr>
      <vt:lpstr>Calibri</vt:lpstr>
      <vt:lpstr>Garamond</vt:lpstr>
      <vt:lpstr>Wingdings</vt:lpstr>
      <vt:lpstr>SavonVTI</vt:lpstr>
      <vt:lpstr>XYZ Driver Association Case Study</vt:lpstr>
      <vt:lpstr>Group members </vt:lpstr>
      <vt:lpstr>Sprint 2 deliverables </vt:lpstr>
      <vt:lpstr>PowerPoint Presentation</vt:lpstr>
      <vt:lpstr>Tasks identified after Sprint 1</vt:lpstr>
      <vt:lpstr>Gantt charts</vt:lpstr>
      <vt:lpstr>Updated Sprint 2</vt:lpstr>
      <vt:lpstr>Updated Sprint 3</vt:lpstr>
      <vt:lpstr>Task Delivery Form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Driver Association Case Study</dc:title>
  <dc:creator>Fintan kennedy</dc:creator>
  <cp:lastModifiedBy>Fintan kennedy</cp:lastModifiedBy>
  <cp:revision>2</cp:revision>
  <dcterms:created xsi:type="dcterms:W3CDTF">2019-11-24T16:03:28Z</dcterms:created>
  <dcterms:modified xsi:type="dcterms:W3CDTF">2019-11-24T16:05:17Z</dcterms:modified>
</cp:coreProperties>
</file>