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66" r:id="rId3"/>
    <p:sldId id="258" r:id="rId4"/>
    <p:sldId id="264" r:id="rId5"/>
    <p:sldId id="265" r:id="rId6"/>
    <p:sldId id="260" r:id="rId7"/>
    <p:sldId id="261" r:id="rId8"/>
    <p:sldId id="262" r:id="rId9"/>
    <p:sldId id="263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850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8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38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30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185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56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38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04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94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11/11/2019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5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548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93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0" r:id="rId5"/>
    <p:sldLayoutId id="2147483716" r:id="rId6"/>
    <p:sldLayoutId id="2147483717" r:id="rId7"/>
    <p:sldLayoutId id="2147483707" r:id="rId8"/>
    <p:sldLayoutId id="2147483708" r:id="rId9"/>
    <p:sldLayoutId id="2147483709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i="0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able&#10;&#10;Description automatically generated">
            <a:extLst>
              <a:ext uri="{FF2B5EF4-FFF2-40B4-BE49-F238E27FC236}">
                <a16:creationId xmlns:a16="http://schemas.microsoft.com/office/drawing/2014/main" id="{96B5C088-F2C2-4082-89F7-05C2B89CCD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t="2692" b="13039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B4A12B6-EF0D-43E8-8C17-4FAD4D276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>
              <a:lumMod val="85000"/>
              <a:lumOff val="15000"/>
              <a:alpha val="93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107525-0C02-447F-8A3F-553320A72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2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497BC-FE1E-4724-ACB4-97E094BCA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>
            <a:normAutofit/>
          </a:bodyPr>
          <a:lstStyle/>
          <a:p>
            <a:r>
              <a:rPr lang="en-GB"/>
              <a:t>XYZ Driver Association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0A8841-4250-4AE3-87C0-1DFE494E3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Enterprise Systems Development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7A42E3-05D8-4A0B-9D4E-20EF581E5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EE9A54B-189D-4645-8254-FDC4210EC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11CE48F-D5E4-4520-AF1E-8F85CFBDA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1448851-39AD-4943-BF9C-C50704E08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6841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B7AC44-1B7B-4F09-9AA4-3DFDEC57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83E473-94FF-4ACE-9433-1F14799E8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5956EC-995C-4E9A-83E5-70F7024C1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spc="0">
                <a:solidFill>
                  <a:schemeClr val="tx1">
                    <a:lumMod val="85000"/>
                    <a:lumOff val="15000"/>
                  </a:schemeClr>
                </a:solidFill>
              </a:rPr>
              <a:t>Task Delivery Form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716208-2728-43A3-8E70-D8A8BB088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7720" y="2149813"/>
            <a:ext cx="2312479" cy="3854197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lvl="0"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T1. Identify roles and tasks.</a:t>
            </a:r>
          </a:p>
          <a:p>
            <a:pPr lvl="0"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T2. Design Gannt chart.</a:t>
            </a:r>
          </a:p>
          <a:p>
            <a:pPr lvl="0"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T3. 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Analysing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system</a:t>
            </a:r>
          </a:p>
          <a:p>
            <a:pPr lvl="0"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T4. Make sure database is connected</a:t>
            </a:r>
          </a:p>
          <a:p>
            <a:pPr lvl="0"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T5. Build viewer for login function</a:t>
            </a:r>
          </a:p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T6. Build controller for login function</a:t>
            </a:r>
          </a:p>
          <a:p>
            <a:pPr lvl="0"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T7. Improve aesthetic for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user.jsp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T8. Test Login function</a:t>
            </a:r>
          </a:p>
          <a:p>
            <a:pPr lvl="0"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T9: Session handler</a:t>
            </a:r>
          </a:p>
          <a:p>
            <a:pPr lvl="0"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T10. Push completed sprint to master branch</a:t>
            </a:r>
          </a:p>
          <a:p>
            <a:pPr lvl="0"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T11. Making presentation slides</a:t>
            </a:r>
          </a:p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16E6623-AEEE-4A8D-B5B3-B45AA0F03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613975"/>
              </p:ext>
            </p:extLst>
          </p:nvPr>
        </p:nvGraphicFramePr>
        <p:xfrm>
          <a:off x="3569765" y="2112581"/>
          <a:ext cx="8212117" cy="25990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8289">
                  <a:extLst>
                    <a:ext uri="{9D8B030D-6E8A-4147-A177-3AD203B41FA5}">
                      <a16:colId xmlns:a16="http://schemas.microsoft.com/office/drawing/2014/main" val="3401806631"/>
                    </a:ext>
                  </a:extLst>
                </a:gridCol>
                <a:gridCol w="477215">
                  <a:extLst>
                    <a:ext uri="{9D8B030D-6E8A-4147-A177-3AD203B41FA5}">
                      <a16:colId xmlns:a16="http://schemas.microsoft.com/office/drawing/2014/main" val="710602428"/>
                    </a:ext>
                  </a:extLst>
                </a:gridCol>
                <a:gridCol w="457197">
                  <a:extLst>
                    <a:ext uri="{9D8B030D-6E8A-4147-A177-3AD203B41FA5}">
                      <a16:colId xmlns:a16="http://schemas.microsoft.com/office/drawing/2014/main" val="2720166419"/>
                    </a:ext>
                  </a:extLst>
                </a:gridCol>
                <a:gridCol w="457844">
                  <a:extLst>
                    <a:ext uri="{9D8B030D-6E8A-4147-A177-3AD203B41FA5}">
                      <a16:colId xmlns:a16="http://schemas.microsoft.com/office/drawing/2014/main" val="28310452"/>
                    </a:ext>
                  </a:extLst>
                </a:gridCol>
                <a:gridCol w="457844">
                  <a:extLst>
                    <a:ext uri="{9D8B030D-6E8A-4147-A177-3AD203B41FA5}">
                      <a16:colId xmlns:a16="http://schemas.microsoft.com/office/drawing/2014/main" val="1012094218"/>
                    </a:ext>
                  </a:extLst>
                </a:gridCol>
                <a:gridCol w="457844">
                  <a:extLst>
                    <a:ext uri="{9D8B030D-6E8A-4147-A177-3AD203B41FA5}">
                      <a16:colId xmlns:a16="http://schemas.microsoft.com/office/drawing/2014/main" val="709517716"/>
                    </a:ext>
                  </a:extLst>
                </a:gridCol>
                <a:gridCol w="457197">
                  <a:extLst>
                    <a:ext uri="{9D8B030D-6E8A-4147-A177-3AD203B41FA5}">
                      <a16:colId xmlns:a16="http://schemas.microsoft.com/office/drawing/2014/main" val="1345069324"/>
                    </a:ext>
                  </a:extLst>
                </a:gridCol>
                <a:gridCol w="457844">
                  <a:extLst>
                    <a:ext uri="{9D8B030D-6E8A-4147-A177-3AD203B41FA5}">
                      <a16:colId xmlns:a16="http://schemas.microsoft.com/office/drawing/2014/main" val="3862069376"/>
                    </a:ext>
                  </a:extLst>
                </a:gridCol>
                <a:gridCol w="457844">
                  <a:extLst>
                    <a:ext uri="{9D8B030D-6E8A-4147-A177-3AD203B41FA5}">
                      <a16:colId xmlns:a16="http://schemas.microsoft.com/office/drawing/2014/main" val="53874787"/>
                    </a:ext>
                  </a:extLst>
                </a:gridCol>
                <a:gridCol w="457844">
                  <a:extLst>
                    <a:ext uri="{9D8B030D-6E8A-4147-A177-3AD203B41FA5}">
                      <a16:colId xmlns:a16="http://schemas.microsoft.com/office/drawing/2014/main" val="9505092"/>
                    </a:ext>
                  </a:extLst>
                </a:gridCol>
                <a:gridCol w="457197">
                  <a:extLst>
                    <a:ext uri="{9D8B030D-6E8A-4147-A177-3AD203B41FA5}">
                      <a16:colId xmlns:a16="http://schemas.microsoft.com/office/drawing/2014/main" val="2269953355"/>
                    </a:ext>
                  </a:extLst>
                </a:gridCol>
                <a:gridCol w="457844">
                  <a:extLst>
                    <a:ext uri="{9D8B030D-6E8A-4147-A177-3AD203B41FA5}">
                      <a16:colId xmlns:a16="http://schemas.microsoft.com/office/drawing/2014/main" val="1067931684"/>
                    </a:ext>
                  </a:extLst>
                </a:gridCol>
                <a:gridCol w="1170114">
                  <a:extLst>
                    <a:ext uri="{9D8B030D-6E8A-4147-A177-3AD203B41FA5}">
                      <a16:colId xmlns:a16="http://schemas.microsoft.com/office/drawing/2014/main" val="2282758016"/>
                    </a:ext>
                  </a:extLst>
                </a:gridCol>
              </a:tblGrid>
              <a:tr h="3371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Tasks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78222331"/>
                  </a:ext>
                </a:extLst>
              </a:tr>
              <a:tr h="3371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Group Members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</a:t>
                      </a:r>
                      <a:r>
                        <a:rPr lang="en-GB" sz="1200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</a:t>
                      </a:r>
                      <a:r>
                        <a:rPr lang="en-GB" sz="1200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</a:t>
                      </a:r>
                      <a:r>
                        <a:rPr lang="en-GB" sz="1200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</a:t>
                      </a:r>
                      <a:r>
                        <a:rPr lang="en-GB" sz="1200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</a:t>
                      </a:r>
                      <a:r>
                        <a:rPr lang="en-GB" sz="1200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</a:t>
                      </a:r>
                      <a:r>
                        <a:rPr lang="en-GB" sz="1200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</a:t>
                      </a:r>
                      <a:r>
                        <a:rPr lang="en-GB" sz="1200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</a:t>
                      </a:r>
                      <a:r>
                        <a:rPr lang="en-GB" sz="1200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</a:t>
                      </a:r>
                      <a:r>
                        <a:rPr lang="en-GB" sz="1200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</a:t>
                      </a:r>
                      <a:r>
                        <a:rPr lang="en-GB" sz="1200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</a:t>
                      </a:r>
                      <a:r>
                        <a:rPr lang="en-GB" sz="1200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Signature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68296226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Fintan Kennedy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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en-GB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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en-GB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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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en-GB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en-GB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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3979093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Neptali Ortega-Gutierrez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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en-GB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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en-GB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en-GB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en-GB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en-GB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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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4048657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Darren Stamper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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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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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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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33826823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vi-VN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Lam Ninh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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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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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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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23349818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vi-VN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Thao Ly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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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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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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1168233"/>
                  </a:ext>
                </a:extLst>
              </a:tr>
              <a:tr h="3371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Status of Completion (%)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54977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33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1D9BC-DD0A-4739-A7E7-88644270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members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D114E-B4EA-4FF2-A1B3-B4F521DB4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Fintan Kennedy – 14022421</a:t>
            </a:r>
          </a:p>
          <a:p>
            <a:r>
              <a:rPr lang="en-GB" dirty="0" err="1"/>
              <a:t>Neptali</a:t>
            </a:r>
            <a:r>
              <a:rPr lang="en-GB" dirty="0"/>
              <a:t> Ortega-Gutierrez</a:t>
            </a:r>
          </a:p>
          <a:p>
            <a:r>
              <a:rPr lang="en-GB" dirty="0"/>
              <a:t>Darren Stamper -</a:t>
            </a:r>
          </a:p>
          <a:p>
            <a:r>
              <a:rPr lang="en-GB" dirty="0"/>
              <a:t>Lam </a:t>
            </a:r>
            <a:r>
              <a:rPr lang="en-GB" dirty="0" err="1"/>
              <a:t>Ninh</a:t>
            </a:r>
            <a:r>
              <a:rPr lang="en-GB" dirty="0"/>
              <a:t> – 17045580</a:t>
            </a:r>
          </a:p>
          <a:p>
            <a:r>
              <a:rPr lang="en-GB" dirty="0"/>
              <a:t>Thao Ly - 18042472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0413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ED343-24B2-45B2-8846-6B87C3332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1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C6C23-1B5C-45C8-B68F-5E4CCBE2E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Project plan </a:t>
            </a:r>
          </a:p>
          <a:p>
            <a:r>
              <a:rPr lang="en-GB" dirty="0"/>
              <a:t>Task delivery</a:t>
            </a:r>
          </a:p>
          <a:p>
            <a:r>
              <a:rPr lang="en-GB" dirty="0"/>
              <a:t>Login function alongside connected database </a:t>
            </a:r>
          </a:p>
        </p:txBody>
      </p:sp>
    </p:spTree>
    <p:extLst>
      <p:ext uri="{BB962C8B-B14F-4D97-AF65-F5344CB8AC3E}">
        <p14:creationId xmlns:p14="http://schemas.microsoft.com/office/powerpoint/2010/main" val="1784818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04772-BC2D-4EFD-B895-1B80D21F7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identified – 1</a:t>
            </a:r>
            <a:r>
              <a:rPr lang="en-GB" baseline="30000" dirty="0"/>
              <a:t>st</a:t>
            </a:r>
            <a:r>
              <a:rPr lang="en-GB" dirty="0"/>
              <a:t> sprint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45D53-67D3-45F0-B49E-CAA6DEDEF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Create a login page using </a:t>
            </a:r>
            <a:r>
              <a:rPr lang="en-GB" dirty="0" err="1"/>
              <a:t>jsp</a:t>
            </a:r>
            <a:r>
              <a:rPr lang="en-GB" dirty="0"/>
              <a:t>. </a:t>
            </a:r>
          </a:p>
          <a:p>
            <a:pPr lvl="0"/>
            <a:r>
              <a:rPr lang="en-GB" dirty="0"/>
              <a:t>Link login page to the login servlet to check if entered details match the users entered details. </a:t>
            </a:r>
          </a:p>
          <a:p>
            <a:pPr lvl="0"/>
            <a:r>
              <a:rPr lang="en-GB" dirty="0"/>
              <a:t>Create a class to handle login status with sessions. </a:t>
            </a:r>
          </a:p>
          <a:p>
            <a:pPr lvl="0"/>
            <a:r>
              <a:rPr lang="en-GB" dirty="0"/>
              <a:t>If login is verified then mark user as logged in using the session handler </a:t>
            </a:r>
          </a:p>
          <a:p>
            <a:pPr lvl="0"/>
            <a:r>
              <a:rPr lang="en-GB" dirty="0"/>
              <a:t>Identify tasks for the sprints and the who will be doing them. </a:t>
            </a:r>
          </a:p>
          <a:p>
            <a:pPr lvl="0"/>
            <a:r>
              <a:rPr lang="en-GB" dirty="0"/>
              <a:t>Make sessions lasting 20 minutes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7377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B2738-8F96-48EB-9234-6CFAF5BE1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Tasks identified after 1</a:t>
            </a:r>
            <a:r>
              <a:rPr lang="en-GB" baseline="30000" dirty="0"/>
              <a:t>st</a:t>
            </a:r>
            <a:r>
              <a:rPr lang="en-GB" dirty="0"/>
              <a:t> sprint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6661C-E59A-408A-B284-9C88E1307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GB" dirty="0"/>
              <a:t>Create users table. </a:t>
            </a:r>
          </a:p>
          <a:p>
            <a:pPr lvl="0"/>
            <a:r>
              <a:rPr lang="en-GB" dirty="0"/>
              <a:t>Create payments table.</a:t>
            </a:r>
          </a:p>
          <a:p>
            <a:pPr lvl="0"/>
            <a:r>
              <a:rPr lang="en-GB" dirty="0"/>
              <a:t>Create members table. </a:t>
            </a:r>
          </a:p>
          <a:p>
            <a:pPr lvl="0"/>
            <a:r>
              <a:rPr lang="en-GB" dirty="0"/>
              <a:t>Create claims’ table.</a:t>
            </a:r>
          </a:p>
          <a:p>
            <a:pPr lvl="0"/>
            <a:r>
              <a:rPr lang="en-GB" dirty="0"/>
              <a:t>Create database access classes for users table. </a:t>
            </a:r>
          </a:p>
          <a:p>
            <a:pPr lvl="0"/>
            <a:r>
              <a:rPr lang="en-GB" dirty="0"/>
              <a:t>Create database access classes for payments table. </a:t>
            </a:r>
          </a:p>
          <a:p>
            <a:pPr lvl="0"/>
            <a:r>
              <a:rPr lang="en-GB" dirty="0"/>
              <a:t>Create database access classes for members table.</a:t>
            </a:r>
          </a:p>
          <a:p>
            <a:pPr lvl="0"/>
            <a:r>
              <a:rPr lang="en-GB" dirty="0"/>
              <a:t>Create database access classes for claims table.</a:t>
            </a:r>
          </a:p>
          <a:p>
            <a:pPr lvl="0"/>
            <a:r>
              <a:rPr lang="en-GB" dirty="0"/>
              <a:t>Create a user login page </a:t>
            </a:r>
            <a:r>
              <a:rPr lang="en-GB" dirty="0" err="1"/>
              <a:t>jsp</a:t>
            </a:r>
            <a:r>
              <a:rPr lang="en-GB" dirty="0"/>
              <a:t> file. </a:t>
            </a:r>
          </a:p>
          <a:p>
            <a:pPr lvl="0"/>
            <a:r>
              <a:rPr lang="en-GB" dirty="0"/>
              <a:t>Add</a:t>
            </a:r>
            <a:r>
              <a:rPr lang="vi-VN" dirty="0"/>
              <a:t> registration to login page.</a:t>
            </a:r>
            <a:endParaRPr lang="en-GB" dirty="0"/>
          </a:p>
          <a:p>
            <a:pPr lvl="0"/>
            <a:r>
              <a:rPr lang="en-GB" dirty="0"/>
              <a:t>Create a</a:t>
            </a:r>
            <a:r>
              <a:rPr lang="vi-VN" dirty="0"/>
              <a:t> dashboard page for members user</a:t>
            </a:r>
            <a:endParaRPr lang="en-GB" dirty="0"/>
          </a:p>
          <a:p>
            <a:pPr lvl="0"/>
            <a:r>
              <a:rPr lang="en-GB" dirty="0"/>
              <a:t>Create a view</a:t>
            </a:r>
            <a:r>
              <a:rPr lang="vi-VN" dirty="0"/>
              <a:t> for admin to see daily activities.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0862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1C983-1274-404A-9F3F-131B71C9C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Gantt charts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38B61-43E0-4C4F-9EBE-8A74E43E7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880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D8C5E-37B7-482B-9898-1B747212B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1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16D9728-8910-4A81-87DF-7B43A33DA1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88" t="25278" b="25237"/>
          <a:stretch/>
        </p:blipFill>
        <p:spPr>
          <a:xfrm>
            <a:off x="1066799" y="2476499"/>
            <a:ext cx="10010181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478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FA20E-4FC6-4B44-BF94-D512B8ACC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086F65-8D1F-47B8-AB15-0832B30D6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A570CA-5829-486D-B72F-D90FD1EB98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9" t="43954" r="19141" b="6670"/>
          <a:stretch/>
        </p:blipFill>
        <p:spPr>
          <a:xfrm>
            <a:off x="1347787" y="2685669"/>
            <a:ext cx="9496425" cy="3267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5B319B-1F65-4C6C-A220-4E6D2E1402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90" t="25384" r="19219" b="65403"/>
          <a:stretch/>
        </p:blipFill>
        <p:spPr>
          <a:xfrm>
            <a:off x="1347787" y="2076069"/>
            <a:ext cx="94964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118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A1BB5-584D-4255-8C3B-AB986AB66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3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E837B3-6528-43E5-AE54-B8CDF3768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895A38-B58B-4C16-B56B-1CF960410E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9" t="65979" r="2656" b="11858"/>
          <a:stretch/>
        </p:blipFill>
        <p:spPr>
          <a:xfrm>
            <a:off x="685800" y="3009376"/>
            <a:ext cx="10991850" cy="14009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A6B681-B0B8-4542-81C7-B56A4CD7A7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25" t="25096" r="4219" b="65979"/>
          <a:stretch/>
        </p:blipFill>
        <p:spPr>
          <a:xfrm>
            <a:off x="685800" y="2418826"/>
            <a:ext cx="109918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788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412425"/>
      </a:dk2>
      <a:lt2>
        <a:srgbClr val="E8E2E4"/>
      </a:lt2>
      <a:accent1>
        <a:srgbClr val="82AC89"/>
      </a:accent1>
      <a:accent2>
        <a:srgbClr val="75AB94"/>
      </a:accent2>
      <a:accent3>
        <a:srgbClr val="80A9A9"/>
      </a:accent3>
      <a:accent4>
        <a:srgbClr val="BA7FA8"/>
      </a:accent4>
      <a:accent5>
        <a:srgbClr val="C492A0"/>
      </a:accent5>
      <a:accent6>
        <a:srgbClr val="BA877F"/>
      </a:accent6>
      <a:hlink>
        <a:srgbClr val="AE6986"/>
      </a:hlink>
      <a:folHlink>
        <a:srgbClr val="7F7F7F"/>
      </a:folHlink>
    </a:clrScheme>
    <a:fontScheme name="Savon">
      <a:maj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342</Words>
  <Application>Microsoft Office PowerPoint</Application>
  <PresentationFormat>Widescreen</PresentationFormat>
  <Paragraphs>136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Garamond</vt:lpstr>
      <vt:lpstr>Gill Sans MT</vt:lpstr>
      <vt:lpstr>Times New Roman</vt:lpstr>
      <vt:lpstr>Verdana</vt:lpstr>
      <vt:lpstr>SavonVTI</vt:lpstr>
      <vt:lpstr>XYZ Driver Association Case Study</vt:lpstr>
      <vt:lpstr>Group members </vt:lpstr>
      <vt:lpstr>Sprint 1 Deliverables</vt:lpstr>
      <vt:lpstr>Task identified – 1st sprint</vt:lpstr>
      <vt:lpstr>Tasks identified after 1st sprint</vt:lpstr>
      <vt:lpstr>Gantt charts</vt:lpstr>
      <vt:lpstr>Sprint 1</vt:lpstr>
      <vt:lpstr>Sprint 2</vt:lpstr>
      <vt:lpstr>Sprint 3</vt:lpstr>
      <vt:lpstr>Task Delivery 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XYZ Driver Association Case Study</dc:title>
  <dc:creator>Fintan kennedy</dc:creator>
  <cp:lastModifiedBy>Fintan kennedy</cp:lastModifiedBy>
  <cp:revision>14</cp:revision>
  <dcterms:created xsi:type="dcterms:W3CDTF">2019-11-11T08:26:51Z</dcterms:created>
  <dcterms:modified xsi:type="dcterms:W3CDTF">2019-11-11T11:57:58Z</dcterms:modified>
</cp:coreProperties>
</file>