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1c80a0c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1c80a0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1c80a0c4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1c80a0c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1c80a0c4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1c80a0c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1c80a0c4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1c80a0c4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1c80a0c4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1c80a0c4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1c80a0c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1c80a0c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1c80a0c4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1c80a0c4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 Augmented Generation on JFK Assassination Records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Dartez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over 700,000 pages of released JFK documents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are unstructured text, scanned images, or poorly organized.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Hard to extract any meaningful insight manually.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Goal: Use modern NLP to automate retrieval and answer questions from documents.</a:t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775" y="291300"/>
            <a:ext cx="3388349" cy="2134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OCR to digitize scanned documents: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Tesseract for most docs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TrOCR for poor quality and handwritten docs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Text cleaning and correction: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BERT-based autocorrect with a reference Wikipedia dataset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Embeddings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Sentence transformers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Vector Search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FAISS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OCR System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Scanned PDF → Tesseract OCR → (if low quality) → TrOCR fallback → Token cleanup → NLP pipeline</a:t>
            </a:r>
            <a:endParaRPr/>
          </a:p>
        </p:txBody>
      </p:sp>
      <p:pic>
        <p:nvPicPr>
          <p:cNvPr descr="Samuel L Jackson Confirms Tesseract Appears in Captain Marvel"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653" y="2501400"/>
            <a:ext cx="5015875" cy="25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7650" y="540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1347475"/>
            <a:ext cx="7688700" cy="29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Retrieval: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Recall @ k- How often correct doc chunk was in top k retrieved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Precision @ k- Ratio of relevant retrieved chunks to total retrieved chunks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Average Embedding Cos </a:t>
            </a:r>
            <a:r>
              <a:rPr lang="en"/>
              <a:t>Similarity</a:t>
            </a:r>
            <a:r>
              <a:rPr lang="en"/>
              <a:t>- measures how semantically aligned query is with retrieved chunks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Generation: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Answer Factuality- Are the answers correct and do they reflect the retrieved content: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ROUGE-  Compare generated text to reference summaries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DEMO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OCR text database that I have so far.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Search Across Document Corpus.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Summarize Answers with Falcon-7B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RAG System: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 Input → FAISS Vector Search → Retrieve Relevant Chunks → Falcon 7B → Final Answer Output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29150" y="510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Questions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68100"/>
            <a:ext cx="8520600" cy="38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does the Warren Commission conclude about Lee Harvey Oswald's motivations?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Was Lee Harvey Oswald connected to the Soviet Union or Cuba?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Did the FBI have a file on Oswald before the assassination?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evidence did the Warren Commission present to show Oswald acted alone?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Did the Warren Commission find evidence of a conspiracy?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Was Jack Ruby involved in any conspiracy according to the Commission?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Did the Commission believe Cuba or the USSR were involved in JFK’s assassination?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internal criticisms or doubts did Commission members express?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1513" y="1017725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