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c80a0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c80a0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c80a0c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1c80a0c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c80a0c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c80a0c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c80a0c4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c80a0c4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1c80a0c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1c80a0c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1c80a0c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1c80a0c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c80a0c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c80a0c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Augmented Generation on JFK Assassination Records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Dartez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over 700,000 pages of released JFK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are unstructured text, scanned images, or poorly organized.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to extract any meaningful insight manually.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Use modern NLP to automate retrieval and answer questions from documents.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75" y="291300"/>
            <a:ext cx="3388349" cy="21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OCR to digitize scanned documents: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Tesseract for most docs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TrOCR for poor quality and handwritten docs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cleaning and correction: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BERT-based autocorrect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Embeddings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Sentence transformers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System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Scanned PDF → Tesseract OCR → (if low quality) → TrOCR fallback → Token cleanup → NLP pipeline</a:t>
            </a:r>
            <a:endParaRPr/>
          </a:p>
        </p:txBody>
      </p:sp>
      <p:pic>
        <p:nvPicPr>
          <p:cNvPr descr="Samuel L Jackson Confirms Tesseract Appears in Captain Marvel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53" y="2501400"/>
            <a:ext cx="5015875" cy="2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4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347475"/>
            <a:ext cx="76887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Retrieval: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@ k- How often correct doc chunk was in top k retrieved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@ k- Ratio of relevant retrieved chunks to total retrieved chunks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Embedding Cos </a:t>
            </a:r>
            <a:r>
              <a:rPr lang="en"/>
              <a:t>Similarity</a:t>
            </a:r>
            <a:r>
              <a:rPr lang="en"/>
              <a:t>- measures how semantically aligned query is with retrieved chunks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 Factuality- Are the answers correct and do they reflect the retrieved content: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ROUGE-  Compare generated text to reference summaries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DEMO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OCR text database that I have so far.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Across Document Corpus.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Summarize Answers with Falcon-7B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RAG System: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 Input → FAISS Vector Search → Retrieve Relevant Chunks → Falcon 7B → Final Answer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29150" y="51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Questions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8100"/>
            <a:ext cx="85206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Warren Commission conclude about Lee Harvey Oswald's motivations?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Was Lee Harvey Oswald connected to the Soviet Union or Cuba?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FBI have a file on Oswald before the assassination?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evidence did the Warren Commission present to show Oswald acted alone?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Warren Commission find evidence of a conspiracy?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Was Jack Ruby involved in any conspiracy according to the Commission?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Commission believe Cuba or the USSR were involved in JFK’s assassination?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internal criticisms or doubts did Commission members express?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