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7CBFE-3406-4DB9-32DC-475134751BF7}" v="431" dt="2022-01-19T13:05:59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2791" autoAdjust="0"/>
  </p:normalViewPr>
  <p:slideViewPr>
    <p:cSldViewPr snapToGrid="0">
      <p:cViewPr varScale="1">
        <p:scale>
          <a:sx n="56" d="100"/>
          <a:sy n="56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jardins, Pascal P [NC]" userId="S::pascal.desjardins@hrsdc-rhdcc.gc.ca::6f7199dc-a7b0-4f72-b24b-97b861c845eb" providerId="AD" clId="Web-{1007CBFE-3406-4DB9-32DC-475134751BF7}"/>
    <pc:docChg chg="addSld modSld">
      <pc:chgData name="Desjardins, Pascal P [NC]" userId="S::pascal.desjardins@hrsdc-rhdcc.gc.ca::6f7199dc-a7b0-4f72-b24b-97b861c845eb" providerId="AD" clId="Web-{1007CBFE-3406-4DB9-32DC-475134751BF7}" dt="2022-01-19T13:05:59.969" v="395"/>
      <pc:docMkLst>
        <pc:docMk/>
      </pc:docMkLst>
      <pc:sldChg chg="modSp">
        <pc:chgData name="Desjardins, Pascal P [NC]" userId="S::pascal.desjardins@hrsdc-rhdcc.gc.ca::6f7199dc-a7b0-4f72-b24b-97b861c845eb" providerId="AD" clId="Web-{1007CBFE-3406-4DB9-32DC-475134751BF7}" dt="2022-01-19T12:37:16.953" v="63" actId="20577"/>
        <pc:sldMkLst>
          <pc:docMk/>
          <pc:sldMk cId="2979223466" sldId="256"/>
        </pc:sldMkLst>
        <pc:spChg chg="mod">
          <ac:chgData name="Desjardins, Pascal P [NC]" userId="S::pascal.desjardins@hrsdc-rhdcc.gc.ca::6f7199dc-a7b0-4f72-b24b-97b861c845eb" providerId="AD" clId="Web-{1007CBFE-3406-4DB9-32DC-475134751BF7}" dt="2022-01-19T12:36:40.953" v="13" actId="20577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Desjardins, Pascal P [NC]" userId="S::pascal.desjardins@hrsdc-rhdcc.gc.ca::6f7199dc-a7b0-4f72-b24b-97b861c845eb" providerId="AD" clId="Web-{1007CBFE-3406-4DB9-32DC-475134751BF7}" dt="2022-01-19T12:37:16.953" v="63" actId="20577"/>
          <ac:spMkLst>
            <pc:docMk/>
            <pc:sldMk cId="2979223466" sldId="256"/>
            <ac:spMk id="3" creationId="{00000000-0000-0000-0000-000000000000}"/>
          </ac:spMkLst>
        </pc:spChg>
      </pc:sldChg>
      <pc:sldChg chg="modSp new">
        <pc:chgData name="Desjardins, Pascal P [NC]" userId="S::pascal.desjardins@hrsdc-rhdcc.gc.ca::6f7199dc-a7b0-4f72-b24b-97b861c845eb" providerId="AD" clId="Web-{1007CBFE-3406-4DB9-32DC-475134751BF7}" dt="2022-01-19T12:51:04.531" v="181" actId="20577"/>
        <pc:sldMkLst>
          <pc:docMk/>
          <pc:sldMk cId="1942090173" sldId="257"/>
        </pc:sldMkLst>
        <pc:spChg chg="mod">
          <ac:chgData name="Desjardins, Pascal P [NC]" userId="S::pascal.desjardins@hrsdc-rhdcc.gc.ca::6f7199dc-a7b0-4f72-b24b-97b861c845eb" providerId="AD" clId="Web-{1007CBFE-3406-4DB9-32DC-475134751BF7}" dt="2022-01-19T12:48:26.325" v="85" actId="20577"/>
          <ac:spMkLst>
            <pc:docMk/>
            <pc:sldMk cId="1942090173" sldId="257"/>
            <ac:spMk id="2" creationId="{8B4D645E-CB12-489F-919F-AEEEADA178B8}"/>
          </ac:spMkLst>
        </pc:spChg>
        <pc:spChg chg="mod">
          <ac:chgData name="Desjardins, Pascal P [NC]" userId="S::pascal.desjardins@hrsdc-rhdcc.gc.ca::6f7199dc-a7b0-4f72-b24b-97b861c845eb" providerId="AD" clId="Web-{1007CBFE-3406-4DB9-32DC-475134751BF7}" dt="2022-01-19T12:51:04.531" v="181" actId="20577"/>
          <ac:spMkLst>
            <pc:docMk/>
            <pc:sldMk cId="1942090173" sldId="257"/>
            <ac:spMk id="3" creationId="{ECFC0BB4-1AA6-4BAC-B493-DE709DA14B43}"/>
          </ac:spMkLst>
        </pc:spChg>
      </pc:sldChg>
      <pc:sldChg chg="addSp delSp modSp new">
        <pc:chgData name="Desjardins, Pascal P [NC]" userId="S::pascal.desjardins@hrsdc-rhdcc.gc.ca::6f7199dc-a7b0-4f72-b24b-97b861c845eb" providerId="AD" clId="Web-{1007CBFE-3406-4DB9-32DC-475134751BF7}" dt="2022-01-19T13:05:59.969" v="395"/>
        <pc:sldMkLst>
          <pc:docMk/>
          <pc:sldMk cId="1784706968" sldId="258"/>
        </pc:sldMkLst>
        <pc:spChg chg="mod">
          <ac:chgData name="Desjardins, Pascal P [NC]" userId="S::pascal.desjardins@hrsdc-rhdcc.gc.ca::6f7199dc-a7b0-4f72-b24b-97b861c845eb" providerId="AD" clId="Web-{1007CBFE-3406-4DB9-32DC-475134751BF7}" dt="2022-01-19T12:51:42.781" v="190" actId="20577"/>
          <ac:spMkLst>
            <pc:docMk/>
            <pc:sldMk cId="1784706968" sldId="258"/>
            <ac:spMk id="2" creationId="{0FD0DBD8-EDC3-492C-8D97-A74D9244FB44}"/>
          </ac:spMkLst>
        </pc:spChg>
        <pc:spChg chg="mod">
          <ac:chgData name="Desjardins, Pascal P [NC]" userId="S::pascal.desjardins@hrsdc-rhdcc.gc.ca::6f7199dc-a7b0-4f72-b24b-97b861c845eb" providerId="AD" clId="Web-{1007CBFE-3406-4DB9-32DC-475134751BF7}" dt="2022-01-19T13:01:12.714" v="384" actId="1076"/>
          <ac:spMkLst>
            <pc:docMk/>
            <pc:sldMk cId="1784706968" sldId="258"/>
            <ac:spMk id="3" creationId="{74B5E519-9A74-4F26-87DC-F2C5EB292206}"/>
          </ac:spMkLst>
        </pc:spChg>
        <pc:spChg chg="add mod">
          <ac:chgData name="Desjardins, Pascal P [NC]" userId="S::pascal.desjardins@hrsdc-rhdcc.gc.ca::6f7199dc-a7b0-4f72-b24b-97b861c845eb" providerId="AD" clId="Web-{1007CBFE-3406-4DB9-32DC-475134751BF7}" dt="2022-01-19T13:01:12.776" v="386" actId="1076"/>
          <ac:spMkLst>
            <pc:docMk/>
            <pc:sldMk cId="1784706968" sldId="258"/>
            <ac:spMk id="5" creationId="{CEE58897-FF49-41F3-9194-EBD001006B31}"/>
          </ac:spMkLst>
        </pc:spChg>
        <pc:spChg chg="add del">
          <ac:chgData name="Desjardins, Pascal P [NC]" userId="S::pascal.desjardins@hrsdc-rhdcc.gc.ca::6f7199dc-a7b0-4f72-b24b-97b861c845eb" providerId="AD" clId="Web-{1007CBFE-3406-4DB9-32DC-475134751BF7}" dt="2022-01-19T12:55:44.598" v="259"/>
          <ac:spMkLst>
            <pc:docMk/>
            <pc:sldMk cId="1784706968" sldId="258"/>
            <ac:spMk id="6" creationId="{950A276A-861C-44C4-A073-F33B15EA54E2}"/>
          </ac:spMkLst>
        </pc:spChg>
        <pc:spChg chg="add del">
          <ac:chgData name="Desjardins, Pascal P [NC]" userId="S::pascal.desjardins@hrsdc-rhdcc.gc.ca::6f7199dc-a7b0-4f72-b24b-97b861c845eb" providerId="AD" clId="Web-{1007CBFE-3406-4DB9-32DC-475134751BF7}" dt="2022-01-19T12:56:11.552" v="265"/>
          <ac:spMkLst>
            <pc:docMk/>
            <pc:sldMk cId="1784706968" sldId="258"/>
            <ac:spMk id="7" creationId="{6B5759A8-3FE5-45FD-B211-8931D276ACF0}"/>
          </ac:spMkLst>
        </pc:spChg>
        <pc:spChg chg="add del">
          <ac:chgData name="Desjardins, Pascal P [NC]" userId="S::pascal.desjardins@hrsdc-rhdcc.gc.ca::6f7199dc-a7b0-4f72-b24b-97b861c845eb" providerId="AD" clId="Web-{1007CBFE-3406-4DB9-32DC-475134751BF7}" dt="2022-01-19T12:56:18.458" v="267"/>
          <ac:spMkLst>
            <pc:docMk/>
            <pc:sldMk cId="1784706968" sldId="258"/>
            <ac:spMk id="8" creationId="{CF6D8105-5249-4C51-8B10-851B97F9549A}"/>
          </ac:spMkLst>
        </pc:spChg>
        <pc:spChg chg="add mod">
          <ac:chgData name="Desjardins, Pascal P [NC]" userId="S::pascal.desjardins@hrsdc-rhdcc.gc.ca::6f7199dc-a7b0-4f72-b24b-97b861c845eb" providerId="AD" clId="Web-{1007CBFE-3406-4DB9-32DC-475134751BF7}" dt="2022-01-19T13:01:12.745" v="385" actId="1076"/>
          <ac:spMkLst>
            <pc:docMk/>
            <pc:sldMk cId="1784706968" sldId="258"/>
            <ac:spMk id="9" creationId="{17D5684A-7789-420C-89D0-EAB7C6062A0E}"/>
          </ac:spMkLst>
        </pc:spChg>
        <pc:spChg chg="add del">
          <ac:chgData name="Desjardins, Pascal P [NC]" userId="S::pascal.desjardins@hrsdc-rhdcc.gc.ca::6f7199dc-a7b0-4f72-b24b-97b861c845eb" providerId="AD" clId="Web-{1007CBFE-3406-4DB9-32DC-475134751BF7}" dt="2022-01-19T13:05:59.969" v="395"/>
          <ac:spMkLst>
            <pc:docMk/>
            <pc:sldMk cId="1784706968" sldId="258"/>
            <ac:spMk id="10" creationId="{F7489296-0276-44DE-9665-4F6807921477}"/>
          </ac:spMkLst>
        </pc:spChg>
        <pc:spChg chg="add del mod">
          <ac:chgData name="Desjardins, Pascal P [NC]" userId="S::pascal.desjardins@hrsdc-rhdcc.gc.ca::6f7199dc-a7b0-4f72-b24b-97b861c845eb" providerId="AD" clId="Web-{1007CBFE-3406-4DB9-32DC-475134751BF7}" dt="2022-01-19T13:05:39.437" v="394"/>
          <ac:spMkLst>
            <pc:docMk/>
            <pc:sldMk cId="1784706968" sldId="258"/>
            <ac:spMk id="11" creationId="{94430607-84F0-48FB-B040-053763BD9AAE}"/>
          </ac:spMkLst>
        </pc:spChg>
        <pc:spChg chg="add del">
          <ac:chgData name="Desjardins, Pascal P [NC]" userId="S::pascal.desjardins@hrsdc-rhdcc.gc.ca::6f7199dc-a7b0-4f72-b24b-97b861c845eb" providerId="AD" clId="Web-{1007CBFE-3406-4DB9-32DC-475134751BF7}" dt="2022-01-19T13:05:37.046" v="393"/>
          <ac:spMkLst>
            <pc:docMk/>
            <pc:sldMk cId="1784706968" sldId="258"/>
            <ac:spMk id="12" creationId="{05474EC8-1A2C-4067-BFB9-65A0706F9EDD}"/>
          </ac:spMkLst>
        </pc:spChg>
      </pc:sldChg>
      <pc:sldChg chg="new">
        <pc:chgData name="Desjardins, Pascal P [NC]" userId="S::pascal.desjardins@hrsdc-rhdcc.gc.ca::6f7199dc-a7b0-4f72-b24b-97b861c845eb" providerId="AD" clId="Web-{1007CBFE-3406-4DB9-32DC-475134751BF7}" dt="2022-01-19T13:02:52.340" v="391"/>
        <pc:sldMkLst>
          <pc:docMk/>
          <pc:sldMk cId="155357794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F5AB-5601-4682-9B7D-07D12BE66C72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6C5BC-0A68-425B-A933-78ABC5687A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22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C5BC-0A68-425B-A933-78ABC5687A1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32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C5BC-0A68-425B-A933-78ABC5687A1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7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C5BC-0A68-425B-A933-78ABC5687A1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88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Minimal</a:t>
            </a:r>
            <a:r>
              <a:rPr lang="en-CA" baseline="0" dirty="0" smtClean="0"/>
              <a:t> viable product</a:t>
            </a:r>
            <a:br>
              <a:rPr lang="en-CA" baseline="0" dirty="0" smtClean="0"/>
            </a:b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minimum we want to be run after a deployment in test environments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C5BC-0A68-425B-A933-78ABC5687A1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75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ideally we would also run in your dev  or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  </a:t>
            </a:r>
            <a:b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want to keep moving left  </a:t>
            </a:r>
            <a:b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C5BC-0A68-425B-A933-78ABC5687A1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24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Build process or check in process 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Embedded tester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GIT  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C5BC-0A68-425B-A933-78ABC5687A1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10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ascal.desjardins@hrsdc-rhdcc.gc.ca" TargetMode="External"/><Relationship Id="rId2" Type="http://schemas.openxmlformats.org/officeDocument/2006/relationships/hyperlink" Target="https://web.microsoftstream.com/video/4829f556-79a3-4c7d-a0a7-04fda31f6e31?channelId=a9d6ecee-e4b8-4aa4-8b23-0892ac6402f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microsoft.com/l/team/19%3a8e6a800a049c46fd999d8d6df0d996d6%40thread.tacv2/conversations?groupId=6608d216-848b-4be4-a2fa-cf888bde28e5&amp;tenantId=9ed55846-8a81-4246-acd8-b1a01abfc0d1" TargetMode="External"/><Relationship Id="rId4" Type="http://schemas.openxmlformats.org/officeDocument/2006/relationships/hyperlink" Target="mailto:NC-SYS-TCOE-CEME-AUTOMATION-GD@hrsdc-rhdcc.g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Testing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automation enabling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645E-CB12-489F-919F-AEEEADA1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Our initiative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0BB4-1AA6-4BAC-B493-DE709DA1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Modernize testing ….. </a:t>
            </a:r>
          </a:p>
          <a:p>
            <a:pPr lvl="1">
              <a:buClr>
                <a:srgbClr val="FFFFFF"/>
              </a:buClr>
            </a:pP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automation in </a:t>
            </a: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Code 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instead of excel (C# . Net </a:t>
            </a: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core, java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selenium, playwright)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Pipeline integration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Source control (git)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MOVE LEFT </a:t>
            </a:r>
          </a:p>
          <a:p>
            <a:pPr lvl="1"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DBD8-EDC3-492C-8D97-A74D9244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Our current Collaborators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E519-9A74-4F26-87DC-F2C5EB29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095" y="2744931"/>
            <a:ext cx="9923316" cy="3124201"/>
          </a:xfrm>
        </p:spPr>
        <p:txBody>
          <a:bodyPr vert="horz" lIns="91440" tIns="45720" rIns="91440" bIns="45720" numCol="3" rtlCol="0" anchor="t">
            <a:normAutofit fontScale="92500" lnSpcReduction="10000"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IFFS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GCOS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CSGC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APPLIWEB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LMIA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CPPE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YDG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NOC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JOB </a:t>
            </a: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BANK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ECAS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ROE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HFIS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MEIIO</a:t>
            </a:r>
          </a:p>
          <a:p>
            <a:pPr>
              <a:buClr>
                <a:srgbClr val="FFFFFF"/>
              </a:buClr>
            </a:pP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MSCA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CPP-SYS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EWCMS</a:t>
            </a:r>
          </a:p>
          <a:p>
            <a:pPr>
              <a:buClr>
                <a:srgbClr val="FFFFFF"/>
              </a:buClr>
            </a:pP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IRS</a:t>
            </a:r>
          </a:p>
          <a:p>
            <a:r>
              <a:rPr lang="en-US" dirty="0"/>
              <a:t>AERS</a:t>
            </a:r>
          </a:p>
          <a:p>
            <a:r>
              <a:rPr lang="en-US" dirty="0"/>
              <a:t>RHRRP</a:t>
            </a:r>
          </a:p>
          <a:p>
            <a:r>
              <a:rPr lang="en-US" dirty="0"/>
              <a:t>CVA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47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Pipeline integration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</a:t>
            </a:r>
            <a:r>
              <a:rPr lang="en-CA" dirty="0" smtClean="0"/>
              <a:t>ets move left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9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366837"/>
            <a:ext cx="116014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1333500"/>
            <a:ext cx="116300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1152525"/>
            <a:ext cx="121062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video</a:t>
            </a:r>
            <a:endParaRPr lang="en-CA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CA" dirty="0" smtClean="0">
                <a:hlinkClick r:id="rId2"/>
              </a:rPr>
              <a:t>Day in the life of test automation engineer recording </a:t>
            </a:r>
            <a:endParaRPr lang="en-CA" dirty="0" smtClean="0"/>
          </a:p>
          <a:p>
            <a:r>
              <a:rPr lang="en-CA" dirty="0" smtClean="0"/>
              <a:t>Contact us </a:t>
            </a:r>
          </a:p>
          <a:p>
            <a:pPr lvl="1"/>
            <a:r>
              <a:rPr lang="en-CA" dirty="0" smtClean="0"/>
              <a:t>Me  </a:t>
            </a:r>
          </a:p>
          <a:p>
            <a:pPr lvl="2"/>
            <a:r>
              <a:rPr lang="en-CA" u="sng" dirty="0" smtClean="0">
                <a:effectLst/>
                <a:hlinkClick r:id="rId3"/>
              </a:rPr>
              <a:t>pascal.desjardins@hrsdc-rhdcc.gc.</a:t>
            </a:r>
            <a:r>
              <a:rPr lang="en-CA" dirty="0" smtClean="0">
                <a:effectLst/>
                <a:hlinkClick r:id="rId3"/>
              </a:rPr>
              <a:t>ca</a:t>
            </a:r>
            <a:endParaRPr lang="en-CA" dirty="0" smtClean="0">
              <a:effectLst/>
            </a:endParaRPr>
          </a:p>
          <a:p>
            <a:pPr lvl="1"/>
            <a:r>
              <a:rPr lang="en-CA" dirty="0" smtClean="0">
                <a:effectLst/>
              </a:rPr>
              <a:t>Test automaton enabling team  </a:t>
            </a:r>
          </a:p>
          <a:p>
            <a:pPr lvl="2"/>
            <a:r>
              <a:rPr lang="en-CA" dirty="0" smtClean="0">
                <a:hlinkClick r:id="rId4"/>
              </a:rPr>
              <a:t>NC-SYS-TCOE-CEME-AUTOMATION-GD@hrsdc-rhdcc.gc.ca</a:t>
            </a:r>
            <a:endParaRPr lang="en-CA" dirty="0" smtClean="0"/>
          </a:p>
          <a:p>
            <a:pPr lvl="2"/>
            <a:r>
              <a:rPr lang="en-CA" dirty="0" err="1" smtClean="0">
                <a:hlinkClick r:id="rId5"/>
              </a:rPr>
              <a:t>ms</a:t>
            </a:r>
            <a:r>
              <a:rPr lang="en-CA" dirty="0" smtClean="0">
                <a:hlinkClick r:id="rId5"/>
              </a:rPr>
              <a:t> team</a:t>
            </a:r>
            <a:endParaRPr lang="en-CA" dirty="0" smtClean="0"/>
          </a:p>
          <a:p>
            <a:pPr lvl="2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41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412</TotalTime>
  <Words>152</Words>
  <Application>Microsoft Office PowerPoint</Application>
  <PresentationFormat>Widescreen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Testing services</vt:lpstr>
      <vt:lpstr>Our initiative </vt:lpstr>
      <vt:lpstr>Our current Collaborators</vt:lpstr>
      <vt:lpstr>Pipeline integration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Desjardins, Pascal P [NC]</dc:creator>
  <cp:lastModifiedBy>Desjardins, Pascal P [NC]</cp:lastModifiedBy>
  <cp:revision>95</cp:revision>
  <dcterms:created xsi:type="dcterms:W3CDTF">2022-01-19T12:36:29Z</dcterms:created>
  <dcterms:modified xsi:type="dcterms:W3CDTF">2022-01-19T19:59:39Z</dcterms:modified>
</cp:coreProperties>
</file>