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F4C5D2-00AC-4EC3-A2F6-5CC0D7853B66}" v="918" dt="2023-04-12T15:56:06.051"/>
    <p1510:client id="{C944F859-F901-4E53-B70C-73DE5C9F96BB}" v="1" dt="2023-04-12T16:51:42.2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bonneau, Kristopher KW [NC]" userId="S::kristopher.charbonneau@hrsdc-rhdcc.gc.ca::8cc00d7c-215e-44e3-9f14-ad8cd8d27ae9" providerId="AD" clId="Web-{9CF4C5D2-00AC-4EC3-A2F6-5CC0D7853B66}"/>
    <pc:docChg chg="addSld delSld modSld sldOrd">
      <pc:chgData name="Charbonneau, Kristopher KW [NC]" userId="S::kristopher.charbonneau@hrsdc-rhdcc.gc.ca::8cc00d7c-215e-44e3-9f14-ad8cd8d27ae9" providerId="AD" clId="Web-{9CF4C5D2-00AC-4EC3-A2F6-5CC0D7853B66}" dt="2023-04-12T15:56:06.051" v="907" actId="20577"/>
      <pc:docMkLst>
        <pc:docMk/>
      </pc:docMkLst>
      <pc:sldChg chg="modSp">
        <pc:chgData name="Charbonneau, Kristopher KW [NC]" userId="S::kristopher.charbonneau@hrsdc-rhdcc.gc.ca::8cc00d7c-215e-44e3-9f14-ad8cd8d27ae9" providerId="AD" clId="Web-{9CF4C5D2-00AC-4EC3-A2F6-5CC0D7853B66}" dt="2023-04-12T14:48:13.822" v="10" actId="20577"/>
        <pc:sldMkLst>
          <pc:docMk/>
          <pc:sldMk cId="2979223466" sldId="256"/>
        </pc:sldMkLst>
        <pc:spChg chg="mod">
          <ac:chgData name="Charbonneau, Kristopher KW [NC]" userId="S::kristopher.charbonneau@hrsdc-rhdcc.gc.ca::8cc00d7c-215e-44e3-9f14-ad8cd8d27ae9" providerId="AD" clId="Web-{9CF4C5D2-00AC-4EC3-A2F6-5CC0D7853B66}" dt="2023-04-12T14:48:13.822" v="10" actId="20577"/>
          <ac:spMkLst>
            <pc:docMk/>
            <pc:sldMk cId="2979223466" sldId="256"/>
            <ac:spMk id="2" creationId="{00000000-0000-0000-0000-000000000000}"/>
          </ac:spMkLst>
        </pc:spChg>
      </pc:sldChg>
      <pc:sldChg chg="addSp delSp modSp add replId">
        <pc:chgData name="Charbonneau, Kristopher KW [NC]" userId="S::kristopher.charbonneau@hrsdc-rhdcc.gc.ca::8cc00d7c-215e-44e3-9f14-ad8cd8d27ae9" providerId="AD" clId="Web-{9CF4C5D2-00AC-4EC3-A2F6-5CC0D7853B66}" dt="2023-04-12T15:02:55.652" v="251" actId="1076"/>
        <pc:sldMkLst>
          <pc:docMk/>
          <pc:sldMk cId="3738454784" sldId="257"/>
        </pc:sldMkLst>
        <pc:spChg chg="mod">
          <ac:chgData name="Charbonneau, Kristopher KW [NC]" userId="S::kristopher.charbonneau@hrsdc-rhdcc.gc.ca::8cc00d7c-215e-44e3-9f14-ad8cd8d27ae9" providerId="AD" clId="Web-{9CF4C5D2-00AC-4EC3-A2F6-5CC0D7853B66}" dt="2023-04-12T14:48:32.759" v="20" actId="14100"/>
          <ac:spMkLst>
            <pc:docMk/>
            <pc:sldMk cId="3738454784" sldId="257"/>
            <ac:spMk id="2" creationId="{00000000-0000-0000-0000-000000000000}"/>
          </ac:spMkLst>
        </pc:spChg>
        <pc:spChg chg="del">
          <ac:chgData name="Charbonneau, Kristopher KW [NC]" userId="S::kristopher.charbonneau@hrsdc-rhdcc.gc.ca::8cc00d7c-215e-44e3-9f14-ad8cd8d27ae9" providerId="AD" clId="Web-{9CF4C5D2-00AC-4EC3-A2F6-5CC0D7853B66}" dt="2023-04-12T14:54:33.963" v="115"/>
          <ac:spMkLst>
            <pc:docMk/>
            <pc:sldMk cId="3738454784" sldId="257"/>
            <ac:spMk id="3" creationId="{00000000-0000-0000-0000-000000000000}"/>
          </ac:spMkLst>
        </pc:spChg>
        <pc:spChg chg="add mod">
          <ac:chgData name="Charbonneau, Kristopher KW [NC]" userId="S::kristopher.charbonneau@hrsdc-rhdcc.gc.ca::8cc00d7c-215e-44e3-9f14-ad8cd8d27ae9" providerId="AD" clId="Web-{9CF4C5D2-00AC-4EC3-A2F6-5CC0D7853B66}" dt="2023-04-12T15:02:55.652" v="251" actId="1076"/>
          <ac:spMkLst>
            <pc:docMk/>
            <pc:sldMk cId="3738454784" sldId="257"/>
            <ac:spMk id="5" creationId="{F72859CD-312D-191E-5FE0-EC7496CB3E87}"/>
          </ac:spMkLst>
        </pc:spChg>
      </pc:sldChg>
      <pc:sldChg chg="addSp delSp modSp new">
        <pc:chgData name="Charbonneau, Kristopher KW [NC]" userId="S::kristopher.charbonneau@hrsdc-rhdcc.gc.ca::8cc00d7c-215e-44e3-9f14-ad8cd8d27ae9" providerId="AD" clId="Web-{9CF4C5D2-00AC-4EC3-A2F6-5CC0D7853B66}" dt="2023-04-12T15:20:09.998" v="404" actId="20577"/>
        <pc:sldMkLst>
          <pc:docMk/>
          <pc:sldMk cId="1248867935" sldId="258"/>
        </pc:sldMkLst>
        <pc:spChg chg="mod">
          <ac:chgData name="Charbonneau, Kristopher KW [NC]" userId="S::kristopher.charbonneau@hrsdc-rhdcc.gc.ca::8cc00d7c-215e-44e3-9f14-ad8cd8d27ae9" providerId="AD" clId="Web-{9CF4C5D2-00AC-4EC3-A2F6-5CC0D7853B66}" dt="2023-04-12T14:58:03.964" v="126" actId="14100"/>
          <ac:spMkLst>
            <pc:docMk/>
            <pc:sldMk cId="1248867935" sldId="258"/>
            <ac:spMk id="2" creationId="{EF38E2D2-1D8A-7725-B25C-45475DDEB3A9}"/>
          </ac:spMkLst>
        </pc:spChg>
        <pc:spChg chg="del mod">
          <ac:chgData name="Charbonneau, Kristopher KW [NC]" userId="S::kristopher.charbonneau@hrsdc-rhdcc.gc.ca::8cc00d7c-215e-44e3-9f14-ad8cd8d27ae9" providerId="AD" clId="Web-{9CF4C5D2-00AC-4EC3-A2F6-5CC0D7853B66}" dt="2023-04-12T15:01:03.323" v="233"/>
          <ac:spMkLst>
            <pc:docMk/>
            <pc:sldMk cId="1248867935" sldId="258"/>
            <ac:spMk id="3" creationId="{D79A0561-C5D8-74BE-6455-A152C0A4272B}"/>
          </ac:spMkLst>
        </pc:spChg>
        <pc:spChg chg="add del">
          <ac:chgData name="Charbonneau, Kristopher KW [NC]" userId="S::kristopher.charbonneau@hrsdc-rhdcc.gc.ca::8cc00d7c-215e-44e3-9f14-ad8cd8d27ae9" providerId="AD" clId="Web-{9CF4C5D2-00AC-4EC3-A2F6-5CC0D7853B66}" dt="2023-04-12T15:00:31.245" v="162"/>
          <ac:spMkLst>
            <pc:docMk/>
            <pc:sldMk cId="1248867935" sldId="258"/>
            <ac:spMk id="5" creationId="{9EB18C0F-9A49-451C-FB0F-1A8A066AA471}"/>
          </ac:spMkLst>
        </pc:spChg>
        <pc:spChg chg="add mod">
          <ac:chgData name="Charbonneau, Kristopher KW [NC]" userId="S::kristopher.charbonneau@hrsdc-rhdcc.gc.ca::8cc00d7c-215e-44e3-9f14-ad8cd8d27ae9" providerId="AD" clId="Web-{9CF4C5D2-00AC-4EC3-A2F6-5CC0D7853B66}" dt="2023-04-12T15:20:09.998" v="404" actId="20577"/>
          <ac:spMkLst>
            <pc:docMk/>
            <pc:sldMk cId="1248867935" sldId="258"/>
            <ac:spMk id="7" creationId="{2D2BC004-9F09-DFD4-428C-0D614F394530}"/>
          </ac:spMkLst>
        </pc:spChg>
        <pc:spChg chg="add del mod">
          <ac:chgData name="Charbonneau, Kristopher KW [NC]" userId="S::kristopher.charbonneau@hrsdc-rhdcc.gc.ca::8cc00d7c-215e-44e3-9f14-ad8cd8d27ae9" providerId="AD" clId="Web-{9CF4C5D2-00AC-4EC3-A2F6-5CC0D7853B66}" dt="2023-04-12T15:01:06.761" v="234"/>
          <ac:spMkLst>
            <pc:docMk/>
            <pc:sldMk cId="1248867935" sldId="258"/>
            <ac:spMk id="9" creationId="{09E460DF-5070-4D0B-B840-793DE84FF941}"/>
          </ac:spMkLst>
        </pc:spChg>
      </pc:sldChg>
      <pc:sldChg chg="modSp add ord replId">
        <pc:chgData name="Charbonneau, Kristopher KW [NC]" userId="S::kristopher.charbonneau@hrsdc-rhdcc.gc.ca::8cc00d7c-215e-44e3-9f14-ad8cd8d27ae9" providerId="AD" clId="Web-{9CF4C5D2-00AC-4EC3-A2F6-5CC0D7853B66}" dt="2023-04-12T15:12:57.622" v="318" actId="20577"/>
        <pc:sldMkLst>
          <pc:docMk/>
          <pc:sldMk cId="1177773005" sldId="259"/>
        </pc:sldMkLst>
        <pc:spChg chg="mod">
          <ac:chgData name="Charbonneau, Kristopher KW [NC]" userId="S::kristopher.charbonneau@hrsdc-rhdcc.gc.ca::8cc00d7c-215e-44e3-9f14-ad8cd8d27ae9" providerId="AD" clId="Web-{9CF4C5D2-00AC-4EC3-A2F6-5CC0D7853B66}" dt="2023-04-12T15:08:14.887" v="292" actId="20577"/>
          <ac:spMkLst>
            <pc:docMk/>
            <pc:sldMk cId="1177773005" sldId="259"/>
            <ac:spMk id="2" creationId="{EF38E2D2-1D8A-7725-B25C-45475DDEB3A9}"/>
          </ac:spMkLst>
        </pc:spChg>
        <pc:spChg chg="mod">
          <ac:chgData name="Charbonneau, Kristopher KW [NC]" userId="S::kristopher.charbonneau@hrsdc-rhdcc.gc.ca::8cc00d7c-215e-44e3-9f14-ad8cd8d27ae9" providerId="AD" clId="Web-{9CF4C5D2-00AC-4EC3-A2F6-5CC0D7853B66}" dt="2023-04-12T15:12:57.622" v="318" actId="20577"/>
          <ac:spMkLst>
            <pc:docMk/>
            <pc:sldMk cId="1177773005" sldId="259"/>
            <ac:spMk id="7" creationId="{2D2BC004-9F09-DFD4-428C-0D614F394530}"/>
          </ac:spMkLst>
        </pc:spChg>
      </pc:sldChg>
      <pc:sldChg chg="new del">
        <pc:chgData name="Charbonneau, Kristopher KW [NC]" userId="S::kristopher.charbonneau@hrsdc-rhdcc.gc.ca::8cc00d7c-215e-44e3-9f14-ad8cd8d27ae9" providerId="AD" clId="Web-{9CF4C5D2-00AC-4EC3-A2F6-5CC0D7853B66}" dt="2023-04-12T15:20:35.436" v="407"/>
        <pc:sldMkLst>
          <pc:docMk/>
          <pc:sldMk cId="3933067997" sldId="260"/>
        </pc:sldMkLst>
      </pc:sldChg>
      <pc:sldChg chg="addSp modSp add mod replId setBg">
        <pc:chgData name="Charbonneau, Kristopher KW [NC]" userId="S::kristopher.charbonneau@hrsdc-rhdcc.gc.ca::8cc00d7c-215e-44e3-9f14-ad8cd8d27ae9" providerId="AD" clId="Web-{9CF4C5D2-00AC-4EC3-A2F6-5CC0D7853B66}" dt="2023-04-12T15:33:37.813" v="670" actId="20577"/>
        <pc:sldMkLst>
          <pc:docMk/>
          <pc:sldMk cId="3247381981" sldId="261"/>
        </pc:sldMkLst>
        <pc:spChg chg="mod">
          <ac:chgData name="Charbonneau, Kristopher KW [NC]" userId="S::kristopher.charbonneau@hrsdc-rhdcc.gc.ca::8cc00d7c-215e-44e3-9f14-ad8cd8d27ae9" providerId="AD" clId="Web-{9CF4C5D2-00AC-4EC3-A2F6-5CC0D7853B66}" dt="2023-04-12T15:30:48.281" v="593"/>
          <ac:spMkLst>
            <pc:docMk/>
            <pc:sldMk cId="3247381981" sldId="261"/>
            <ac:spMk id="2" creationId="{EF38E2D2-1D8A-7725-B25C-45475DDEB3A9}"/>
          </ac:spMkLst>
        </pc:spChg>
        <pc:spChg chg="mod">
          <ac:chgData name="Charbonneau, Kristopher KW [NC]" userId="S::kristopher.charbonneau@hrsdc-rhdcc.gc.ca::8cc00d7c-215e-44e3-9f14-ad8cd8d27ae9" providerId="AD" clId="Web-{9CF4C5D2-00AC-4EC3-A2F6-5CC0D7853B66}" dt="2023-04-12T15:33:37.813" v="670" actId="20577"/>
          <ac:spMkLst>
            <pc:docMk/>
            <pc:sldMk cId="3247381981" sldId="261"/>
            <ac:spMk id="7" creationId="{2D2BC004-9F09-DFD4-428C-0D614F394530}"/>
          </ac:spMkLst>
        </pc:spChg>
        <pc:picChg chg="add mod">
          <ac:chgData name="Charbonneau, Kristopher KW [NC]" userId="S::kristopher.charbonneau@hrsdc-rhdcc.gc.ca::8cc00d7c-215e-44e3-9f14-ad8cd8d27ae9" providerId="AD" clId="Web-{9CF4C5D2-00AC-4EC3-A2F6-5CC0D7853B66}" dt="2023-04-12T15:29:12.421" v="584"/>
          <ac:picMkLst>
            <pc:docMk/>
            <pc:sldMk cId="3247381981" sldId="261"/>
            <ac:picMk id="3" creationId="{E7FD593A-285E-EE2E-F8DA-A13E3FC33A7B}"/>
          </ac:picMkLst>
        </pc:picChg>
      </pc:sldChg>
      <pc:sldChg chg="addSp modSp add replId">
        <pc:chgData name="Charbonneau, Kristopher KW [NC]" userId="S::kristopher.charbonneau@hrsdc-rhdcc.gc.ca::8cc00d7c-215e-44e3-9f14-ad8cd8d27ae9" providerId="AD" clId="Web-{9CF4C5D2-00AC-4EC3-A2F6-5CC0D7853B66}" dt="2023-04-12T15:42:23.439" v="727" actId="20577"/>
        <pc:sldMkLst>
          <pc:docMk/>
          <pc:sldMk cId="2326198753" sldId="262"/>
        </pc:sldMkLst>
        <pc:spChg chg="mod">
          <ac:chgData name="Charbonneau, Kristopher KW [NC]" userId="S::kristopher.charbonneau@hrsdc-rhdcc.gc.ca::8cc00d7c-215e-44e3-9f14-ad8cd8d27ae9" providerId="AD" clId="Web-{9CF4C5D2-00AC-4EC3-A2F6-5CC0D7853B66}" dt="2023-04-12T15:39:42.017" v="693"/>
          <ac:spMkLst>
            <pc:docMk/>
            <pc:sldMk cId="2326198753" sldId="262"/>
            <ac:spMk id="2" creationId="{EF38E2D2-1D8A-7725-B25C-45475DDEB3A9}"/>
          </ac:spMkLst>
        </pc:spChg>
        <pc:spChg chg="add mod">
          <ac:chgData name="Charbonneau, Kristopher KW [NC]" userId="S::kristopher.charbonneau@hrsdc-rhdcc.gc.ca::8cc00d7c-215e-44e3-9f14-ad8cd8d27ae9" providerId="AD" clId="Web-{9CF4C5D2-00AC-4EC3-A2F6-5CC0D7853B66}" dt="2023-04-12T15:42:23.439" v="727" actId="20577"/>
          <ac:spMkLst>
            <pc:docMk/>
            <pc:sldMk cId="2326198753" sldId="262"/>
            <ac:spMk id="4" creationId="{76752F71-E8B7-F3F5-45FF-34225462BE09}"/>
          </ac:spMkLst>
        </pc:spChg>
        <pc:spChg chg="mod">
          <ac:chgData name="Charbonneau, Kristopher KW [NC]" userId="S::kristopher.charbonneau@hrsdc-rhdcc.gc.ca::8cc00d7c-215e-44e3-9f14-ad8cd8d27ae9" providerId="AD" clId="Web-{9CF4C5D2-00AC-4EC3-A2F6-5CC0D7853B66}" dt="2023-04-12T15:40:27.673" v="698" actId="1076"/>
          <ac:spMkLst>
            <pc:docMk/>
            <pc:sldMk cId="2326198753" sldId="262"/>
            <ac:spMk id="7" creationId="{2D2BC004-9F09-DFD4-428C-0D614F394530}"/>
          </ac:spMkLst>
        </pc:spChg>
        <pc:picChg chg="mod">
          <ac:chgData name="Charbonneau, Kristopher KW [NC]" userId="S::kristopher.charbonneau@hrsdc-rhdcc.gc.ca::8cc00d7c-215e-44e3-9f14-ad8cd8d27ae9" providerId="AD" clId="Web-{9CF4C5D2-00AC-4EC3-A2F6-5CC0D7853B66}" dt="2023-04-12T15:39:42.017" v="693"/>
          <ac:picMkLst>
            <pc:docMk/>
            <pc:sldMk cId="2326198753" sldId="262"/>
            <ac:picMk id="3" creationId="{E7FD593A-285E-EE2E-F8DA-A13E3FC33A7B}"/>
          </ac:picMkLst>
        </pc:picChg>
      </pc:sldChg>
      <pc:sldChg chg="addSp delSp modSp add mod ord replId setBg">
        <pc:chgData name="Charbonneau, Kristopher KW [NC]" userId="S::kristopher.charbonneau@hrsdc-rhdcc.gc.ca::8cc00d7c-215e-44e3-9f14-ad8cd8d27ae9" providerId="AD" clId="Web-{9CF4C5D2-00AC-4EC3-A2F6-5CC0D7853B66}" dt="2023-04-12T15:56:06.051" v="907" actId="20577"/>
        <pc:sldMkLst>
          <pc:docMk/>
          <pc:sldMk cId="2304469990" sldId="263"/>
        </pc:sldMkLst>
        <pc:spChg chg="mod ord">
          <ac:chgData name="Charbonneau, Kristopher KW [NC]" userId="S::kristopher.charbonneau@hrsdc-rhdcc.gc.ca::8cc00d7c-215e-44e3-9f14-ad8cd8d27ae9" providerId="AD" clId="Web-{9CF4C5D2-00AC-4EC3-A2F6-5CC0D7853B66}" dt="2023-04-12T15:49:55.643" v="840"/>
          <ac:spMkLst>
            <pc:docMk/>
            <pc:sldMk cId="2304469990" sldId="263"/>
            <ac:spMk id="2" creationId="{EF38E2D2-1D8A-7725-B25C-45475DDEB3A9}"/>
          </ac:spMkLst>
        </pc:spChg>
        <pc:spChg chg="mod">
          <ac:chgData name="Charbonneau, Kristopher KW [NC]" userId="S::kristopher.charbonneau@hrsdc-rhdcc.gc.ca::8cc00d7c-215e-44e3-9f14-ad8cd8d27ae9" providerId="AD" clId="Web-{9CF4C5D2-00AC-4EC3-A2F6-5CC0D7853B66}" dt="2023-04-12T15:56:06.051" v="907" actId="20577"/>
          <ac:spMkLst>
            <pc:docMk/>
            <pc:sldMk cId="2304469990" sldId="263"/>
            <ac:spMk id="7" creationId="{2D2BC004-9F09-DFD4-428C-0D614F394530}"/>
          </ac:spMkLst>
        </pc:spChg>
        <pc:spChg chg="add del">
          <ac:chgData name="Charbonneau, Kristopher KW [NC]" userId="S::kristopher.charbonneau@hrsdc-rhdcc.gc.ca::8cc00d7c-215e-44e3-9f14-ad8cd8d27ae9" providerId="AD" clId="Web-{9CF4C5D2-00AC-4EC3-A2F6-5CC0D7853B66}" dt="2023-04-12T15:49:37.081" v="835"/>
          <ac:spMkLst>
            <pc:docMk/>
            <pc:sldMk cId="2304469990" sldId="263"/>
            <ac:spMk id="12" creationId="{F00DA2F2-A105-4C8A-9115-73802E6FC34F}"/>
          </ac:spMkLst>
        </pc:spChg>
        <pc:spChg chg="add del">
          <ac:chgData name="Charbonneau, Kristopher KW [NC]" userId="S::kristopher.charbonneau@hrsdc-rhdcc.gc.ca::8cc00d7c-215e-44e3-9f14-ad8cd8d27ae9" providerId="AD" clId="Web-{9CF4C5D2-00AC-4EC3-A2F6-5CC0D7853B66}" dt="2023-04-12T15:49:37.081" v="835"/>
          <ac:spMkLst>
            <pc:docMk/>
            <pc:sldMk cId="2304469990" sldId="263"/>
            <ac:spMk id="14" creationId="{61B5CBDF-A2C6-4862-A096-2D7D9D287350}"/>
          </ac:spMkLst>
        </pc:spChg>
        <pc:spChg chg="add del">
          <ac:chgData name="Charbonneau, Kristopher KW [NC]" userId="S::kristopher.charbonneau@hrsdc-rhdcc.gc.ca::8cc00d7c-215e-44e3-9f14-ad8cd8d27ae9" providerId="AD" clId="Web-{9CF4C5D2-00AC-4EC3-A2F6-5CC0D7853B66}" dt="2023-04-12T15:49:37.081" v="835"/>
          <ac:spMkLst>
            <pc:docMk/>
            <pc:sldMk cId="2304469990" sldId="263"/>
            <ac:spMk id="16" creationId="{14C7473D-9E4B-4DB8-9EB0-359033F37AAB}"/>
          </ac:spMkLst>
        </pc:spChg>
        <pc:spChg chg="add del">
          <ac:chgData name="Charbonneau, Kristopher KW [NC]" userId="S::kristopher.charbonneau@hrsdc-rhdcc.gc.ca::8cc00d7c-215e-44e3-9f14-ad8cd8d27ae9" providerId="AD" clId="Web-{9CF4C5D2-00AC-4EC3-A2F6-5CC0D7853B66}" dt="2023-04-12T15:49:51.675" v="837"/>
          <ac:spMkLst>
            <pc:docMk/>
            <pc:sldMk cId="2304469990" sldId="263"/>
            <ac:spMk id="18" creationId="{F00DA2F2-A105-4C8A-9115-73802E6FC34F}"/>
          </ac:spMkLst>
        </pc:spChg>
        <pc:spChg chg="add del">
          <ac:chgData name="Charbonneau, Kristopher KW [NC]" userId="S::kristopher.charbonneau@hrsdc-rhdcc.gc.ca::8cc00d7c-215e-44e3-9f14-ad8cd8d27ae9" providerId="AD" clId="Web-{9CF4C5D2-00AC-4EC3-A2F6-5CC0D7853B66}" dt="2023-04-12T15:49:51.675" v="837"/>
          <ac:spMkLst>
            <pc:docMk/>
            <pc:sldMk cId="2304469990" sldId="263"/>
            <ac:spMk id="19" creationId="{61B5CBDF-A2C6-4862-A096-2D7D9D287350}"/>
          </ac:spMkLst>
        </pc:spChg>
        <pc:spChg chg="add del">
          <ac:chgData name="Charbonneau, Kristopher KW [NC]" userId="S::kristopher.charbonneau@hrsdc-rhdcc.gc.ca::8cc00d7c-215e-44e3-9f14-ad8cd8d27ae9" providerId="AD" clId="Web-{9CF4C5D2-00AC-4EC3-A2F6-5CC0D7853B66}" dt="2023-04-12T15:49:51.675" v="837"/>
          <ac:spMkLst>
            <pc:docMk/>
            <pc:sldMk cId="2304469990" sldId="263"/>
            <ac:spMk id="20" creationId="{14C7473D-9E4B-4DB8-9EB0-359033F37AAB}"/>
          </ac:spMkLst>
        </pc:spChg>
        <pc:spChg chg="add del">
          <ac:chgData name="Charbonneau, Kristopher KW [NC]" userId="S::kristopher.charbonneau@hrsdc-rhdcc.gc.ca::8cc00d7c-215e-44e3-9f14-ad8cd8d27ae9" providerId="AD" clId="Web-{9CF4C5D2-00AC-4EC3-A2F6-5CC0D7853B66}" dt="2023-04-12T15:49:55.565" v="839"/>
          <ac:spMkLst>
            <pc:docMk/>
            <pc:sldMk cId="2304469990" sldId="263"/>
            <ac:spMk id="22" creationId="{5BBD3ED2-B0E6-45A2-ABD5-ECF31BC37C2E}"/>
          </ac:spMkLst>
        </pc:spChg>
        <pc:spChg chg="add del">
          <ac:chgData name="Charbonneau, Kristopher KW [NC]" userId="S::kristopher.charbonneau@hrsdc-rhdcc.gc.ca::8cc00d7c-215e-44e3-9f14-ad8cd8d27ae9" providerId="AD" clId="Web-{9CF4C5D2-00AC-4EC3-A2F6-5CC0D7853B66}" dt="2023-04-12T15:49:55.565" v="839"/>
          <ac:spMkLst>
            <pc:docMk/>
            <pc:sldMk cId="2304469990" sldId="263"/>
            <ac:spMk id="23" creationId="{F2D2D1E8-4ABF-4B6B-B39D-40B080B61E49}"/>
          </ac:spMkLst>
        </pc:spChg>
        <pc:spChg chg="add del">
          <ac:chgData name="Charbonneau, Kristopher KW [NC]" userId="S::kristopher.charbonneau@hrsdc-rhdcc.gc.ca::8cc00d7c-215e-44e3-9f14-ad8cd8d27ae9" providerId="AD" clId="Web-{9CF4C5D2-00AC-4EC3-A2F6-5CC0D7853B66}" dt="2023-04-12T15:49:55.565" v="839"/>
          <ac:spMkLst>
            <pc:docMk/>
            <pc:sldMk cId="2304469990" sldId="263"/>
            <ac:spMk id="24" creationId="{BC7AB4B5-66A5-48D1-BD88-C60A16ED971B}"/>
          </ac:spMkLst>
        </pc:spChg>
        <pc:spChg chg="add">
          <ac:chgData name="Charbonneau, Kristopher KW [NC]" userId="S::kristopher.charbonneau@hrsdc-rhdcc.gc.ca::8cc00d7c-215e-44e3-9f14-ad8cd8d27ae9" providerId="AD" clId="Web-{9CF4C5D2-00AC-4EC3-A2F6-5CC0D7853B66}" dt="2023-04-12T15:49:55.643" v="840"/>
          <ac:spMkLst>
            <pc:docMk/>
            <pc:sldMk cId="2304469990" sldId="263"/>
            <ac:spMk id="26" creationId="{F00DA2F2-A105-4C8A-9115-73802E6FC34F}"/>
          </ac:spMkLst>
        </pc:spChg>
        <pc:spChg chg="add">
          <ac:chgData name="Charbonneau, Kristopher KW [NC]" userId="S::kristopher.charbonneau@hrsdc-rhdcc.gc.ca::8cc00d7c-215e-44e3-9f14-ad8cd8d27ae9" providerId="AD" clId="Web-{9CF4C5D2-00AC-4EC3-A2F6-5CC0D7853B66}" dt="2023-04-12T15:49:55.643" v="840"/>
          <ac:spMkLst>
            <pc:docMk/>
            <pc:sldMk cId="2304469990" sldId="263"/>
            <ac:spMk id="27" creationId="{61B5CBDF-A2C6-4862-A096-2D7D9D287350}"/>
          </ac:spMkLst>
        </pc:spChg>
        <pc:spChg chg="add">
          <ac:chgData name="Charbonneau, Kristopher KW [NC]" userId="S::kristopher.charbonneau@hrsdc-rhdcc.gc.ca::8cc00d7c-215e-44e3-9f14-ad8cd8d27ae9" providerId="AD" clId="Web-{9CF4C5D2-00AC-4EC3-A2F6-5CC0D7853B66}" dt="2023-04-12T15:49:55.643" v="840"/>
          <ac:spMkLst>
            <pc:docMk/>
            <pc:sldMk cId="2304469990" sldId="263"/>
            <ac:spMk id="28" creationId="{14C7473D-9E4B-4DB8-9EB0-359033F37AAB}"/>
          </ac:spMkLst>
        </pc:spChg>
      </pc:sldChg>
      <pc:sldChg chg="addSp delSp modSp new mod setBg modClrScheme addAnim delAnim chgLayout">
        <pc:chgData name="Charbonneau, Kristopher KW [NC]" userId="S::kristopher.charbonneau@hrsdc-rhdcc.gc.ca::8cc00d7c-215e-44e3-9f14-ad8cd8d27ae9" providerId="AD" clId="Web-{9CF4C5D2-00AC-4EC3-A2F6-5CC0D7853B66}" dt="2023-04-12T15:53:43.847" v="898"/>
        <pc:sldMkLst>
          <pc:docMk/>
          <pc:sldMk cId="3261137101" sldId="264"/>
        </pc:sldMkLst>
        <pc:spChg chg="mod ord">
          <ac:chgData name="Charbonneau, Kristopher KW [NC]" userId="S::kristopher.charbonneau@hrsdc-rhdcc.gc.ca::8cc00d7c-215e-44e3-9f14-ad8cd8d27ae9" providerId="AD" clId="Web-{9CF4C5D2-00AC-4EC3-A2F6-5CC0D7853B66}" dt="2023-04-12T15:53:43.847" v="898"/>
          <ac:spMkLst>
            <pc:docMk/>
            <pc:sldMk cId="3261137101" sldId="264"/>
            <ac:spMk id="2" creationId="{379692B4-26F3-B0EC-867D-5A78A52BFD1A}"/>
          </ac:spMkLst>
        </pc:spChg>
        <pc:spChg chg="del">
          <ac:chgData name="Charbonneau, Kristopher KW [NC]" userId="S::kristopher.charbonneau@hrsdc-rhdcc.gc.ca::8cc00d7c-215e-44e3-9f14-ad8cd8d27ae9" providerId="AD" clId="Web-{9CF4C5D2-00AC-4EC3-A2F6-5CC0D7853B66}" dt="2023-04-12T15:53:25.191" v="891"/>
          <ac:spMkLst>
            <pc:docMk/>
            <pc:sldMk cId="3261137101" sldId="264"/>
            <ac:spMk id="3" creationId="{03260C77-AECE-4E73-FE44-6531EFD4282B}"/>
          </ac:spMkLst>
        </pc:spChg>
        <pc:spChg chg="add del">
          <ac:chgData name="Charbonneau, Kristopher KW [NC]" userId="S::kristopher.charbonneau@hrsdc-rhdcc.gc.ca::8cc00d7c-215e-44e3-9f14-ad8cd8d27ae9" providerId="AD" clId="Web-{9CF4C5D2-00AC-4EC3-A2F6-5CC0D7853B66}" dt="2023-04-12T15:53:43.785" v="897"/>
          <ac:spMkLst>
            <pc:docMk/>
            <pc:sldMk cId="3261137101" sldId="264"/>
            <ac:spMk id="7" creationId="{69BA26BC-113C-4698-8859-A985C8324074}"/>
          </ac:spMkLst>
        </pc:spChg>
        <pc:spChg chg="add del">
          <ac:chgData name="Charbonneau, Kristopher KW [NC]" userId="S::kristopher.charbonneau@hrsdc-rhdcc.gc.ca::8cc00d7c-215e-44e3-9f14-ad8cd8d27ae9" providerId="AD" clId="Web-{9CF4C5D2-00AC-4EC3-A2F6-5CC0D7853B66}" dt="2023-04-12T15:53:43.785" v="897"/>
          <ac:spMkLst>
            <pc:docMk/>
            <pc:sldMk cId="3261137101" sldId="264"/>
            <ac:spMk id="9" creationId="{A68B73B6-D77B-4B55-8538-206CEFD2AF91}"/>
          </ac:spMkLst>
        </pc:spChg>
        <pc:spChg chg="add">
          <ac:chgData name="Charbonneau, Kristopher KW [NC]" userId="S::kristopher.charbonneau@hrsdc-rhdcc.gc.ca::8cc00d7c-215e-44e3-9f14-ad8cd8d27ae9" providerId="AD" clId="Web-{9CF4C5D2-00AC-4EC3-A2F6-5CC0D7853B66}" dt="2023-04-12T15:53:43.847" v="898"/>
          <ac:spMkLst>
            <pc:docMk/>
            <pc:sldMk cId="3261137101" sldId="264"/>
            <ac:spMk id="12" creationId="{A79A2E3A-88DD-4B27-909A-4031901CC83D}"/>
          </ac:spMkLst>
        </pc:spChg>
        <pc:spChg chg="add">
          <ac:chgData name="Charbonneau, Kristopher KW [NC]" userId="S::kristopher.charbonneau@hrsdc-rhdcc.gc.ca::8cc00d7c-215e-44e3-9f14-ad8cd8d27ae9" providerId="AD" clId="Web-{9CF4C5D2-00AC-4EC3-A2F6-5CC0D7853B66}" dt="2023-04-12T15:53:43.847" v="898"/>
          <ac:spMkLst>
            <pc:docMk/>
            <pc:sldMk cId="3261137101" sldId="264"/>
            <ac:spMk id="13" creationId="{22FC9FC5-AE70-47F7-97E7-DD8418F0D44B}"/>
          </ac:spMkLst>
        </pc:spChg>
        <pc:picChg chg="add del">
          <ac:chgData name="Charbonneau, Kristopher KW [NC]" userId="S::kristopher.charbonneau@hrsdc-rhdcc.gc.ca::8cc00d7c-215e-44e3-9f14-ad8cd8d27ae9" providerId="AD" clId="Web-{9CF4C5D2-00AC-4EC3-A2F6-5CC0D7853B66}" dt="2023-04-12T15:53:34.285" v="895"/>
          <ac:picMkLst>
            <pc:docMk/>
            <pc:sldMk cId="3261137101" sldId="264"/>
            <ac:picMk id="6" creationId="{011BDBF3-D177-B539-4123-3F62B5D536E4}"/>
          </ac:picMkLst>
        </pc:picChg>
        <pc:cxnChg chg="add">
          <ac:chgData name="Charbonneau, Kristopher KW [NC]" userId="S::kristopher.charbonneau@hrsdc-rhdcc.gc.ca::8cc00d7c-215e-44e3-9f14-ad8cd8d27ae9" providerId="AD" clId="Web-{9CF4C5D2-00AC-4EC3-A2F6-5CC0D7853B66}" dt="2023-04-12T15:53:43.847" v="898"/>
          <ac:cxnSpMkLst>
            <pc:docMk/>
            <pc:sldMk cId="3261137101" sldId="264"/>
            <ac:cxnSpMk id="11" creationId="{BB6211A9-0224-42CE-8B84-2223FD5FA59B}"/>
          </ac:cxnSpMkLst>
        </pc:cxnChg>
      </pc:sldChg>
      <pc:sldChg chg="addSp modSp new mod setBg addAnim">
        <pc:chgData name="Charbonneau, Kristopher KW [NC]" userId="S::kristopher.charbonneau@hrsdc-rhdcc.gc.ca::8cc00d7c-215e-44e3-9f14-ad8cd8d27ae9" providerId="AD" clId="Web-{9CF4C5D2-00AC-4EC3-A2F6-5CC0D7853B66}" dt="2023-04-12T15:54:09.347" v="903"/>
        <pc:sldMkLst>
          <pc:docMk/>
          <pc:sldMk cId="3186120920" sldId="265"/>
        </pc:sldMkLst>
        <pc:spChg chg="mod">
          <ac:chgData name="Charbonneau, Kristopher KW [NC]" userId="S::kristopher.charbonneau@hrsdc-rhdcc.gc.ca::8cc00d7c-215e-44e3-9f14-ad8cd8d27ae9" providerId="AD" clId="Web-{9CF4C5D2-00AC-4EC3-A2F6-5CC0D7853B66}" dt="2023-04-12T15:54:09.347" v="902"/>
          <ac:spMkLst>
            <pc:docMk/>
            <pc:sldMk cId="3186120920" sldId="265"/>
            <ac:spMk id="2" creationId="{40E13A77-8117-3345-1D1A-294711CAF7DA}"/>
          </ac:spMkLst>
        </pc:spChg>
        <pc:picChg chg="add">
          <ac:chgData name="Charbonneau, Kristopher KW [NC]" userId="S::kristopher.charbonneau@hrsdc-rhdcc.gc.ca::8cc00d7c-215e-44e3-9f14-ad8cd8d27ae9" providerId="AD" clId="Web-{9CF4C5D2-00AC-4EC3-A2F6-5CC0D7853B66}" dt="2023-04-12T15:54:09.347" v="902"/>
          <ac:picMkLst>
            <pc:docMk/>
            <pc:sldMk cId="3186120920" sldId="265"/>
            <ac:picMk id="6" creationId="{C33083C5-3A1F-0C13-3EC2-2593B8BF6C57}"/>
          </ac:picMkLst>
        </pc:picChg>
      </pc:sldChg>
    </pc:docChg>
  </pc:docChgLst>
  <pc:docChgLst>
    <pc:chgData name="Charbonneau, Kristopher KW [NC]" userId="S::kristopher.charbonneau@hrsdc-rhdcc.gc.ca::8cc00d7c-215e-44e3-9f14-ad8cd8d27ae9" providerId="AD" clId="Web-{C944F859-F901-4E53-B70C-73DE5C9F96BB}"/>
    <pc:docChg chg="modSld">
      <pc:chgData name="Charbonneau, Kristopher KW [NC]" userId="S::kristopher.charbonneau@hrsdc-rhdcc.gc.ca::8cc00d7c-215e-44e3-9f14-ad8cd8d27ae9" providerId="AD" clId="Web-{C944F859-F901-4E53-B70C-73DE5C9F96BB}" dt="2023-04-12T16:51:42.266" v="0"/>
      <pc:docMkLst>
        <pc:docMk/>
      </pc:docMkLst>
      <pc:sldChg chg="delSp">
        <pc:chgData name="Charbonneau, Kristopher KW [NC]" userId="S::kristopher.charbonneau@hrsdc-rhdcc.gc.ca::8cc00d7c-215e-44e3-9f14-ad8cd8d27ae9" providerId="AD" clId="Web-{C944F859-F901-4E53-B70C-73DE5C9F96BB}" dt="2023-04-12T16:51:42.266" v="0"/>
        <pc:sldMkLst>
          <pc:docMk/>
          <pc:sldMk cId="2979223466" sldId="256"/>
        </pc:sldMkLst>
        <pc:spChg chg="del">
          <ac:chgData name="Charbonneau, Kristopher KW [NC]" userId="S::kristopher.charbonneau@hrsdc-rhdcc.gc.ca::8cc00d7c-215e-44e3-9f14-ad8cd8d27ae9" providerId="AD" clId="Web-{C944F859-F901-4E53-B70C-73DE5C9F96BB}" dt="2023-04-12T16:51:42.266" v="0"/>
          <ac:spMkLst>
            <pc:docMk/>
            <pc:sldMk cId="2979223466"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4/12/2023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4/12/2023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krischarbonneau/devcop-demo"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effectLst>
                  <a:glow rad="38100">
                    <a:prstClr val="black">
                      <a:lumMod val="65000"/>
                      <a:lumOff val="35000"/>
                      <a:alpha val="50000"/>
                    </a:prstClr>
                  </a:glow>
                  <a:outerShdw blurRad="28575" dist="31750" dir="13200000" algn="tl" rotWithShape="0">
                    <a:srgbClr val="000000">
                      <a:alpha val="25000"/>
                    </a:srgbClr>
                  </a:outerShdw>
                </a:effectLst>
              </a:rPr>
              <a:t>DevCoP</a:t>
            </a:r>
            <a:r>
              <a:rPr lang="en-US" dirty="0">
                <a:effectLst>
                  <a:glow rad="38100">
                    <a:prstClr val="black">
                      <a:lumMod val="65000"/>
                      <a:lumOff val="35000"/>
                      <a:alpha val="50000"/>
                    </a:prstClr>
                  </a:glow>
                  <a:outerShdw blurRad="28575" dist="31750" dir="13200000" algn="tl" rotWithShape="0">
                    <a:srgbClr val="000000">
                      <a:alpha val="25000"/>
                    </a:srgbClr>
                  </a:outerShdw>
                </a:effectLst>
              </a:rPr>
              <a:t> React Showcase</a:t>
            </a:r>
            <a:endParaRPr lang="en-US" dirty="0"/>
          </a:p>
        </p:txBody>
      </p:sp>
    </p:spTree>
    <p:extLst>
      <p:ext uri="{BB962C8B-B14F-4D97-AF65-F5344CB8AC3E}">
        <p14:creationId xmlns:p14="http://schemas.microsoft.com/office/powerpoint/2010/main" val="2979223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978666"/>
          </a:xfrm>
        </p:spPr>
        <p:txBody>
          <a:bodyPr/>
          <a:lstStyle/>
          <a:p>
            <a:r>
              <a:rPr lang="en-US" dirty="0">
                <a:effectLst>
                  <a:glow rad="38100">
                    <a:prstClr val="black">
                      <a:lumMod val="65000"/>
                      <a:lumOff val="35000"/>
                      <a:alpha val="50000"/>
                    </a:prstClr>
                  </a:glow>
                  <a:outerShdw blurRad="28575" dist="31750" dir="13200000" algn="tl" rotWithShape="0">
                    <a:srgbClr val="000000">
                      <a:alpha val="25000"/>
                    </a:srgbClr>
                  </a:outerShdw>
                </a:effectLst>
              </a:rPr>
              <a:t>Introduction</a:t>
            </a:r>
            <a:endParaRPr lang="en-US" dirty="0"/>
          </a:p>
        </p:txBody>
      </p:sp>
      <p:sp>
        <p:nvSpPr>
          <p:cNvPr id="5" name="Title 1">
            <a:extLst>
              <a:ext uri="{FF2B5EF4-FFF2-40B4-BE49-F238E27FC236}">
                <a16:creationId xmlns:a16="http://schemas.microsoft.com/office/drawing/2014/main" id="{F72859CD-312D-191E-5FE0-EC7496CB3E87}"/>
              </a:ext>
            </a:extLst>
          </p:cNvPr>
          <p:cNvSpPr txBox="1">
            <a:spLocks/>
          </p:cNvSpPr>
          <p:nvPr/>
        </p:nvSpPr>
        <p:spPr>
          <a:xfrm>
            <a:off x="1444375" y="2249278"/>
            <a:ext cx="9300510" cy="1951822"/>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685800" indent="-685800" algn="l">
              <a:buFont typeface="Arial"/>
              <a:buChar char="•"/>
            </a:pPr>
            <a:r>
              <a:rPr lang="en-US" sz="3200" cap="none" dirty="0">
                <a:effectLst>
                  <a:glow rad="38100">
                    <a:prstClr val="black">
                      <a:lumMod val="65000"/>
                      <a:lumOff val="35000"/>
                      <a:alpha val="50000"/>
                    </a:prstClr>
                  </a:glow>
                  <a:outerShdw blurRad="28575" dist="31750" dir="13200000" algn="tl" rotWithShape="0">
                    <a:srgbClr val="000000">
                      <a:alpha val="25000"/>
                    </a:srgbClr>
                  </a:outerShdw>
                </a:effectLst>
                <a:latin typeface="Century Gothic"/>
                <a:cs typeface="Calibri"/>
              </a:rPr>
              <a:t>Developer with DTS for just over 2 years</a:t>
            </a:r>
          </a:p>
          <a:p>
            <a:pPr marL="685800" indent="-685800" algn="l">
              <a:buFont typeface="Arial"/>
              <a:buChar char="•"/>
            </a:pPr>
            <a:r>
              <a:rPr lang="en-US" sz="3200" cap="none" dirty="0">
                <a:effectLst>
                  <a:glow rad="38100">
                    <a:prstClr val="black">
                      <a:lumMod val="65000"/>
                      <a:lumOff val="35000"/>
                      <a:alpha val="50000"/>
                    </a:prstClr>
                  </a:glow>
                  <a:outerShdw blurRad="28575" dist="31750" dir="13200000" algn="tl" rotWithShape="0">
                    <a:srgbClr val="000000">
                      <a:alpha val="25000"/>
                    </a:srgbClr>
                  </a:outerShdw>
                </a:effectLst>
                <a:latin typeface="Century Gothic"/>
                <a:cs typeface="Calibri"/>
              </a:rPr>
              <a:t>Dev lead for Secure Client Hub team</a:t>
            </a:r>
          </a:p>
          <a:p>
            <a:pPr marL="685800" indent="-685800" algn="l">
              <a:buFont typeface="Arial"/>
              <a:buChar char="•"/>
            </a:pPr>
            <a:r>
              <a:rPr lang="en-US" sz="3200" cap="none" dirty="0">
                <a:effectLst>
                  <a:glow rad="38100">
                    <a:prstClr val="black">
                      <a:lumMod val="65000"/>
                      <a:lumOff val="35000"/>
                      <a:alpha val="50000"/>
                    </a:prstClr>
                  </a:glow>
                  <a:outerShdw blurRad="28575" dist="31750" dir="13200000" algn="tl" rotWithShape="0">
                    <a:srgbClr val="000000">
                      <a:alpha val="25000"/>
                    </a:srgbClr>
                  </a:outerShdw>
                </a:effectLst>
                <a:latin typeface="Century Gothic"/>
                <a:cs typeface="Calibri"/>
              </a:rPr>
              <a:t>2 years React experience</a:t>
            </a:r>
          </a:p>
          <a:p>
            <a:pPr marL="685800" indent="-685800" algn="l">
              <a:buFont typeface="Arial"/>
              <a:buChar char="•"/>
            </a:pPr>
            <a:endParaRPr lang="en-US" sz="3600" cap="none" dirty="0">
              <a:effectLst>
                <a:glow rad="38100">
                  <a:prstClr val="black">
                    <a:lumMod val="65000"/>
                    <a:lumOff val="35000"/>
                    <a:alpha val="50000"/>
                  </a:prstClr>
                </a:glow>
                <a:outerShdw blurRad="28575" dist="31750" dir="13200000" algn="tl" rotWithShape="0">
                  <a:srgbClr val="000000">
                    <a:alpha val="25000"/>
                  </a:srgbClr>
                </a:outerShdw>
              </a:effectLst>
              <a:latin typeface="Century Gothic"/>
              <a:cs typeface="Calibri"/>
            </a:endParaRPr>
          </a:p>
        </p:txBody>
      </p:sp>
    </p:spTree>
    <p:extLst>
      <p:ext uri="{BB962C8B-B14F-4D97-AF65-F5344CB8AC3E}">
        <p14:creationId xmlns:p14="http://schemas.microsoft.com/office/powerpoint/2010/main" val="3738454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8E2D2-1D8A-7725-B25C-45475DDEB3A9}"/>
              </a:ext>
            </a:extLst>
          </p:cNvPr>
          <p:cNvSpPr>
            <a:spLocks noGrp="1"/>
          </p:cNvSpPr>
          <p:nvPr>
            <p:ph type="title"/>
          </p:nvPr>
        </p:nvSpPr>
        <p:spPr>
          <a:xfrm>
            <a:off x="1141413" y="609600"/>
            <a:ext cx="9905998" cy="885940"/>
          </a:xfrm>
        </p:spPr>
        <p:txBody>
          <a:bodyPr vert="horz" lIns="91440" tIns="45720" rIns="91440" bIns="45720" rtlCol="0" anchor="t">
            <a:normAutofit/>
          </a:bodyPr>
          <a:lstStyle/>
          <a:p>
            <a:pPr algn="ctr"/>
            <a:r>
              <a:rPr lang="en-US" sz="4800" dirty="0">
                <a:effectLst>
                  <a:glow rad="38100">
                    <a:prstClr val="black">
                      <a:lumMod val="65000"/>
                      <a:lumOff val="35000"/>
                      <a:alpha val="40000"/>
                    </a:prstClr>
                  </a:glow>
                  <a:outerShdw blurRad="28575" dist="38100" dir="14040000" algn="tl" rotWithShape="0">
                    <a:srgbClr val="000000">
                      <a:alpha val="25000"/>
                    </a:srgbClr>
                  </a:outerShdw>
                </a:effectLst>
              </a:rPr>
              <a:t>What is React?</a:t>
            </a:r>
          </a:p>
        </p:txBody>
      </p:sp>
      <p:sp>
        <p:nvSpPr>
          <p:cNvPr id="7" name="Title 1">
            <a:extLst>
              <a:ext uri="{FF2B5EF4-FFF2-40B4-BE49-F238E27FC236}">
                <a16:creationId xmlns:a16="http://schemas.microsoft.com/office/drawing/2014/main" id="{2D2BC004-9F09-DFD4-428C-0D614F394530}"/>
              </a:ext>
            </a:extLst>
          </p:cNvPr>
          <p:cNvSpPr txBox="1">
            <a:spLocks/>
          </p:cNvSpPr>
          <p:nvPr/>
        </p:nvSpPr>
        <p:spPr>
          <a:xfrm>
            <a:off x="1233219" y="1441375"/>
            <a:ext cx="9511666" cy="4136833"/>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cap="none" dirty="0">
                <a:effectLst>
                  <a:glow rad="38100">
                    <a:prstClr val="black">
                      <a:lumMod val="65000"/>
                      <a:lumOff val="35000"/>
                      <a:alpha val="50000"/>
                    </a:prstClr>
                  </a:glow>
                  <a:outerShdw blurRad="28575" dist="31750" dir="13200000" algn="tl" rotWithShape="0">
                    <a:srgbClr val="000000">
                      <a:alpha val="25000"/>
                    </a:srgbClr>
                  </a:outerShdw>
                </a:effectLst>
                <a:ea typeface="+mj-lt"/>
                <a:cs typeface="+mj-lt"/>
              </a:rPr>
              <a:t>React JS is a JavaScript library created by Facebook for building user interfaces. It lets you create reusable components so that your code is easy to read and maintain. The components usually consist of markup written in HTML, styling defined by CSS, and interactivity handled by JavaScript.</a:t>
            </a:r>
            <a:endParaRPr lang="en-US" dirty="0"/>
          </a:p>
          <a:p>
            <a:pPr marL="685800" indent="-685800" algn="l">
              <a:buFont typeface="Arial"/>
              <a:buChar char="•"/>
            </a:pPr>
            <a:endParaRPr lang="en-US" sz="3200" cap="none" dirty="0">
              <a:effectLst>
                <a:glow rad="38100">
                  <a:prstClr val="black">
                    <a:lumMod val="65000"/>
                    <a:lumOff val="35000"/>
                    <a:alpha val="50000"/>
                  </a:prstClr>
                </a:glow>
                <a:outerShdw blurRad="28575" dist="31750" dir="13200000" algn="tl" rotWithShape="0">
                  <a:srgbClr val="000000">
                    <a:alpha val="25000"/>
                  </a:srgbClr>
                </a:outerShdw>
              </a:effectLst>
              <a:latin typeface="Century Gothic"/>
              <a:cs typeface="Calibri"/>
            </a:endParaRPr>
          </a:p>
          <a:p>
            <a:pPr marL="685800" indent="-685800" algn="l">
              <a:buFont typeface="Arial"/>
              <a:buChar char="•"/>
            </a:pPr>
            <a:endParaRPr lang="en-US" sz="3600" cap="none" dirty="0">
              <a:effectLst>
                <a:glow rad="38100">
                  <a:prstClr val="black">
                    <a:lumMod val="65000"/>
                    <a:lumOff val="35000"/>
                    <a:alpha val="50000"/>
                  </a:prstClr>
                </a:glow>
                <a:outerShdw blurRad="28575" dist="31750" dir="13200000" algn="tl" rotWithShape="0">
                  <a:srgbClr val="000000">
                    <a:alpha val="25000"/>
                  </a:srgbClr>
                </a:outerShdw>
              </a:effectLst>
              <a:latin typeface="Century Gothic"/>
              <a:cs typeface="Calibri"/>
            </a:endParaRPr>
          </a:p>
          <a:p>
            <a:pPr marL="685800" indent="-685800" algn="l">
              <a:buFont typeface="Arial"/>
              <a:buChar char="•"/>
            </a:pPr>
            <a:endParaRPr lang="en-US" sz="3600" cap="none" dirty="0">
              <a:effectLst>
                <a:glow rad="38100">
                  <a:prstClr val="black">
                    <a:lumMod val="65000"/>
                    <a:lumOff val="35000"/>
                    <a:alpha val="50000"/>
                  </a:prstClr>
                </a:glow>
                <a:outerShdw blurRad="28575" dist="31750" dir="13200000" algn="tl" rotWithShape="0">
                  <a:srgbClr val="000000">
                    <a:alpha val="25000"/>
                  </a:srgbClr>
                </a:outerShdw>
              </a:effectLst>
              <a:latin typeface="Century Gothic"/>
              <a:cs typeface="Calibri"/>
            </a:endParaRPr>
          </a:p>
        </p:txBody>
      </p:sp>
    </p:spTree>
    <p:extLst>
      <p:ext uri="{BB962C8B-B14F-4D97-AF65-F5344CB8AC3E}">
        <p14:creationId xmlns:p14="http://schemas.microsoft.com/office/powerpoint/2010/main" val="1177773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8E2D2-1D8A-7725-B25C-45475DDEB3A9}"/>
              </a:ext>
            </a:extLst>
          </p:cNvPr>
          <p:cNvSpPr>
            <a:spLocks noGrp="1"/>
          </p:cNvSpPr>
          <p:nvPr>
            <p:ph type="title"/>
          </p:nvPr>
        </p:nvSpPr>
        <p:spPr>
          <a:xfrm>
            <a:off x="1141413" y="609600"/>
            <a:ext cx="9905998" cy="885940"/>
          </a:xfrm>
        </p:spPr>
        <p:txBody>
          <a:bodyPr vert="horz" lIns="91440" tIns="45720" rIns="91440" bIns="45720" rtlCol="0" anchor="t">
            <a:normAutofit/>
          </a:bodyPr>
          <a:lstStyle/>
          <a:p>
            <a:pPr algn="ctr"/>
            <a:r>
              <a:rPr lang="en-US" sz="4800" dirty="0">
                <a:effectLst>
                  <a:glow rad="38100">
                    <a:prstClr val="black">
                      <a:lumMod val="65000"/>
                      <a:lumOff val="35000"/>
                      <a:alpha val="40000"/>
                    </a:prstClr>
                  </a:glow>
                  <a:outerShdw blurRad="28575" dist="38100" dir="14040000" algn="tl" rotWithShape="0">
                    <a:srgbClr val="000000">
                      <a:alpha val="25000"/>
                    </a:srgbClr>
                  </a:outerShdw>
                </a:effectLst>
              </a:rPr>
              <a:t>Why React?</a:t>
            </a:r>
          </a:p>
        </p:txBody>
      </p:sp>
      <p:sp>
        <p:nvSpPr>
          <p:cNvPr id="7" name="Title 1">
            <a:extLst>
              <a:ext uri="{FF2B5EF4-FFF2-40B4-BE49-F238E27FC236}">
                <a16:creationId xmlns:a16="http://schemas.microsoft.com/office/drawing/2014/main" id="{2D2BC004-9F09-DFD4-428C-0D614F394530}"/>
              </a:ext>
            </a:extLst>
          </p:cNvPr>
          <p:cNvSpPr txBox="1">
            <a:spLocks/>
          </p:cNvSpPr>
          <p:nvPr/>
        </p:nvSpPr>
        <p:spPr>
          <a:xfrm>
            <a:off x="1233219" y="1441375"/>
            <a:ext cx="9511666" cy="4136833"/>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685800" indent="-685800" algn="l">
              <a:buFont typeface="Arial"/>
              <a:buChar char="•"/>
            </a:pPr>
            <a:r>
              <a:rPr lang="en-US" sz="3200" cap="none" dirty="0">
                <a:effectLst>
                  <a:glow rad="38100">
                    <a:prstClr val="black">
                      <a:lumMod val="65000"/>
                      <a:lumOff val="35000"/>
                      <a:alpha val="50000"/>
                    </a:prstClr>
                  </a:glow>
                  <a:outerShdw blurRad="28575" dist="31750" dir="13200000" algn="tl" rotWithShape="0">
                    <a:srgbClr val="000000">
                      <a:alpha val="25000"/>
                    </a:srgbClr>
                  </a:outerShdw>
                </a:effectLst>
                <a:ea typeface="+mj-lt"/>
                <a:cs typeface="+mj-lt"/>
              </a:rPr>
              <a:t>Reusable components keep your code easy to read and maintain</a:t>
            </a:r>
            <a:endParaRPr lang="en-US" sz="3200" cap="none" dirty="0">
              <a:effectLst>
                <a:glow rad="38100">
                  <a:prstClr val="black">
                    <a:lumMod val="65000"/>
                    <a:lumOff val="35000"/>
                    <a:alpha val="50000"/>
                  </a:prstClr>
                </a:glow>
                <a:outerShdw blurRad="28575" dist="31750" dir="13200000" algn="tl" rotWithShape="0">
                  <a:srgbClr val="000000">
                    <a:alpha val="25000"/>
                  </a:srgbClr>
                </a:outerShdw>
              </a:effectLst>
              <a:latin typeface="Century Gothic"/>
              <a:cs typeface="Calibri"/>
            </a:endParaRPr>
          </a:p>
          <a:p>
            <a:pPr marL="685800" indent="-685800" algn="l">
              <a:buFont typeface="Arial"/>
              <a:buChar char="•"/>
            </a:pPr>
            <a:r>
              <a:rPr lang="en-US" sz="3200" cap="none" dirty="0">
                <a:effectLst>
                  <a:glow rad="38100">
                    <a:prstClr val="black">
                      <a:lumMod val="65000"/>
                      <a:lumOff val="35000"/>
                      <a:alpha val="50000"/>
                    </a:prstClr>
                  </a:glow>
                  <a:outerShdw blurRad="28575" dist="31750" dir="13200000" algn="tl" rotWithShape="0">
                    <a:srgbClr val="000000">
                      <a:alpha val="25000"/>
                    </a:srgbClr>
                  </a:outerShdw>
                </a:effectLst>
                <a:latin typeface="Century Gothic"/>
                <a:cs typeface="Calibri"/>
              </a:rPr>
              <a:t>Fast, efficient &amp; easy to use</a:t>
            </a:r>
          </a:p>
          <a:p>
            <a:pPr marL="685800" indent="-685800" algn="l">
              <a:buFont typeface="Arial"/>
              <a:buChar char="•"/>
            </a:pPr>
            <a:r>
              <a:rPr lang="en-US" sz="3200" cap="none" dirty="0">
                <a:effectLst>
                  <a:glow rad="38100">
                    <a:prstClr val="black">
                      <a:lumMod val="65000"/>
                      <a:lumOff val="35000"/>
                      <a:alpha val="50000"/>
                    </a:prstClr>
                  </a:glow>
                  <a:outerShdw blurRad="28575" dist="31750" dir="13200000" algn="tl" rotWithShape="0">
                    <a:srgbClr val="000000">
                      <a:alpha val="25000"/>
                    </a:srgbClr>
                  </a:outerShdw>
                </a:effectLst>
                <a:latin typeface="Century Gothic"/>
                <a:cs typeface="Calibri"/>
              </a:rPr>
              <a:t>Tons of available support</a:t>
            </a:r>
          </a:p>
          <a:p>
            <a:pPr marL="685800" indent="-685800" algn="l">
              <a:buFont typeface="Arial"/>
              <a:buChar char="•"/>
            </a:pPr>
            <a:r>
              <a:rPr lang="en-US" sz="3200" cap="none" dirty="0">
                <a:effectLst>
                  <a:glow rad="38100">
                    <a:prstClr val="black">
                      <a:lumMod val="65000"/>
                      <a:lumOff val="35000"/>
                      <a:alpha val="50000"/>
                    </a:prstClr>
                  </a:glow>
                  <a:outerShdw blurRad="28575" dist="31750" dir="13200000" algn="tl" rotWithShape="0">
                    <a:srgbClr val="000000">
                      <a:alpha val="25000"/>
                    </a:srgbClr>
                  </a:outerShdw>
                </a:effectLst>
                <a:latin typeface="Century Gothic"/>
                <a:cs typeface="Calibri"/>
              </a:rPr>
              <a:t>Very popular so there are several available frameworks to suit specific tastes or needs (Next, Gatsby, Remix, etc.)</a:t>
            </a:r>
          </a:p>
          <a:p>
            <a:pPr marL="685800" indent="-685800" algn="l">
              <a:buFont typeface="Arial"/>
              <a:buChar char="•"/>
            </a:pPr>
            <a:endParaRPr lang="en-US" sz="3200" cap="none" dirty="0">
              <a:effectLst>
                <a:glow rad="38100">
                  <a:prstClr val="black">
                    <a:lumMod val="65000"/>
                    <a:lumOff val="35000"/>
                    <a:alpha val="50000"/>
                  </a:prstClr>
                </a:glow>
                <a:outerShdw blurRad="28575" dist="31750" dir="13200000" algn="tl" rotWithShape="0">
                  <a:srgbClr val="000000">
                    <a:alpha val="25000"/>
                  </a:srgbClr>
                </a:outerShdw>
              </a:effectLst>
              <a:latin typeface="Century Gothic"/>
              <a:cs typeface="Calibri"/>
            </a:endParaRPr>
          </a:p>
          <a:p>
            <a:pPr marL="685800" indent="-685800" algn="l">
              <a:buFont typeface="Arial"/>
              <a:buChar char="•"/>
            </a:pPr>
            <a:endParaRPr lang="en-US" sz="3600" cap="none" dirty="0">
              <a:effectLst>
                <a:glow rad="38100">
                  <a:prstClr val="black">
                    <a:lumMod val="65000"/>
                    <a:lumOff val="35000"/>
                    <a:alpha val="50000"/>
                  </a:prstClr>
                </a:glow>
                <a:outerShdw blurRad="28575" dist="31750" dir="13200000" algn="tl" rotWithShape="0">
                  <a:srgbClr val="000000">
                    <a:alpha val="25000"/>
                  </a:srgbClr>
                </a:outerShdw>
              </a:effectLst>
              <a:latin typeface="Century Gothic"/>
              <a:cs typeface="Calibri"/>
            </a:endParaRPr>
          </a:p>
          <a:p>
            <a:pPr marL="685800" indent="-685800" algn="l">
              <a:buFont typeface="Arial"/>
              <a:buChar char="•"/>
            </a:pPr>
            <a:endParaRPr lang="en-US" sz="3600" cap="none" dirty="0">
              <a:effectLst>
                <a:glow rad="38100">
                  <a:prstClr val="black">
                    <a:lumMod val="65000"/>
                    <a:lumOff val="35000"/>
                    <a:alpha val="50000"/>
                  </a:prstClr>
                </a:glow>
                <a:outerShdw blurRad="28575" dist="31750" dir="13200000" algn="tl" rotWithShape="0">
                  <a:srgbClr val="000000">
                    <a:alpha val="25000"/>
                  </a:srgbClr>
                </a:outerShdw>
              </a:effectLst>
              <a:latin typeface="Century Gothic"/>
              <a:cs typeface="Calibri"/>
            </a:endParaRPr>
          </a:p>
        </p:txBody>
      </p:sp>
    </p:spTree>
    <p:extLst>
      <p:ext uri="{BB962C8B-B14F-4D97-AF65-F5344CB8AC3E}">
        <p14:creationId xmlns:p14="http://schemas.microsoft.com/office/powerpoint/2010/main" val="1248867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8E2D2-1D8A-7725-B25C-45475DDEB3A9}"/>
              </a:ext>
            </a:extLst>
          </p:cNvPr>
          <p:cNvSpPr>
            <a:spLocks noGrp="1"/>
          </p:cNvSpPr>
          <p:nvPr>
            <p:ph type="title"/>
          </p:nvPr>
        </p:nvSpPr>
        <p:spPr>
          <a:xfrm>
            <a:off x="643192" y="609600"/>
            <a:ext cx="3643674" cy="1905000"/>
          </a:xfrm>
        </p:spPr>
        <p:txBody>
          <a:bodyPr vert="horz" lIns="91440" tIns="45720" rIns="91440" bIns="45720" rtlCol="0" anchor="ctr">
            <a:normAutofit/>
          </a:bodyPr>
          <a:lstStyle/>
          <a:p>
            <a:r>
              <a:rPr lang="en-US" sz="2800"/>
              <a:t>What is JSX?</a:t>
            </a:r>
          </a:p>
        </p:txBody>
      </p:sp>
      <p:sp>
        <p:nvSpPr>
          <p:cNvPr id="7" name="Title 1">
            <a:extLst>
              <a:ext uri="{FF2B5EF4-FFF2-40B4-BE49-F238E27FC236}">
                <a16:creationId xmlns:a16="http://schemas.microsoft.com/office/drawing/2014/main" id="{2D2BC004-9F09-DFD4-428C-0D614F394530}"/>
              </a:ext>
            </a:extLst>
          </p:cNvPr>
          <p:cNvSpPr txBox="1">
            <a:spLocks/>
          </p:cNvSpPr>
          <p:nvPr/>
        </p:nvSpPr>
        <p:spPr>
          <a:xfrm>
            <a:off x="643192" y="2666999"/>
            <a:ext cx="3643674" cy="321627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Bef>
                <a:spcPct val="20000"/>
              </a:spcBef>
              <a:spcAft>
                <a:spcPts val="600"/>
              </a:spcAft>
              <a:buClr>
                <a:schemeClr val="tx1"/>
              </a:buClr>
              <a:buSzPct val="100000"/>
            </a:pPr>
            <a:r>
              <a:rPr lang="en-US" sz="1800" cap="none" dirty="0"/>
              <a:t>JSX stands for JavaScript XML. JSX allows us to write HTML elements in JS and place them into the DOM. JSX converts these HTML elements into react elements. HTML code must be wrapped in a single parent element such as a div or a fragment.</a:t>
            </a:r>
            <a:endParaRPr lang="en-US" sz="1800" cap="none" dirty="0">
              <a:ea typeface="+mn-ea"/>
              <a:cs typeface="+mn-cs"/>
            </a:endParaRPr>
          </a:p>
          <a:p>
            <a:pPr marL="685800" indent="-685800" algn="l">
              <a:spcBef>
                <a:spcPct val="20000"/>
              </a:spcBef>
              <a:spcAft>
                <a:spcPts val="600"/>
              </a:spcAft>
              <a:buClr>
                <a:schemeClr val="tx1"/>
              </a:buClr>
              <a:buSzPct val="100000"/>
              <a:buFont typeface="Arial"/>
              <a:buChar char="•"/>
            </a:pPr>
            <a:endParaRPr lang="en-US" sz="18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endParaRPr>
          </a:p>
          <a:p>
            <a:pPr marL="685800" indent="-685800" algn="l">
              <a:spcBef>
                <a:spcPct val="20000"/>
              </a:spcBef>
              <a:spcAft>
                <a:spcPts val="600"/>
              </a:spcAft>
              <a:buClr>
                <a:schemeClr val="tx1"/>
              </a:buClr>
              <a:buSzPct val="100000"/>
              <a:buFont typeface="Arial"/>
              <a:buChar char="•"/>
            </a:pPr>
            <a:endParaRPr lang="en-US" sz="18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endParaRPr>
          </a:p>
          <a:p>
            <a:pPr marL="685800" indent="-685800" algn="l">
              <a:spcBef>
                <a:spcPct val="20000"/>
              </a:spcBef>
              <a:spcAft>
                <a:spcPts val="600"/>
              </a:spcAft>
              <a:buClr>
                <a:schemeClr val="tx1"/>
              </a:buClr>
              <a:buSzPct val="100000"/>
              <a:buFont typeface="Arial"/>
              <a:buChar char="•"/>
            </a:pPr>
            <a:endParaRPr lang="en-US" sz="18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endParaRPr>
          </a:p>
        </p:txBody>
      </p:sp>
      <p:pic>
        <p:nvPicPr>
          <p:cNvPr id="3" name="Picture 3" descr="Text&#10;&#10;Description automatically generated">
            <a:extLst>
              <a:ext uri="{FF2B5EF4-FFF2-40B4-BE49-F238E27FC236}">
                <a16:creationId xmlns:a16="http://schemas.microsoft.com/office/drawing/2014/main" id="{E7FD593A-285E-EE2E-F8DA-A13E3FC33A7B}"/>
              </a:ext>
            </a:extLst>
          </p:cNvPr>
          <p:cNvPicPr>
            <a:picLocks noChangeAspect="1"/>
          </p:cNvPicPr>
          <p:nvPr/>
        </p:nvPicPr>
        <p:blipFill>
          <a:blip r:embed="rId3"/>
          <a:stretch>
            <a:fillRect/>
          </a:stretch>
        </p:blipFill>
        <p:spPr>
          <a:xfrm>
            <a:off x="4630994" y="1600342"/>
            <a:ext cx="6916633" cy="333727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247381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8E2D2-1D8A-7725-B25C-45475DDEB3A9}"/>
              </a:ext>
            </a:extLst>
          </p:cNvPr>
          <p:cNvSpPr>
            <a:spLocks noGrp="1"/>
          </p:cNvSpPr>
          <p:nvPr>
            <p:ph type="title"/>
          </p:nvPr>
        </p:nvSpPr>
        <p:spPr>
          <a:xfrm>
            <a:off x="643191" y="609600"/>
            <a:ext cx="6573685" cy="1905000"/>
          </a:xfrm>
        </p:spPr>
        <p:txBody>
          <a:bodyPr vert="horz" lIns="91440" tIns="45720" rIns="91440" bIns="45720" rtlCol="0" anchor="ctr">
            <a:normAutofit/>
          </a:bodyPr>
          <a:lstStyle/>
          <a:p>
            <a:r>
              <a:rPr lang="en-US"/>
              <a:t>What is a fragment?</a:t>
            </a:r>
          </a:p>
        </p:txBody>
      </p:sp>
      <p:sp>
        <p:nvSpPr>
          <p:cNvPr id="7" name="Title 1">
            <a:extLst>
              <a:ext uri="{FF2B5EF4-FFF2-40B4-BE49-F238E27FC236}">
                <a16:creationId xmlns:a16="http://schemas.microsoft.com/office/drawing/2014/main" id="{2D2BC004-9F09-DFD4-428C-0D614F394530}"/>
              </a:ext>
            </a:extLst>
          </p:cNvPr>
          <p:cNvSpPr txBox="1">
            <a:spLocks/>
          </p:cNvSpPr>
          <p:nvPr/>
        </p:nvSpPr>
        <p:spPr>
          <a:xfrm>
            <a:off x="643192" y="2290703"/>
            <a:ext cx="6573684" cy="3216276"/>
          </a:xfrm>
          <a:prstGeom prst="rect">
            <a:avLst/>
          </a:prstGeom>
        </p:spPr>
        <p:txBody>
          <a:bodyPr vert="horz" lIns="91440" tIns="45720" rIns="91440" bIns="45720" rtlCol="0" anchor="t">
            <a:noAutofit/>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gn="l">
              <a:lnSpc>
                <a:spcPct val="90000"/>
              </a:lnSpc>
              <a:spcBef>
                <a:spcPct val="20000"/>
              </a:spcBef>
              <a:spcAft>
                <a:spcPts val="600"/>
              </a:spcAft>
              <a:buClr>
                <a:schemeClr val="tx1"/>
              </a:buClr>
              <a:buSzPct val="100000"/>
              <a:buFont typeface="Arial"/>
              <a:buChar char="•"/>
            </a:pPr>
            <a:r>
              <a:rPr lang="en-US" sz="2400" cap="none" dirty="0"/>
              <a:t>Makes it possible for components to return/render multiple elements without having a container element</a:t>
            </a:r>
            <a:endParaRPr lang="en-US" sz="2400" cap="none" dirty="0">
              <a:effectLst>
                <a:glow rad="38100">
                  <a:prstClr val="black">
                    <a:lumMod val="65000"/>
                    <a:lumOff val="35000"/>
                    <a:alpha val="50000"/>
                  </a:prstClr>
                </a:glow>
                <a:outerShdw blurRad="28575" dist="31750" dir="13200000" algn="tl" rotWithShape="0">
                  <a:srgbClr val="000000">
                    <a:alpha val="25000"/>
                  </a:srgbClr>
                </a:outerShdw>
              </a:effectLst>
            </a:endParaRPr>
          </a:p>
          <a:p>
            <a:pPr marL="285750" indent="-285750" algn="l">
              <a:lnSpc>
                <a:spcPct val="90000"/>
              </a:lnSpc>
              <a:spcBef>
                <a:spcPct val="20000"/>
              </a:spcBef>
              <a:spcAft>
                <a:spcPts val="600"/>
              </a:spcAft>
              <a:buClr>
                <a:schemeClr val="tx1"/>
              </a:buClr>
              <a:buSzPct val="100000"/>
              <a:buFont typeface="Arial"/>
              <a:buChar char="•"/>
            </a:pPr>
            <a:r>
              <a:rPr lang="en-US" sz="2400" cap="none" dirty="0"/>
              <a:t>By providing the ability to return multiple elements through JSX, fragments solved the issue of occasional invalid HTML markups inside react applications due to having the must-have constraints of only one element returning per component </a:t>
            </a:r>
            <a:endParaRPr lang="en-US" sz="2400" cap="none"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endParaRPr>
          </a:p>
          <a:p>
            <a:pPr marL="685800" indent="-685800" algn="l">
              <a:lnSpc>
                <a:spcPct val="90000"/>
              </a:lnSpc>
              <a:spcBef>
                <a:spcPct val="20000"/>
              </a:spcBef>
              <a:spcAft>
                <a:spcPts val="600"/>
              </a:spcAft>
              <a:buClr>
                <a:schemeClr val="tx1"/>
              </a:buClr>
              <a:buSzPct val="100000"/>
              <a:buFont typeface="Arial"/>
              <a:buChar char="•"/>
            </a:pPr>
            <a:endParaRPr lang="en-US" sz="23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endParaRPr>
          </a:p>
          <a:p>
            <a:pPr marL="685800" indent="-685800" algn="l">
              <a:lnSpc>
                <a:spcPct val="90000"/>
              </a:lnSpc>
              <a:spcBef>
                <a:spcPct val="20000"/>
              </a:spcBef>
              <a:spcAft>
                <a:spcPts val="600"/>
              </a:spcAft>
              <a:buClr>
                <a:schemeClr val="tx1"/>
              </a:buClr>
              <a:buSzPct val="100000"/>
              <a:buFont typeface="Arial"/>
              <a:buChar char="•"/>
            </a:pPr>
            <a:endParaRPr lang="en-US" sz="23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endParaRPr>
          </a:p>
          <a:p>
            <a:pPr marL="685800" indent="-685800" algn="l">
              <a:lnSpc>
                <a:spcPct val="90000"/>
              </a:lnSpc>
              <a:spcBef>
                <a:spcPct val="20000"/>
              </a:spcBef>
              <a:spcAft>
                <a:spcPts val="600"/>
              </a:spcAft>
              <a:buClr>
                <a:schemeClr val="tx1"/>
              </a:buClr>
              <a:buSzPct val="100000"/>
              <a:buFont typeface="Arial"/>
              <a:buChar char="•"/>
            </a:pPr>
            <a:endParaRPr lang="en-US" sz="23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endParaRPr>
          </a:p>
        </p:txBody>
      </p:sp>
      <p:pic>
        <p:nvPicPr>
          <p:cNvPr id="3" name="Picture 3" descr="Background pattern&#10;&#10;Description automatically generated">
            <a:extLst>
              <a:ext uri="{FF2B5EF4-FFF2-40B4-BE49-F238E27FC236}">
                <a16:creationId xmlns:a16="http://schemas.microsoft.com/office/drawing/2014/main" id="{E7FD593A-285E-EE2E-F8DA-A13E3FC33A7B}"/>
              </a:ext>
            </a:extLst>
          </p:cNvPr>
          <p:cNvPicPr>
            <a:picLocks noChangeAspect="1"/>
          </p:cNvPicPr>
          <p:nvPr/>
        </p:nvPicPr>
        <p:blipFill rotWithShape="1">
          <a:blip r:embed="rId3"/>
          <a:srcRect r="68038" b="-1"/>
          <a:stretch/>
        </p:blipFill>
        <p:spPr>
          <a:xfrm>
            <a:off x="7570839" y="1760343"/>
            <a:ext cx="3976788" cy="3017272"/>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4" name="TextBox 3">
            <a:extLst>
              <a:ext uri="{FF2B5EF4-FFF2-40B4-BE49-F238E27FC236}">
                <a16:creationId xmlns:a16="http://schemas.microsoft.com/office/drawing/2014/main" id="{76752F71-E8B7-F3F5-45FF-34225462BE09}"/>
              </a:ext>
            </a:extLst>
          </p:cNvPr>
          <p:cNvSpPr txBox="1"/>
          <p:nvPr/>
        </p:nvSpPr>
        <p:spPr>
          <a:xfrm>
            <a:off x="7874000" y="4854222"/>
            <a:ext cx="35842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tx2"/>
                </a:solidFill>
              </a:rPr>
              <a:t>Can use the shorthand version or </a:t>
            </a:r>
            <a:r>
              <a:rPr lang="en-US" dirty="0">
                <a:solidFill>
                  <a:schemeClr val="tx2"/>
                </a:solidFill>
                <a:highlight>
                  <a:srgbClr val="808000"/>
                </a:highlight>
              </a:rPr>
              <a:t>&lt;Fragment&gt;&lt;/Fragment&gt;</a:t>
            </a:r>
          </a:p>
        </p:txBody>
      </p:sp>
    </p:spTree>
    <p:extLst>
      <p:ext uri="{BB962C8B-B14F-4D97-AF65-F5344CB8AC3E}">
        <p14:creationId xmlns:p14="http://schemas.microsoft.com/office/powerpoint/2010/main" val="2326198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6" name="Rectangle 11">
            <a:extLst>
              <a:ext uri="{FF2B5EF4-FFF2-40B4-BE49-F238E27FC236}">
                <a16:creationId xmlns:a16="http://schemas.microsoft.com/office/drawing/2014/main" id="{F00DA2F2-A105-4C8A-9115-73802E6FC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3">
            <a:extLst>
              <a:ext uri="{FF2B5EF4-FFF2-40B4-BE49-F238E27FC236}">
                <a16:creationId xmlns:a16="http://schemas.microsoft.com/office/drawing/2014/main" id="{61B5CBDF-A2C6-4862-A096-2D7D9D287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gradFill flip="none" rotWithShape="1">
            <a:gsLst>
              <a:gs pos="10000">
                <a:schemeClr val="bg2">
                  <a:lumMod val="60000"/>
                  <a:lumOff val="40000"/>
                  <a:alpha val="20000"/>
                </a:schemeClr>
              </a:gs>
              <a:gs pos="70000">
                <a:schemeClr val="bg2">
                  <a:alpha val="10000"/>
                </a:schemeClr>
              </a:gs>
              <a:gs pos="0">
                <a:schemeClr val="bg2">
                  <a:lumMod val="40000"/>
                  <a:lumOff val="60000"/>
                  <a:alpha val="3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15">
            <a:extLst>
              <a:ext uri="{FF2B5EF4-FFF2-40B4-BE49-F238E27FC236}">
                <a16:creationId xmlns:a16="http://schemas.microsoft.com/office/drawing/2014/main" id="{14C7473D-9E4B-4DB8-9EB0-359033F37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6873046" cy="6858002"/>
          </a:xfrm>
          <a:custGeom>
            <a:avLst/>
            <a:gdLst>
              <a:gd name="connsiteX0" fmla="*/ 6621081 w 6873046"/>
              <a:gd name="connsiteY0" fmla="*/ 6858002 h 6858002"/>
              <a:gd name="connsiteX1" fmla="*/ 4347889 w 6873046"/>
              <a:gd name="connsiteY1" fmla="*/ 6858002 h 6858002"/>
              <a:gd name="connsiteX2" fmla="*/ 2008047 w 6873046"/>
              <a:gd name="connsiteY2" fmla="*/ 6858002 h 6858002"/>
              <a:gd name="connsiteX3" fmla="*/ 784557 w 6873046"/>
              <a:gd name="connsiteY3" fmla="*/ 6858002 h 6858002"/>
              <a:gd name="connsiteX4" fmla="*/ 784557 w 6873046"/>
              <a:gd name="connsiteY4" fmla="*/ 6858000 h 6858002"/>
              <a:gd name="connsiteX5" fmla="*/ 0 w 6873046"/>
              <a:gd name="connsiteY5" fmla="*/ 6858000 h 6858002"/>
              <a:gd name="connsiteX6" fmla="*/ 0 w 6873046"/>
              <a:gd name="connsiteY6" fmla="*/ 0 h 6858002"/>
              <a:gd name="connsiteX7" fmla="*/ 784557 w 6873046"/>
              <a:gd name="connsiteY7" fmla="*/ 0 h 6858002"/>
              <a:gd name="connsiteX8" fmla="*/ 3070301 w 6873046"/>
              <a:gd name="connsiteY8" fmla="*/ 0 h 6858002"/>
              <a:gd name="connsiteX9" fmla="*/ 4347889 w 6873046"/>
              <a:gd name="connsiteY9" fmla="*/ 0 h 6858002"/>
              <a:gd name="connsiteX10" fmla="*/ 4347889 w 6873046"/>
              <a:gd name="connsiteY10" fmla="*/ 3 h 6858002"/>
              <a:gd name="connsiteX11" fmla="*/ 6626656 w 6873046"/>
              <a:gd name="connsiteY11" fmla="*/ 3 h 6858002"/>
              <a:gd name="connsiteX12" fmla="*/ 6626656 w 6873046"/>
              <a:gd name="connsiteY12" fmla="*/ 4 h 6858002"/>
              <a:gd name="connsiteX13" fmla="*/ 6619903 w 6873046"/>
              <a:gd name="connsiteY13" fmla="*/ 4 h 6858002"/>
              <a:gd name="connsiteX14" fmla="*/ 6625786 w 6873046"/>
              <a:gd name="connsiteY14" fmla="*/ 40466 h 6858002"/>
              <a:gd name="connsiteX15" fmla="*/ 6643100 w 6873046"/>
              <a:gd name="connsiteY15" fmla="*/ 159110 h 6858002"/>
              <a:gd name="connsiteX16" fmla="*/ 6655202 w 6873046"/>
              <a:gd name="connsiteY16" fmla="*/ 245521 h 6858002"/>
              <a:gd name="connsiteX17" fmla="*/ 6667977 w 6873046"/>
              <a:gd name="connsiteY17" fmla="*/ 348391 h 6858002"/>
              <a:gd name="connsiteX18" fmla="*/ 6683273 w 6873046"/>
              <a:gd name="connsiteY18" fmla="*/ 470463 h 6858002"/>
              <a:gd name="connsiteX19" fmla="*/ 6699410 w 6873046"/>
              <a:gd name="connsiteY19" fmla="*/ 605566 h 6858002"/>
              <a:gd name="connsiteX20" fmla="*/ 6716387 w 6873046"/>
              <a:gd name="connsiteY20" fmla="*/ 757813 h 6858002"/>
              <a:gd name="connsiteX21" fmla="*/ 6734372 w 6873046"/>
              <a:gd name="connsiteY21" fmla="*/ 923777 h 6858002"/>
              <a:gd name="connsiteX22" fmla="*/ 6752358 w 6873046"/>
              <a:gd name="connsiteY22" fmla="*/ 1104142 h 6858002"/>
              <a:gd name="connsiteX23" fmla="*/ 6770679 w 6873046"/>
              <a:gd name="connsiteY23" fmla="*/ 1296166 h 6858002"/>
              <a:gd name="connsiteX24" fmla="*/ 6787656 w 6873046"/>
              <a:gd name="connsiteY24" fmla="*/ 1503278 h 6858002"/>
              <a:gd name="connsiteX25" fmla="*/ 6803961 w 6873046"/>
              <a:gd name="connsiteY25" fmla="*/ 1719991 h 6858002"/>
              <a:gd name="connsiteX26" fmla="*/ 6818753 w 6873046"/>
              <a:gd name="connsiteY26" fmla="*/ 1949048 h 6858002"/>
              <a:gd name="connsiteX27" fmla="*/ 6832872 w 6873046"/>
              <a:gd name="connsiteY27" fmla="*/ 2187706 h 6858002"/>
              <a:gd name="connsiteX28" fmla="*/ 6846152 w 6873046"/>
              <a:gd name="connsiteY28" fmla="*/ 2436652 h 6858002"/>
              <a:gd name="connsiteX29" fmla="*/ 6850858 w 6873046"/>
              <a:gd name="connsiteY29" fmla="*/ 2564211 h 6858002"/>
              <a:gd name="connsiteX30" fmla="*/ 6856069 w 6873046"/>
              <a:gd name="connsiteY30" fmla="*/ 2694512 h 6858002"/>
              <a:gd name="connsiteX31" fmla="*/ 6860943 w 6873046"/>
              <a:gd name="connsiteY31" fmla="*/ 2826871 h 6858002"/>
              <a:gd name="connsiteX32" fmla="*/ 6864137 w 6873046"/>
              <a:gd name="connsiteY32" fmla="*/ 2959917 h 6858002"/>
              <a:gd name="connsiteX33" fmla="*/ 6866995 w 6873046"/>
              <a:gd name="connsiteY33" fmla="*/ 3095705 h 6858002"/>
              <a:gd name="connsiteX34" fmla="*/ 6870020 w 6873046"/>
              <a:gd name="connsiteY34" fmla="*/ 3232865 h 6858002"/>
              <a:gd name="connsiteX35" fmla="*/ 6872037 w 6873046"/>
              <a:gd name="connsiteY35" fmla="*/ 3372768 h 6858002"/>
              <a:gd name="connsiteX36" fmla="*/ 6872037 w 6873046"/>
              <a:gd name="connsiteY36" fmla="*/ 3514043 h 6858002"/>
              <a:gd name="connsiteX37" fmla="*/ 6873046 w 6873046"/>
              <a:gd name="connsiteY37" fmla="*/ 3656689 h 6858002"/>
              <a:gd name="connsiteX38" fmla="*/ 6872037 w 6873046"/>
              <a:gd name="connsiteY38" fmla="*/ 3800707 h 6858002"/>
              <a:gd name="connsiteX39" fmla="*/ 6870020 w 6873046"/>
              <a:gd name="connsiteY39" fmla="*/ 3946783 h 6858002"/>
              <a:gd name="connsiteX40" fmla="*/ 6868171 w 6873046"/>
              <a:gd name="connsiteY40" fmla="*/ 4092858 h 6858002"/>
              <a:gd name="connsiteX41" fmla="*/ 6864137 w 6873046"/>
              <a:gd name="connsiteY41" fmla="*/ 4240991 h 6858002"/>
              <a:gd name="connsiteX42" fmla="*/ 6859935 w 6873046"/>
              <a:gd name="connsiteY42" fmla="*/ 4390495 h 6858002"/>
              <a:gd name="connsiteX43" fmla="*/ 6855060 w 6873046"/>
              <a:gd name="connsiteY43" fmla="*/ 4540000 h 6858002"/>
              <a:gd name="connsiteX44" fmla="*/ 6848169 w 6873046"/>
              <a:gd name="connsiteY44" fmla="*/ 4690876 h 6858002"/>
              <a:gd name="connsiteX45" fmla="*/ 6839932 w 6873046"/>
              <a:gd name="connsiteY45" fmla="*/ 4843123 h 6858002"/>
              <a:gd name="connsiteX46" fmla="*/ 6832032 w 6873046"/>
              <a:gd name="connsiteY46" fmla="*/ 4996057 h 6858002"/>
              <a:gd name="connsiteX47" fmla="*/ 6821947 w 6873046"/>
              <a:gd name="connsiteY47" fmla="*/ 5148990 h 6858002"/>
              <a:gd name="connsiteX48" fmla="*/ 6809844 w 6873046"/>
              <a:gd name="connsiteY48" fmla="*/ 5303981 h 6858002"/>
              <a:gd name="connsiteX49" fmla="*/ 6797742 w 6873046"/>
              <a:gd name="connsiteY49" fmla="*/ 5456914 h 6858002"/>
              <a:gd name="connsiteX50" fmla="*/ 6783790 w 6873046"/>
              <a:gd name="connsiteY50" fmla="*/ 5612591 h 6858002"/>
              <a:gd name="connsiteX51" fmla="*/ 6768494 w 6873046"/>
              <a:gd name="connsiteY51" fmla="*/ 5768953 h 6858002"/>
              <a:gd name="connsiteX52" fmla="*/ 6752358 w 6873046"/>
              <a:gd name="connsiteY52" fmla="*/ 5923258 h 6858002"/>
              <a:gd name="connsiteX53" fmla="*/ 6733532 w 6873046"/>
              <a:gd name="connsiteY53" fmla="*/ 6079621 h 6858002"/>
              <a:gd name="connsiteX54" fmla="*/ 6713361 w 6873046"/>
              <a:gd name="connsiteY54" fmla="*/ 6235297 h 6858002"/>
              <a:gd name="connsiteX55" fmla="*/ 6693358 w 6873046"/>
              <a:gd name="connsiteY55" fmla="*/ 6391660 h 6858002"/>
              <a:gd name="connsiteX56" fmla="*/ 6669994 w 6873046"/>
              <a:gd name="connsiteY56" fmla="*/ 6547336 h 6858002"/>
              <a:gd name="connsiteX57" fmla="*/ 6646125 w 6873046"/>
              <a:gd name="connsiteY57" fmla="*/ 670232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873046" h="6858002">
                <a:moveTo>
                  <a:pt x="6621081" y="6858002"/>
                </a:moveTo>
                <a:lnTo>
                  <a:pt x="4347889" y="6858002"/>
                </a:lnTo>
                <a:lnTo>
                  <a:pt x="2008047" y="6858002"/>
                </a:lnTo>
                <a:lnTo>
                  <a:pt x="784557" y="6858002"/>
                </a:lnTo>
                <a:lnTo>
                  <a:pt x="784557" y="6858000"/>
                </a:lnTo>
                <a:lnTo>
                  <a:pt x="0" y="6858000"/>
                </a:lnTo>
                <a:lnTo>
                  <a:pt x="0" y="0"/>
                </a:lnTo>
                <a:lnTo>
                  <a:pt x="784557" y="0"/>
                </a:lnTo>
                <a:lnTo>
                  <a:pt x="3070301" y="0"/>
                </a:lnTo>
                <a:lnTo>
                  <a:pt x="4347889" y="0"/>
                </a:lnTo>
                <a:lnTo>
                  <a:pt x="4347889" y="3"/>
                </a:lnTo>
                <a:lnTo>
                  <a:pt x="6626656" y="3"/>
                </a:lnTo>
                <a:lnTo>
                  <a:pt x="6626656" y="4"/>
                </a:lnTo>
                <a:lnTo>
                  <a:pt x="6619903" y="4"/>
                </a:lnTo>
                <a:lnTo>
                  <a:pt x="6625786" y="40466"/>
                </a:lnTo>
                <a:lnTo>
                  <a:pt x="6643100" y="159110"/>
                </a:lnTo>
                <a:lnTo>
                  <a:pt x="6655202" y="245521"/>
                </a:lnTo>
                <a:lnTo>
                  <a:pt x="6667977" y="348391"/>
                </a:lnTo>
                <a:lnTo>
                  <a:pt x="6683273" y="470463"/>
                </a:lnTo>
                <a:lnTo>
                  <a:pt x="6699410" y="605566"/>
                </a:lnTo>
                <a:lnTo>
                  <a:pt x="6716387" y="757813"/>
                </a:lnTo>
                <a:lnTo>
                  <a:pt x="6734372" y="923777"/>
                </a:lnTo>
                <a:lnTo>
                  <a:pt x="6752358" y="1104142"/>
                </a:lnTo>
                <a:lnTo>
                  <a:pt x="6770679" y="1296166"/>
                </a:lnTo>
                <a:lnTo>
                  <a:pt x="6787656" y="1503278"/>
                </a:lnTo>
                <a:lnTo>
                  <a:pt x="6803961" y="1719991"/>
                </a:lnTo>
                <a:lnTo>
                  <a:pt x="6818753" y="1949048"/>
                </a:lnTo>
                <a:lnTo>
                  <a:pt x="6832872" y="2187706"/>
                </a:lnTo>
                <a:lnTo>
                  <a:pt x="6846152" y="2436652"/>
                </a:lnTo>
                <a:lnTo>
                  <a:pt x="6850858" y="2564211"/>
                </a:lnTo>
                <a:lnTo>
                  <a:pt x="6856069" y="2694512"/>
                </a:lnTo>
                <a:lnTo>
                  <a:pt x="6860943" y="2826871"/>
                </a:lnTo>
                <a:lnTo>
                  <a:pt x="6864137" y="2959917"/>
                </a:lnTo>
                <a:lnTo>
                  <a:pt x="6866995" y="3095705"/>
                </a:lnTo>
                <a:lnTo>
                  <a:pt x="6870020" y="3232865"/>
                </a:lnTo>
                <a:lnTo>
                  <a:pt x="6872037" y="3372768"/>
                </a:lnTo>
                <a:lnTo>
                  <a:pt x="6872037" y="3514043"/>
                </a:lnTo>
                <a:lnTo>
                  <a:pt x="6873046" y="3656689"/>
                </a:lnTo>
                <a:lnTo>
                  <a:pt x="6872037" y="3800707"/>
                </a:lnTo>
                <a:lnTo>
                  <a:pt x="6870020" y="3946783"/>
                </a:lnTo>
                <a:lnTo>
                  <a:pt x="6868171" y="4092858"/>
                </a:lnTo>
                <a:lnTo>
                  <a:pt x="6864137" y="4240991"/>
                </a:lnTo>
                <a:lnTo>
                  <a:pt x="6859935" y="4390495"/>
                </a:lnTo>
                <a:lnTo>
                  <a:pt x="6855060" y="4540000"/>
                </a:lnTo>
                <a:lnTo>
                  <a:pt x="6848169" y="4690876"/>
                </a:lnTo>
                <a:lnTo>
                  <a:pt x="6839932" y="4843123"/>
                </a:lnTo>
                <a:lnTo>
                  <a:pt x="6832032" y="4996057"/>
                </a:lnTo>
                <a:lnTo>
                  <a:pt x="6821947" y="5148990"/>
                </a:lnTo>
                <a:lnTo>
                  <a:pt x="6809844" y="5303981"/>
                </a:lnTo>
                <a:lnTo>
                  <a:pt x="6797742" y="5456914"/>
                </a:lnTo>
                <a:lnTo>
                  <a:pt x="6783790" y="5612591"/>
                </a:lnTo>
                <a:lnTo>
                  <a:pt x="6768494" y="5768953"/>
                </a:lnTo>
                <a:lnTo>
                  <a:pt x="6752358" y="5923258"/>
                </a:lnTo>
                <a:lnTo>
                  <a:pt x="6733532" y="6079621"/>
                </a:lnTo>
                <a:lnTo>
                  <a:pt x="6713361" y="6235297"/>
                </a:lnTo>
                <a:lnTo>
                  <a:pt x="6693358" y="6391660"/>
                </a:lnTo>
                <a:lnTo>
                  <a:pt x="6669994" y="6547336"/>
                </a:lnTo>
                <a:lnTo>
                  <a:pt x="6646125" y="6702327"/>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dir="10800000" algn="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38E2D2-1D8A-7725-B25C-45475DDEB3A9}"/>
              </a:ext>
            </a:extLst>
          </p:cNvPr>
          <p:cNvSpPr>
            <a:spLocks noGrp="1"/>
          </p:cNvSpPr>
          <p:nvPr>
            <p:ph type="title"/>
          </p:nvPr>
        </p:nvSpPr>
        <p:spPr>
          <a:xfrm>
            <a:off x="662112" y="995517"/>
            <a:ext cx="5568089" cy="4795684"/>
          </a:xfrm>
        </p:spPr>
        <p:txBody>
          <a:bodyPr vert="horz" lIns="91440" tIns="45720" rIns="91440" bIns="45720" rtlCol="0" anchor="ctr">
            <a:normAutofit/>
          </a:bodyPr>
          <a:lstStyle/>
          <a:p>
            <a:r>
              <a:rPr lang="en-US" sz="5400"/>
              <a:t>React Demo</a:t>
            </a:r>
          </a:p>
        </p:txBody>
      </p:sp>
      <p:sp>
        <p:nvSpPr>
          <p:cNvPr id="7" name="Title 1">
            <a:extLst>
              <a:ext uri="{FF2B5EF4-FFF2-40B4-BE49-F238E27FC236}">
                <a16:creationId xmlns:a16="http://schemas.microsoft.com/office/drawing/2014/main" id="{2D2BC004-9F09-DFD4-428C-0D614F394530}"/>
              </a:ext>
            </a:extLst>
          </p:cNvPr>
          <p:cNvSpPr txBox="1">
            <a:spLocks/>
          </p:cNvSpPr>
          <p:nvPr/>
        </p:nvSpPr>
        <p:spPr>
          <a:xfrm>
            <a:off x="7194782" y="995517"/>
            <a:ext cx="4353751" cy="4795684"/>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Bef>
                <a:spcPct val="20000"/>
              </a:spcBef>
              <a:spcAft>
                <a:spcPts val="600"/>
              </a:spcAft>
              <a:buClr>
                <a:schemeClr val="tx1"/>
              </a:buClr>
              <a:buSzPct val="100000"/>
            </a:pPr>
            <a:r>
              <a:rPr lang="en-US" sz="2400" cap="none" dirty="0"/>
              <a:t>This demo will cover 4 basic concepts:</a:t>
            </a:r>
            <a:endParaRPr lang="en-US" sz="2400" cap="none" dirty="0">
              <a:effectLst>
                <a:glow rad="38100">
                  <a:prstClr val="black">
                    <a:lumMod val="65000"/>
                    <a:lumOff val="35000"/>
                    <a:alpha val="50000"/>
                  </a:prstClr>
                </a:glow>
                <a:outerShdw blurRad="28575" dist="31750" dir="13200000" algn="tl" rotWithShape="0">
                  <a:srgbClr val="000000">
                    <a:alpha val="25000"/>
                  </a:srgbClr>
                </a:outerShdw>
              </a:effectLst>
            </a:endParaRPr>
          </a:p>
          <a:p>
            <a:pPr marL="457200" indent="-457200" algn="l">
              <a:spcBef>
                <a:spcPct val="20000"/>
              </a:spcBef>
              <a:spcAft>
                <a:spcPts val="600"/>
              </a:spcAft>
              <a:buClr>
                <a:schemeClr val="tx1"/>
              </a:buClr>
              <a:buSzPct val="100000"/>
              <a:buFont typeface="Arial"/>
              <a:buChar char="•"/>
            </a:pPr>
            <a:r>
              <a:rPr lang="en-US" sz="2400" cap="none" dirty="0"/>
              <a:t>Reusable components</a:t>
            </a:r>
            <a:endParaRPr lang="en-US" sz="2400" cap="none" dirty="0">
              <a:effectLst>
                <a:glow rad="38100">
                  <a:prstClr val="black">
                    <a:lumMod val="65000"/>
                    <a:lumOff val="35000"/>
                    <a:alpha val="50000"/>
                  </a:prstClr>
                </a:glow>
                <a:outerShdw blurRad="28575" dist="31750" dir="13200000" algn="tl" rotWithShape="0">
                  <a:srgbClr val="000000">
                    <a:alpha val="25000"/>
                  </a:srgbClr>
                </a:outerShdw>
              </a:effectLst>
            </a:endParaRPr>
          </a:p>
          <a:p>
            <a:pPr marL="457200" indent="-457200" algn="l">
              <a:spcBef>
                <a:spcPct val="20000"/>
              </a:spcBef>
              <a:spcAft>
                <a:spcPts val="600"/>
              </a:spcAft>
              <a:buClr>
                <a:schemeClr val="tx1"/>
              </a:buClr>
              <a:buSzPct val="100000"/>
              <a:buFont typeface="Arial"/>
              <a:buChar char="•"/>
            </a:pPr>
            <a:r>
              <a:rPr lang="en-US" sz="2400" cap="none" dirty="0"/>
              <a:t>State management</a:t>
            </a:r>
            <a:endParaRPr lang="en-US" sz="2400" cap="none" dirty="0">
              <a:effectLst>
                <a:glow rad="38100">
                  <a:prstClr val="black">
                    <a:lumMod val="65000"/>
                    <a:lumOff val="35000"/>
                    <a:alpha val="50000"/>
                  </a:prstClr>
                </a:glow>
                <a:outerShdw blurRad="28575" dist="31750" dir="13200000" algn="tl" rotWithShape="0">
                  <a:srgbClr val="000000">
                    <a:alpha val="25000"/>
                  </a:srgbClr>
                </a:outerShdw>
              </a:effectLst>
            </a:endParaRPr>
          </a:p>
          <a:p>
            <a:pPr marL="457200" indent="-457200" algn="l">
              <a:spcBef>
                <a:spcPct val="20000"/>
              </a:spcBef>
              <a:spcAft>
                <a:spcPts val="600"/>
              </a:spcAft>
              <a:buClr>
                <a:schemeClr val="tx1"/>
              </a:buClr>
              <a:buSzPct val="100000"/>
              <a:buFont typeface="Arial"/>
              <a:buChar char="•"/>
            </a:pPr>
            <a:r>
              <a:rPr lang="en-US" sz="2400" cap="none" dirty="0"/>
              <a:t>Conditional rendering</a:t>
            </a:r>
            <a:endParaRPr lang="en-US" sz="2400" cap="none" dirty="0">
              <a:effectLst>
                <a:glow rad="38100">
                  <a:prstClr val="black">
                    <a:lumMod val="65000"/>
                    <a:lumOff val="35000"/>
                    <a:alpha val="50000"/>
                  </a:prstClr>
                </a:glow>
                <a:outerShdw blurRad="28575" dist="31750" dir="13200000" algn="tl" rotWithShape="0">
                  <a:srgbClr val="000000">
                    <a:alpha val="25000"/>
                  </a:srgbClr>
                </a:outerShdw>
              </a:effectLst>
            </a:endParaRPr>
          </a:p>
          <a:p>
            <a:pPr marL="457200" indent="-457200" algn="l">
              <a:spcBef>
                <a:spcPct val="20000"/>
              </a:spcBef>
              <a:spcAft>
                <a:spcPts val="600"/>
              </a:spcAft>
              <a:buClr>
                <a:schemeClr val="tx1"/>
              </a:buClr>
              <a:buSzPct val="100000"/>
              <a:buFont typeface="Arial"/>
              <a:buChar char="•"/>
            </a:pPr>
            <a:r>
              <a:rPr lang="en-US" sz="2400" cap="none" dirty="0"/>
              <a:t>React hooks (aside from those used for state management)</a:t>
            </a:r>
            <a:endParaRPr lang="en-US" sz="2400" cap="none"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mn-lt"/>
              <a:ea typeface="+mn-ea"/>
              <a:cs typeface="+mn-cs"/>
            </a:endParaRPr>
          </a:p>
          <a:p>
            <a:pPr algn="l">
              <a:spcBef>
                <a:spcPct val="20000"/>
              </a:spcBef>
              <a:spcAft>
                <a:spcPts val="600"/>
              </a:spcAft>
              <a:buClr>
                <a:srgbClr val="FFFFFF"/>
              </a:buClr>
              <a:buSzPct val="100000"/>
            </a:pPr>
            <a:endParaRPr lang="en-US" sz="2400" cap="none" dirty="0">
              <a:gradFill flip="none" rotWithShape="1">
                <a:gsLst>
                  <a:gs pos="0">
                    <a:schemeClr val="tx1"/>
                  </a:gs>
                  <a:gs pos="100000">
                    <a:schemeClr val="tx1">
                      <a:lumMod val="75000"/>
                    </a:schemeClr>
                  </a:gs>
                </a:gsLst>
                <a:lin ang="5580000" scaled="0"/>
                <a:tileRect/>
              </a:gradFill>
              <a:effectLst>
                <a:glow rad="38100">
                  <a:prstClr val="black">
                    <a:lumMod val="65000"/>
                    <a:lumOff val="35000"/>
                    <a:alpha val="50000"/>
                  </a:prstClr>
                </a:glow>
                <a:outerShdw blurRad="28575" dist="31750" dir="13200000" algn="tl" rotWithShape="0">
                  <a:srgbClr val="000000">
                    <a:alpha val="25000"/>
                  </a:srgbClr>
                </a:outerShdw>
              </a:effectLst>
              <a:latin typeface="+mn-lt"/>
              <a:ea typeface="+mn-ea"/>
              <a:cs typeface="+mn-cs"/>
            </a:endParaRPr>
          </a:p>
          <a:p>
            <a:pPr algn="l">
              <a:spcBef>
                <a:spcPct val="20000"/>
              </a:spcBef>
              <a:spcAft>
                <a:spcPts val="600"/>
              </a:spcAft>
              <a:buClr>
                <a:srgbClr val="FFFFFF"/>
              </a:buClr>
              <a:buSzPct val="100000"/>
            </a:pPr>
            <a:r>
              <a:rPr lang="en-US" sz="2400" cap="none" dirty="0">
                <a:gradFill flip="none" rotWithShape="1">
                  <a:gsLst>
                    <a:gs pos="0">
                      <a:schemeClr val="tx1"/>
                    </a:gs>
                    <a:gs pos="100000">
                      <a:schemeClr val="tx1">
                        <a:lumMod val="75000"/>
                      </a:schemeClr>
                    </a:gs>
                  </a:gsLst>
                  <a:lin ang="5580000" scaled="0"/>
                  <a:tileRect/>
                </a:gradFill>
                <a:effectLst>
                  <a:glow rad="38100">
                    <a:prstClr val="black">
                      <a:lumMod val="65000"/>
                      <a:lumOff val="35000"/>
                      <a:alpha val="50000"/>
                    </a:prstClr>
                  </a:glow>
                  <a:outerShdw blurRad="28575" dist="31750" dir="13200000" algn="tl" rotWithShape="0">
                    <a:srgbClr val="000000">
                      <a:alpha val="25000"/>
                    </a:srgbClr>
                  </a:outerShdw>
                </a:effectLst>
                <a:latin typeface="+mn-lt"/>
                <a:ea typeface="+mn-ea"/>
                <a:cs typeface="+mn-cs"/>
              </a:rPr>
              <a:t>Built with Next.js, Tailwind, TypeScript</a:t>
            </a:r>
          </a:p>
          <a:p>
            <a:pPr algn="l">
              <a:spcBef>
                <a:spcPct val="20000"/>
              </a:spcBef>
              <a:spcAft>
                <a:spcPts val="600"/>
              </a:spcAft>
            </a:pPr>
            <a:r>
              <a:rPr lang="en-US" sz="2400" cap="none" dirty="0">
                <a:effectLst>
                  <a:glow rad="38100">
                    <a:prstClr val="black">
                      <a:lumMod val="65000"/>
                      <a:lumOff val="35000"/>
                      <a:alpha val="50000"/>
                    </a:prstClr>
                  </a:glow>
                  <a:outerShdw blurRad="28575" dist="31750" dir="13200000" algn="tl" rotWithShape="0">
                    <a:srgbClr val="000000">
                      <a:alpha val="25000"/>
                    </a:srgbClr>
                  </a:outerShdw>
                </a:effectLst>
                <a:ea typeface="+mj-lt"/>
                <a:cs typeface="+mj-lt"/>
                <a:hlinkClick r:id="rId3"/>
              </a:rPr>
              <a:t>https://github.com/krischarbonneau/devcop-demo</a:t>
            </a:r>
            <a:endParaRPr lang="en-US">
              <a:ea typeface="+mn-ea"/>
              <a:cs typeface="+mn-cs"/>
            </a:endParaRPr>
          </a:p>
          <a:p>
            <a:pPr marL="685800" indent="-685800" algn="l">
              <a:spcBef>
                <a:spcPct val="20000"/>
              </a:spcBef>
              <a:spcAft>
                <a:spcPts val="600"/>
              </a:spcAft>
              <a:buClr>
                <a:schemeClr val="tx1"/>
              </a:buClr>
              <a:buSzPct val="100000"/>
              <a:buFont typeface="Arial"/>
              <a:buChar char="•"/>
            </a:pPr>
            <a:endParaRPr lang="en-US" sz="18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endParaRPr>
          </a:p>
          <a:p>
            <a:pPr marL="685800" indent="-685800" algn="l">
              <a:spcBef>
                <a:spcPct val="20000"/>
              </a:spcBef>
              <a:spcAft>
                <a:spcPts val="600"/>
              </a:spcAft>
              <a:buClr>
                <a:schemeClr val="tx1"/>
              </a:buClr>
              <a:buSzPct val="100000"/>
              <a:buFont typeface="Arial"/>
              <a:buChar char="•"/>
            </a:pPr>
            <a:endParaRPr lang="en-US" sz="1800" cap="small">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mn-lt"/>
              <a:ea typeface="+mn-ea"/>
              <a:cs typeface="+mn-cs"/>
            </a:endParaRPr>
          </a:p>
          <a:p>
            <a:pPr marL="685800" indent="-685800" algn="l">
              <a:spcBef>
                <a:spcPct val="20000"/>
              </a:spcBef>
              <a:spcAft>
                <a:spcPts val="600"/>
              </a:spcAft>
              <a:buClr>
                <a:schemeClr val="tx1"/>
              </a:buClr>
              <a:buSzPct val="100000"/>
              <a:buFont typeface="Arial"/>
              <a:buChar char="•"/>
            </a:pPr>
            <a:endParaRPr lang="en-US" sz="1800" cap="small">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mn-lt"/>
              <a:ea typeface="+mn-ea"/>
              <a:cs typeface="+mn-cs"/>
            </a:endParaRPr>
          </a:p>
        </p:txBody>
      </p:sp>
    </p:spTree>
    <p:extLst>
      <p:ext uri="{BB962C8B-B14F-4D97-AF65-F5344CB8AC3E}">
        <p14:creationId xmlns:p14="http://schemas.microsoft.com/office/powerpoint/2010/main" val="2304469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2" name="Rectangle 6">
            <a:extLst>
              <a:ext uri="{FF2B5EF4-FFF2-40B4-BE49-F238E27FC236}">
                <a16:creationId xmlns:a16="http://schemas.microsoft.com/office/drawing/2014/main" id="{A79A2E3A-88DD-4B27-909A-4031901CC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57675"/>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9692B4-26F3-B0EC-867D-5A78A52BFD1A}"/>
              </a:ext>
            </a:extLst>
          </p:cNvPr>
          <p:cNvSpPr>
            <a:spLocks noGrp="1"/>
          </p:cNvSpPr>
          <p:nvPr>
            <p:ph type="title"/>
          </p:nvPr>
        </p:nvSpPr>
        <p:spPr>
          <a:xfrm>
            <a:off x="1141412" y="609601"/>
            <a:ext cx="9285822" cy="3402562"/>
          </a:xfrm>
        </p:spPr>
        <p:txBody>
          <a:bodyPr vert="horz" lIns="91440" tIns="45720" rIns="91440" bIns="45720" rtlCol="0" anchor="b">
            <a:normAutofit/>
          </a:bodyPr>
          <a:lstStyle/>
          <a:p>
            <a:r>
              <a:rPr lang="en-US" sz="6600">
                <a:effectLst>
                  <a:glow rad="38100">
                    <a:schemeClr val="bg1">
                      <a:lumMod val="65000"/>
                      <a:lumOff val="35000"/>
                      <a:alpha val="50000"/>
                    </a:schemeClr>
                  </a:glow>
                  <a:outerShdw blurRad="28575" dist="31750" dir="13200000" algn="tl" rotWithShape="0">
                    <a:srgbClr val="000000">
                      <a:alpha val="25000"/>
                    </a:srgbClr>
                  </a:outerShdw>
                </a:effectLst>
              </a:rPr>
              <a:t>Questions?</a:t>
            </a:r>
          </a:p>
        </p:txBody>
      </p:sp>
      <p:sp>
        <p:nvSpPr>
          <p:cNvPr id="13" name="Rectangle 8">
            <a:extLst>
              <a:ext uri="{FF2B5EF4-FFF2-40B4-BE49-F238E27FC236}">
                <a16:creationId xmlns:a16="http://schemas.microsoft.com/office/drawing/2014/main" id="{22FC9FC5-AE70-47F7-97E7-DD8418F0D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65807"/>
            <a:ext cx="12192000" cy="2292194"/>
          </a:xfrm>
          <a:prstGeom prst="rect">
            <a:avLst/>
          </a:prstGeom>
          <a:solidFill>
            <a:srgbClr val="363D46"/>
          </a:solidFill>
          <a:ln>
            <a:noFill/>
          </a:ln>
          <a:effectLst>
            <a:innerShdw blurRad="635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BB6211A9-0224-42CE-8B84-2223FD5FA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65807"/>
            <a:ext cx="12192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261137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13A77-8117-3345-1D1A-294711CAF7DA}"/>
              </a:ext>
            </a:extLst>
          </p:cNvPr>
          <p:cNvSpPr>
            <a:spLocks noGrp="1"/>
          </p:cNvSpPr>
          <p:nvPr>
            <p:ph type="title"/>
          </p:nvPr>
        </p:nvSpPr>
        <p:spPr>
          <a:xfrm>
            <a:off x="1751012" y="4363271"/>
            <a:ext cx="8676222" cy="1066801"/>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Thank you</a:t>
            </a:r>
          </a:p>
        </p:txBody>
      </p:sp>
      <p:pic>
        <p:nvPicPr>
          <p:cNvPr id="6" name="Graphic 5" descr="Smiling Face with No Fill">
            <a:extLst>
              <a:ext uri="{FF2B5EF4-FFF2-40B4-BE49-F238E27FC236}">
                <a16:creationId xmlns:a16="http://schemas.microsoft.com/office/drawing/2014/main" id="{C33083C5-3A1F-0C13-3EC2-2593B8BF6C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92320" y="640080"/>
            <a:ext cx="3602736" cy="360273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18612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TC103457485[[fn=Mesh]]</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Mesh</vt:lpstr>
      <vt:lpstr>DevCoP React Showcase</vt:lpstr>
      <vt:lpstr>Introduction</vt:lpstr>
      <vt:lpstr>What is React?</vt:lpstr>
      <vt:lpstr>Why React?</vt:lpstr>
      <vt:lpstr>What is JSX?</vt:lpstr>
      <vt:lpstr>What is a fragment?</vt:lpstr>
      <vt:lpstr>React Demo</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235</cp:revision>
  <dcterms:created xsi:type="dcterms:W3CDTF">2023-04-12T14:47:53Z</dcterms:created>
  <dcterms:modified xsi:type="dcterms:W3CDTF">2023-04-12T16:51:42Z</dcterms:modified>
</cp:coreProperties>
</file>