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61" r:id="rId6"/>
    <p:sldId id="281" r:id="rId7"/>
    <p:sldId id="283" r:id="rId8"/>
    <p:sldId id="284" r:id="rId9"/>
    <p:sldId id="282" r:id="rId10"/>
    <p:sldId id="279" r:id="rId11"/>
    <p:sldId id="262" r:id="rId12"/>
    <p:sldId id="263" r:id="rId13"/>
    <p:sldId id="264" r:id="rId14"/>
    <p:sldId id="27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cas Deschambault, Joël JLD [NC]" initials="L[" lastIdx="1" clrIdx="0">
    <p:extLst>
      <p:ext uri="{19B8F6BF-5375-455C-9EA6-DF929625EA0E}">
        <p15:presenceInfo xmlns:p15="http://schemas.microsoft.com/office/powerpoint/2012/main" userId="S::joel.lacasdeschambault@hrsdc-rhdcc.gc.ca::f60ba91b-5c76-4790-b34c-ff397a89e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0B19C-51F4-4D84-B279-4D90F442FC60}" v="1474" dt="2020-10-14T22:24:38.117"/>
    <p1510:client id="{04F39ED9-D886-4464-815D-90687E1E289B}" v="45" dt="2020-10-09T17:50:16.526"/>
    <p1510:client id="{2ACAF711-EF10-4888-AE5E-EFBD32210092}" v="1174" dt="2020-10-09T18:16:39.239"/>
    <p1510:client id="{3C7D0A50-080E-4463-800B-2BF07F599A31}" v="52" dt="2020-10-09T18:28:04.397"/>
    <p1510:client id="{3F1D4D6E-611B-4EA5-9E18-51C230159DDE}" v="45" dt="2020-10-19T21:28:12.238"/>
    <p1510:client id="{6C3DAACE-CFBE-480D-B24C-8A557ABBB61E}" v="208" dt="2020-10-14T22:35:27.317"/>
    <p1510:client id="{AFB72CE7-C91E-402B-9061-3C3913D90A3A}" v="21" dt="2020-10-16T17:29:27.284"/>
    <p1510:client id="{D933C4D4-0B6A-4257-869C-7DDF1E77CB95}" v="60" dt="2020-10-15T11:54:54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as Deschambault, Joël JLD [NC]" userId="S::joel.lacasdeschambault@hrsdc-rhdcc.gc.ca::f60ba91b-5c76-4790-b34c-ff397a89e1e0" providerId="AD" clId="Web-{6C3DAACE-CFBE-480D-B24C-8A557ABBB61E}"/>
    <pc:docChg chg="addSld modSld">
      <pc:chgData name="Lacas Deschambault, Joël JLD [NC]" userId="S::joel.lacasdeschambault@hrsdc-rhdcc.gc.ca::f60ba91b-5c76-4790-b34c-ff397a89e1e0" providerId="AD" clId="Web-{6C3DAACE-CFBE-480D-B24C-8A557ABBB61E}" dt="2020-10-14T22:35:27.317" v="207" actId="20577"/>
      <pc:docMkLst>
        <pc:docMk/>
      </pc:docMkLst>
      <pc:sldChg chg="modSp new">
        <pc:chgData name="Lacas Deschambault, Joël JLD [NC]" userId="S::joel.lacasdeschambault@hrsdc-rhdcc.gc.ca::f60ba91b-5c76-4790-b34c-ff397a89e1e0" providerId="AD" clId="Web-{6C3DAACE-CFBE-480D-B24C-8A557ABBB61E}" dt="2020-10-14T22:35:27.317" v="206" actId="20577"/>
        <pc:sldMkLst>
          <pc:docMk/>
          <pc:sldMk cId="35469185" sldId="285"/>
        </pc:sldMkLst>
        <pc:spChg chg="mod">
          <ac:chgData name="Lacas Deschambault, Joël JLD [NC]" userId="S::joel.lacasdeschambault@hrsdc-rhdcc.gc.ca::f60ba91b-5c76-4790-b34c-ff397a89e1e0" providerId="AD" clId="Web-{6C3DAACE-CFBE-480D-B24C-8A557ABBB61E}" dt="2020-10-14T22:32:22.065" v="2" actId="20577"/>
          <ac:spMkLst>
            <pc:docMk/>
            <pc:sldMk cId="35469185" sldId="285"/>
            <ac:spMk id="2" creationId="{765D7075-8E1E-4F25-A04B-2FB8ABD0CB13}"/>
          </ac:spMkLst>
        </pc:spChg>
        <pc:spChg chg="mod">
          <ac:chgData name="Lacas Deschambault, Joël JLD [NC]" userId="S::joel.lacasdeschambault@hrsdc-rhdcc.gc.ca::f60ba91b-5c76-4790-b34c-ff397a89e1e0" providerId="AD" clId="Web-{6C3DAACE-CFBE-480D-B24C-8A557ABBB61E}" dt="2020-10-14T22:35:27.317" v="206" actId="20577"/>
          <ac:spMkLst>
            <pc:docMk/>
            <pc:sldMk cId="35469185" sldId="285"/>
            <ac:spMk id="3" creationId="{88627348-F076-42B6-8D01-B3B56DC1CA9B}"/>
          </ac:spMkLst>
        </pc:spChg>
      </pc:sldChg>
    </pc:docChg>
  </pc:docChgLst>
  <pc:docChgLst>
    <pc:chgData name="Rochon, Jean-Benoit JBR [NC]" userId="S::jeanbenoit.rochon@hrsdc-rhdcc.gc.ca::b48a4e4b-edc8-45d7-a394-7311fbe1740a" providerId="AD" clId="Web-{04F39ED9-D886-4464-815D-90687E1E289B}"/>
    <pc:docChg chg="modSld">
      <pc:chgData name="Rochon, Jean-Benoit JBR [NC]" userId="S::jeanbenoit.rochon@hrsdc-rhdcc.gc.ca::b48a4e4b-edc8-45d7-a394-7311fbe1740a" providerId="AD" clId="Web-{04F39ED9-D886-4464-815D-90687E1E289B}" dt="2020-10-09T17:50:15.182" v="40" actId="20577"/>
      <pc:docMkLst>
        <pc:docMk/>
      </pc:docMkLst>
      <pc:sldChg chg="modSp">
        <pc:chgData name="Rochon, Jean-Benoit JBR [NC]" userId="S::jeanbenoit.rochon@hrsdc-rhdcc.gc.ca::b48a4e4b-edc8-45d7-a394-7311fbe1740a" providerId="AD" clId="Web-{04F39ED9-D886-4464-815D-90687E1E289B}" dt="2020-10-09T17:43:55.416" v="6" actId="20577"/>
        <pc:sldMkLst>
          <pc:docMk/>
          <pc:sldMk cId="966918764" sldId="256"/>
        </pc:sldMkLst>
        <pc:spChg chg="mod">
          <ac:chgData name="Rochon, Jean-Benoit JBR [NC]" userId="S::jeanbenoit.rochon@hrsdc-rhdcc.gc.ca::b48a4e4b-edc8-45d7-a394-7311fbe1740a" providerId="AD" clId="Web-{04F39ED9-D886-4464-815D-90687E1E289B}" dt="2020-10-09T17:43:55.416" v="6" actId="20577"/>
          <ac:spMkLst>
            <pc:docMk/>
            <pc:sldMk cId="966918764" sldId="256"/>
            <ac:spMk id="2" creationId="{00000000-0000-0000-0000-000000000000}"/>
          </ac:spMkLst>
        </pc:spChg>
        <pc:spChg chg="mod">
          <ac:chgData name="Rochon, Jean-Benoit JBR [NC]" userId="S::jeanbenoit.rochon@hrsdc-rhdcc.gc.ca::b48a4e4b-edc8-45d7-a394-7311fbe1740a" providerId="AD" clId="Web-{04F39ED9-D886-4464-815D-90687E1E289B}" dt="2020-10-09T17:43:41.977" v="3" actId="20577"/>
          <ac:spMkLst>
            <pc:docMk/>
            <pc:sldMk cId="966918764" sldId="256"/>
            <ac:spMk id="3" creationId="{00000000-0000-0000-0000-000000000000}"/>
          </ac:spMkLst>
        </pc:spChg>
      </pc:sldChg>
      <pc:sldChg chg="delSp modSp">
        <pc:chgData name="Rochon, Jean-Benoit JBR [NC]" userId="S::jeanbenoit.rochon@hrsdc-rhdcc.gc.ca::b48a4e4b-edc8-45d7-a394-7311fbe1740a" providerId="AD" clId="Web-{04F39ED9-D886-4464-815D-90687E1E289B}" dt="2020-10-09T17:50:15.182" v="39" actId="20577"/>
        <pc:sldMkLst>
          <pc:docMk/>
          <pc:sldMk cId="3373344084" sldId="261"/>
        </pc:sldMkLst>
        <pc:spChg chg="mod">
          <ac:chgData name="Rochon, Jean-Benoit JBR [NC]" userId="S::jeanbenoit.rochon@hrsdc-rhdcc.gc.ca::b48a4e4b-edc8-45d7-a394-7311fbe1740a" providerId="AD" clId="Web-{04F39ED9-D886-4464-815D-90687E1E289B}" dt="2020-10-09T17:44:26.809" v="28" actId="20577"/>
          <ac:spMkLst>
            <pc:docMk/>
            <pc:sldMk cId="3373344084" sldId="261"/>
            <ac:spMk id="2" creationId="{00000000-0000-0000-0000-000000000000}"/>
          </ac:spMkLst>
        </pc:spChg>
        <pc:spChg chg="mod">
          <ac:chgData name="Rochon, Jean-Benoit JBR [NC]" userId="S::jeanbenoit.rochon@hrsdc-rhdcc.gc.ca::b48a4e4b-edc8-45d7-a394-7311fbe1740a" providerId="AD" clId="Web-{04F39ED9-D886-4464-815D-90687E1E289B}" dt="2020-10-09T17:50:15.182" v="39" actId="20577"/>
          <ac:spMkLst>
            <pc:docMk/>
            <pc:sldMk cId="3373344084" sldId="261"/>
            <ac:spMk id="3" creationId="{00000000-0000-0000-0000-000000000000}"/>
          </ac:spMkLst>
        </pc:spChg>
        <pc:picChg chg="del">
          <ac:chgData name="Rochon, Jean-Benoit JBR [NC]" userId="S::jeanbenoit.rochon@hrsdc-rhdcc.gc.ca::b48a4e4b-edc8-45d7-a394-7311fbe1740a" providerId="AD" clId="Web-{04F39ED9-D886-4464-815D-90687E1E289B}" dt="2020-10-09T17:44:07.292" v="7"/>
          <ac:picMkLst>
            <pc:docMk/>
            <pc:sldMk cId="3373344084" sldId="261"/>
            <ac:picMk id="4" creationId="{00000000-0000-0000-0000-000000000000}"/>
          </ac:picMkLst>
        </pc:picChg>
      </pc:sldChg>
    </pc:docChg>
  </pc:docChgLst>
  <pc:docChgLst>
    <pc:chgData name="Lacas Deschambault, Joël JLD [NC]" userId="S::joel.lacasdeschambault@hrsdc-rhdcc.gc.ca::f60ba91b-5c76-4790-b34c-ff397a89e1e0" providerId="AD" clId="Web-{3F1D4D6E-611B-4EA5-9E18-51C230159DDE}"/>
    <pc:docChg chg="delSld modSld">
      <pc:chgData name="Lacas Deschambault, Joël JLD [NC]" userId="S::joel.lacasdeschambault@hrsdc-rhdcc.gc.ca::f60ba91b-5c76-4790-b34c-ff397a89e1e0" providerId="AD" clId="Web-{3F1D4D6E-611B-4EA5-9E18-51C230159DDE}" dt="2020-10-19T21:28:12.238" v="44" actId="1076"/>
      <pc:docMkLst>
        <pc:docMk/>
      </pc:docMkLst>
      <pc:sldChg chg="modSp delCm">
        <pc:chgData name="Lacas Deschambault, Joël JLD [NC]" userId="S::joel.lacasdeschambault@hrsdc-rhdcc.gc.ca::f60ba91b-5c76-4790-b34c-ff397a89e1e0" providerId="AD" clId="Web-{3F1D4D6E-611B-4EA5-9E18-51C230159DDE}" dt="2020-10-19T21:10:50.075" v="11" actId="1076"/>
        <pc:sldMkLst>
          <pc:docMk/>
          <pc:sldMk cId="3373344084" sldId="261"/>
        </pc:sldMkLst>
        <pc:spChg chg="mod">
          <ac:chgData name="Lacas Deschambault, Joël JLD [NC]" userId="S::joel.lacasdeschambault@hrsdc-rhdcc.gc.ca::f60ba91b-5c76-4790-b34c-ff397a89e1e0" providerId="AD" clId="Web-{3F1D4D6E-611B-4EA5-9E18-51C230159DDE}" dt="2020-10-19T21:10:46.059" v="10" actId="1076"/>
          <ac:spMkLst>
            <pc:docMk/>
            <pc:sldMk cId="3373344084" sldId="261"/>
            <ac:spMk id="2" creationId="{00000000-0000-0000-0000-000000000000}"/>
          </ac:spMkLst>
        </pc:spChg>
        <pc:spChg chg="mod">
          <ac:chgData name="Lacas Deschambault, Joël JLD [NC]" userId="S::joel.lacasdeschambault@hrsdc-rhdcc.gc.ca::f60ba91b-5c76-4790-b34c-ff397a89e1e0" providerId="AD" clId="Web-{3F1D4D6E-611B-4EA5-9E18-51C230159DDE}" dt="2020-10-19T21:10:50.075" v="11" actId="1076"/>
          <ac:spMkLst>
            <pc:docMk/>
            <pc:sldMk cId="3373344084" sldId="261"/>
            <ac:spMk id="3" creationId="{00000000-0000-0000-0000-000000000000}"/>
          </ac:spMkLst>
        </pc:spChg>
      </pc:sldChg>
      <pc:sldChg chg="del">
        <pc:chgData name="Lacas Deschambault, Joël JLD [NC]" userId="S::joel.lacasdeschambault@hrsdc-rhdcc.gc.ca::f60ba91b-5c76-4790-b34c-ff397a89e1e0" providerId="AD" clId="Web-{3F1D4D6E-611B-4EA5-9E18-51C230159DDE}" dt="2020-10-19T21:24:44.640" v="12"/>
        <pc:sldMkLst>
          <pc:docMk/>
          <pc:sldMk cId="4067103841" sldId="278"/>
        </pc:sldMkLst>
      </pc:sldChg>
      <pc:sldChg chg="modSp">
        <pc:chgData name="Lacas Deschambault, Joël JLD [NC]" userId="S::joel.lacasdeschambault@hrsdc-rhdcc.gc.ca::f60ba91b-5c76-4790-b34c-ff397a89e1e0" providerId="AD" clId="Web-{3F1D4D6E-611B-4EA5-9E18-51C230159DDE}" dt="2020-10-19T21:28:12.238" v="44" actId="1076"/>
        <pc:sldMkLst>
          <pc:docMk/>
          <pc:sldMk cId="2206683829" sldId="281"/>
        </pc:sldMkLst>
        <pc:spChg chg="mod">
          <ac:chgData name="Lacas Deschambault, Joël JLD [NC]" userId="S::joel.lacasdeschambault@hrsdc-rhdcc.gc.ca::f60ba91b-5c76-4790-b34c-ff397a89e1e0" providerId="AD" clId="Web-{3F1D4D6E-611B-4EA5-9E18-51C230159DDE}" dt="2020-10-19T21:28:12.238" v="44" actId="1076"/>
          <ac:spMkLst>
            <pc:docMk/>
            <pc:sldMk cId="2206683829" sldId="281"/>
            <ac:spMk id="3" creationId="{43E276D7-F0F2-4287-B762-97994468F0F0}"/>
          </ac:spMkLst>
        </pc:spChg>
      </pc:sldChg>
      <pc:sldChg chg="modSp">
        <pc:chgData name="Lacas Deschambault, Joël JLD [NC]" userId="S::joel.lacasdeschambault@hrsdc-rhdcc.gc.ca::f60ba91b-5c76-4790-b34c-ff397a89e1e0" providerId="AD" clId="Web-{3F1D4D6E-611B-4EA5-9E18-51C230159DDE}" dt="2020-10-19T21:27:04.643" v="41" actId="20577"/>
        <pc:sldMkLst>
          <pc:docMk/>
          <pc:sldMk cId="695692676" sldId="282"/>
        </pc:sldMkLst>
        <pc:spChg chg="mod">
          <ac:chgData name="Lacas Deschambault, Joël JLD [NC]" userId="S::joel.lacasdeschambault@hrsdc-rhdcc.gc.ca::f60ba91b-5c76-4790-b34c-ff397a89e1e0" providerId="AD" clId="Web-{3F1D4D6E-611B-4EA5-9E18-51C230159DDE}" dt="2020-10-19T21:27:04.643" v="41" actId="20577"/>
          <ac:spMkLst>
            <pc:docMk/>
            <pc:sldMk cId="695692676" sldId="282"/>
            <ac:spMk id="3" creationId="{B88CEDF7-ABC7-4616-BFEB-FC5682C079AA}"/>
          </ac:spMkLst>
        </pc:spChg>
      </pc:sldChg>
      <pc:sldChg chg="modSp">
        <pc:chgData name="Lacas Deschambault, Joël JLD [NC]" userId="S::joel.lacasdeschambault@hrsdc-rhdcc.gc.ca::f60ba91b-5c76-4790-b34c-ff397a89e1e0" providerId="AD" clId="Web-{3F1D4D6E-611B-4EA5-9E18-51C230159DDE}" dt="2020-10-19T21:02:56.877" v="7" actId="20577"/>
        <pc:sldMkLst>
          <pc:docMk/>
          <pc:sldMk cId="440870043" sldId="283"/>
        </pc:sldMkLst>
        <pc:spChg chg="mod">
          <ac:chgData name="Lacas Deschambault, Joël JLD [NC]" userId="S::joel.lacasdeschambault@hrsdc-rhdcc.gc.ca::f60ba91b-5c76-4790-b34c-ff397a89e1e0" providerId="AD" clId="Web-{3F1D4D6E-611B-4EA5-9E18-51C230159DDE}" dt="2020-10-19T21:02:56.877" v="7" actId="20577"/>
          <ac:spMkLst>
            <pc:docMk/>
            <pc:sldMk cId="440870043" sldId="283"/>
            <ac:spMk id="3" creationId="{07C42C05-A93C-43ED-AB30-F581488B5226}"/>
          </ac:spMkLst>
        </pc:spChg>
      </pc:sldChg>
      <pc:sldChg chg="del">
        <pc:chgData name="Lacas Deschambault, Joël JLD [NC]" userId="S::joel.lacasdeschambault@hrsdc-rhdcc.gc.ca::f60ba91b-5c76-4790-b34c-ff397a89e1e0" providerId="AD" clId="Web-{3F1D4D6E-611B-4EA5-9E18-51C230159DDE}" dt="2020-10-19T21:24:48.968" v="13"/>
        <pc:sldMkLst>
          <pc:docMk/>
          <pc:sldMk cId="35469185" sldId="285"/>
        </pc:sldMkLst>
      </pc:sldChg>
    </pc:docChg>
  </pc:docChgLst>
  <pc:docChgLst>
    <pc:chgData name="Heroux, Patrick PH [NC]" userId="S::patrick.heroux@hrsdc-rhdcc.gc.ca::93b59ed4-527d-4e98-8650-b7fba476946a" providerId="AD" clId="Web-{2ACAF711-EF10-4888-AE5E-EFBD32210092}"/>
    <pc:docChg chg="addSld delSld modSld">
      <pc:chgData name="Heroux, Patrick PH [NC]" userId="S::patrick.heroux@hrsdc-rhdcc.gc.ca::93b59ed4-527d-4e98-8650-b7fba476946a" providerId="AD" clId="Web-{2ACAF711-EF10-4888-AE5E-EFBD32210092}" dt="2020-10-09T18:16:39.239" v="1171" actId="20577"/>
      <pc:docMkLst>
        <pc:docMk/>
      </pc:docMkLst>
      <pc:sldChg chg="modSp">
        <pc:chgData name="Heroux, Patrick PH [NC]" userId="S::patrick.heroux@hrsdc-rhdcc.gc.ca::93b59ed4-527d-4e98-8650-b7fba476946a" providerId="AD" clId="Web-{2ACAF711-EF10-4888-AE5E-EFBD32210092}" dt="2020-10-09T18:00:30.861" v="813" actId="20577"/>
        <pc:sldMkLst>
          <pc:docMk/>
          <pc:sldMk cId="3373344084" sldId="261"/>
        </pc:sldMkLst>
        <pc:spChg chg="mod">
          <ac:chgData name="Heroux, Patrick PH [NC]" userId="S::patrick.heroux@hrsdc-rhdcc.gc.ca::93b59ed4-527d-4e98-8650-b7fba476946a" providerId="AD" clId="Web-{2ACAF711-EF10-4888-AE5E-EFBD32210092}" dt="2020-10-09T18:00:30.861" v="813" actId="20577"/>
          <ac:spMkLst>
            <pc:docMk/>
            <pc:sldMk cId="3373344084" sldId="261"/>
            <ac:spMk id="3" creationId="{00000000-0000-0000-0000-000000000000}"/>
          </ac:spMkLst>
        </pc:spChg>
      </pc:sldChg>
      <pc:sldChg chg="modSp new del">
        <pc:chgData name="Heroux, Patrick PH [NC]" userId="S::patrick.heroux@hrsdc-rhdcc.gc.ca::93b59ed4-527d-4e98-8650-b7fba476946a" providerId="AD" clId="Web-{2ACAF711-EF10-4888-AE5E-EFBD32210092}" dt="2020-10-09T17:48:16.140" v="162"/>
        <pc:sldMkLst>
          <pc:docMk/>
          <pc:sldMk cId="940240509" sldId="281"/>
        </pc:sldMkLst>
        <pc:spChg chg="mod">
          <ac:chgData name="Heroux, Patrick PH [NC]" userId="S::patrick.heroux@hrsdc-rhdcc.gc.ca::93b59ed4-527d-4e98-8650-b7fba476946a" providerId="AD" clId="Web-{2ACAF711-EF10-4888-AE5E-EFBD32210092}" dt="2020-10-09T17:46:44.952" v="7" actId="20577"/>
          <ac:spMkLst>
            <pc:docMk/>
            <pc:sldMk cId="940240509" sldId="281"/>
            <ac:spMk id="2" creationId="{4EAD93C7-F4C5-4737-AB79-822D757A5AB2}"/>
          </ac:spMkLst>
        </pc:spChg>
        <pc:spChg chg="mod">
          <ac:chgData name="Heroux, Patrick PH [NC]" userId="S::patrick.heroux@hrsdc-rhdcc.gc.ca::93b59ed4-527d-4e98-8650-b7fba476946a" providerId="AD" clId="Web-{2ACAF711-EF10-4888-AE5E-EFBD32210092}" dt="2020-10-09T17:47:19.562" v="95" actId="20577"/>
          <ac:spMkLst>
            <pc:docMk/>
            <pc:sldMk cId="940240509" sldId="281"/>
            <ac:spMk id="3" creationId="{BDBBD0A2-5A2A-4C94-8A8A-C1223638657D}"/>
          </ac:spMkLst>
        </pc:spChg>
      </pc:sldChg>
      <pc:sldChg chg="modSp new">
        <pc:chgData name="Heroux, Patrick PH [NC]" userId="S::patrick.heroux@hrsdc-rhdcc.gc.ca::93b59ed4-527d-4e98-8650-b7fba476946a" providerId="AD" clId="Web-{2ACAF711-EF10-4888-AE5E-EFBD32210092}" dt="2020-10-09T18:16:39.239" v="1170" actId="20577"/>
        <pc:sldMkLst>
          <pc:docMk/>
          <pc:sldMk cId="2206683829" sldId="281"/>
        </pc:sldMkLst>
        <pc:spChg chg="mod">
          <ac:chgData name="Heroux, Patrick PH [NC]" userId="S::patrick.heroux@hrsdc-rhdcc.gc.ca::93b59ed4-527d-4e98-8650-b7fba476946a" providerId="AD" clId="Web-{2ACAF711-EF10-4888-AE5E-EFBD32210092}" dt="2020-10-09T18:05:39.831" v="818" actId="20577"/>
          <ac:spMkLst>
            <pc:docMk/>
            <pc:sldMk cId="2206683829" sldId="281"/>
            <ac:spMk id="2" creationId="{AC5B02BD-E993-40F3-AB17-ADC1D366CF4F}"/>
          </ac:spMkLst>
        </pc:spChg>
        <pc:spChg chg="mod">
          <ac:chgData name="Heroux, Patrick PH [NC]" userId="S::patrick.heroux@hrsdc-rhdcc.gc.ca::93b59ed4-527d-4e98-8650-b7fba476946a" providerId="AD" clId="Web-{2ACAF711-EF10-4888-AE5E-EFBD32210092}" dt="2020-10-09T18:16:39.239" v="1170" actId="20577"/>
          <ac:spMkLst>
            <pc:docMk/>
            <pc:sldMk cId="2206683829" sldId="281"/>
            <ac:spMk id="3" creationId="{43E276D7-F0F2-4287-B762-97994468F0F0}"/>
          </ac:spMkLst>
        </pc:spChg>
      </pc:sldChg>
    </pc:docChg>
  </pc:docChgLst>
  <pc:docChgLst>
    <pc:chgData name="Rochon, Jean-Benoit JBR [NC]" userId="S::jeanbenoit.rochon@hrsdc-rhdcc.gc.ca::b48a4e4b-edc8-45d7-a394-7311fbe1740a" providerId="AD" clId="Web-{D933C4D4-0B6A-4257-869C-7DDF1E77CB95}"/>
    <pc:docChg chg="modSld">
      <pc:chgData name="Rochon, Jean-Benoit JBR [NC]" userId="S::jeanbenoit.rochon@hrsdc-rhdcc.gc.ca::b48a4e4b-edc8-45d7-a394-7311fbe1740a" providerId="AD" clId="Web-{D933C4D4-0B6A-4257-869C-7DDF1E77CB95}" dt="2020-10-15T11:54:54.810" v="42" actId="20577"/>
      <pc:docMkLst>
        <pc:docMk/>
      </pc:docMkLst>
      <pc:sldChg chg="modSp">
        <pc:chgData name="Rochon, Jean-Benoit JBR [NC]" userId="S::jeanbenoit.rochon@hrsdc-rhdcc.gc.ca::b48a4e4b-edc8-45d7-a394-7311fbe1740a" providerId="AD" clId="Web-{D933C4D4-0B6A-4257-869C-7DDF1E77CB95}" dt="2020-10-15T11:52:16.996" v="22" actId="20577"/>
        <pc:sldMkLst>
          <pc:docMk/>
          <pc:sldMk cId="3373344084" sldId="261"/>
        </pc:sldMkLst>
        <pc:spChg chg="mod">
          <ac:chgData name="Rochon, Jean-Benoit JBR [NC]" userId="S::jeanbenoit.rochon@hrsdc-rhdcc.gc.ca::b48a4e4b-edc8-45d7-a394-7311fbe1740a" providerId="AD" clId="Web-{D933C4D4-0B6A-4257-869C-7DDF1E77CB95}" dt="2020-10-15T11:52:16.996" v="22" actId="20577"/>
          <ac:spMkLst>
            <pc:docMk/>
            <pc:sldMk cId="3373344084" sldId="261"/>
            <ac:spMk id="3" creationId="{00000000-0000-0000-0000-000000000000}"/>
          </ac:spMkLst>
        </pc:spChg>
      </pc:sldChg>
      <pc:sldChg chg="modSp">
        <pc:chgData name="Rochon, Jean-Benoit JBR [NC]" userId="S::jeanbenoit.rochon@hrsdc-rhdcc.gc.ca::b48a4e4b-edc8-45d7-a394-7311fbe1740a" providerId="AD" clId="Web-{D933C4D4-0B6A-4257-869C-7DDF1E77CB95}" dt="2020-10-15T11:54:54.810" v="41" actId="20577"/>
        <pc:sldMkLst>
          <pc:docMk/>
          <pc:sldMk cId="2093407105" sldId="262"/>
        </pc:sldMkLst>
        <pc:spChg chg="mod">
          <ac:chgData name="Rochon, Jean-Benoit JBR [NC]" userId="S::jeanbenoit.rochon@hrsdc-rhdcc.gc.ca::b48a4e4b-edc8-45d7-a394-7311fbe1740a" providerId="AD" clId="Web-{D933C4D4-0B6A-4257-869C-7DDF1E77CB95}" dt="2020-10-15T11:54:54.810" v="41" actId="20577"/>
          <ac:spMkLst>
            <pc:docMk/>
            <pc:sldMk cId="2093407105" sldId="262"/>
            <ac:spMk id="3" creationId="{00000000-0000-0000-0000-000000000000}"/>
          </ac:spMkLst>
        </pc:spChg>
      </pc:sldChg>
      <pc:sldChg chg="modSp">
        <pc:chgData name="Rochon, Jean-Benoit JBR [NC]" userId="S::jeanbenoit.rochon@hrsdc-rhdcc.gc.ca::b48a4e4b-edc8-45d7-a394-7311fbe1740a" providerId="AD" clId="Web-{D933C4D4-0B6A-4257-869C-7DDF1E77CB95}" dt="2020-10-15T11:51:26.168" v="15" actId="20577"/>
        <pc:sldMkLst>
          <pc:docMk/>
          <pc:sldMk cId="3441452233" sldId="276"/>
        </pc:sldMkLst>
        <pc:spChg chg="mod">
          <ac:chgData name="Rochon, Jean-Benoit JBR [NC]" userId="S::jeanbenoit.rochon@hrsdc-rhdcc.gc.ca::b48a4e4b-edc8-45d7-a394-7311fbe1740a" providerId="AD" clId="Web-{D933C4D4-0B6A-4257-869C-7DDF1E77CB95}" dt="2020-10-15T11:51:26.168" v="15" actId="20577"/>
          <ac:spMkLst>
            <pc:docMk/>
            <pc:sldMk cId="3441452233" sldId="276"/>
            <ac:spMk id="3" creationId="{00000000-0000-0000-0000-000000000000}"/>
          </ac:spMkLst>
        </pc:spChg>
      </pc:sldChg>
      <pc:sldChg chg="modSp">
        <pc:chgData name="Rochon, Jean-Benoit JBR [NC]" userId="S::jeanbenoit.rochon@hrsdc-rhdcc.gc.ca::b48a4e4b-edc8-45d7-a394-7311fbe1740a" providerId="AD" clId="Web-{D933C4D4-0B6A-4257-869C-7DDF1E77CB95}" dt="2020-10-15T11:54:31.653" v="29" actId="20577"/>
        <pc:sldMkLst>
          <pc:docMk/>
          <pc:sldMk cId="1982834095" sldId="279"/>
        </pc:sldMkLst>
        <pc:spChg chg="mod">
          <ac:chgData name="Rochon, Jean-Benoit JBR [NC]" userId="S::jeanbenoit.rochon@hrsdc-rhdcc.gc.ca::b48a4e4b-edc8-45d7-a394-7311fbe1740a" providerId="AD" clId="Web-{D933C4D4-0B6A-4257-869C-7DDF1E77CB95}" dt="2020-10-15T11:54:31.653" v="29" actId="20577"/>
          <ac:spMkLst>
            <pc:docMk/>
            <pc:sldMk cId="1982834095" sldId="279"/>
            <ac:spMk id="3" creationId="{00000000-0000-0000-0000-000000000000}"/>
          </ac:spMkLst>
        </pc:spChg>
      </pc:sldChg>
    </pc:docChg>
  </pc:docChgLst>
  <pc:docChgLst>
    <pc:chgData name="Lacas Deschambault, Joël JLD [NC]" userId="S::joel.lacasdeschambault@hrsdc-rhdcc.gc.ca::f60ba91b-5c76-4790-b34c-ff397a89e1e0" providerId="AD" clId="Web-{3C7D0A50-080E-4463-800B-2BF07F599A31}"/>
    <pc:docChg chg="addSld modSld">
      <pc:chgData name="Lacas Deschambault, Joël JLD [NC]" userId="S::joel.lacasdeschambault@hrsdc-rhdcc.gc.ca::f60ba91b-5c76-4790-b34c-ff397a89e1e0" providerId="AD" clId="Web-{3C7D0A50-080E-4463-800B-2BF07F599A31}" dt="2020-10-09T18:28:04.397" v="51" actId="20577"/>
      <pc:docMkLst>
        <pc:docMk/>
      </pc:docMkLst>
      <pc:sldChg chg="modSp addCm">
        <pc:chgData name="Lacas Deschambault, Joël JLD [NC]" userId="S::joel.lacasdeschambault@hrsdc-rhdcc.gc.ca::f60ba91b-5c76-4790-b34c-ff397a89e1e0" providerId="AD" clId="Web-{3C7D0A50-080E-4463-800B-2BF07F599A31}" dt="2020-10-09T18:28:04.397" v="50" actId="20577"/>
        <pc:sldMkLst>
          <pc:docMk/>
          <pc:sldMk cId="3373344084" sldId="261"/>
        </pc:sldMkLst>
        <pc:spChg chg="mod">
          <ac:chgData name="Lacas Deschambault, Joël JLD [NC]" userId="S::joel.lacasdeschambault@hrsdc-rhdcc.gc.ca::f60ba91b-5c76-4790-b34c-ff397a89e1e0" providerId="AD" clId="Web-{3C7D0A50-080E-4463-800B-2BF07F599A31}" dt="2020-10-09T18:28:04.397" v="50" actId="20577"/>
          <ac:spMkLst>
            <pc:docMk/>
            <pc:sldMk cId="3373344084" sldId="261"/>
            <ac:spMk id="3" creationId="{00000000-0000-0000-0000-000000000000}"/>
          </ac:spMkLst>
        </pc:spChg>
      </pc:sldChg>
      <pc:sldChg chg="modSp new">
        <pc:chgData name="Lacas Deschambault, Joël JLD [NC]" userId="S::joel.lacasdeschambault@hrsdc-rhdcc.gc.ca::f60ba91b-5c76-4790-b34c-ff397a89e1e0" providerId="AD" clId="Web-{3C7D0A50-080E-4463-800B-2BF07F599A31}" dt="2020-10-09T18:20:55.332" v="11" actId="20577"/>
        <pc:sldMkLst>
          <pc:docMk/>
          <pc:sldMk cId="695692676" sldId="282"/>
        </pc:sldMkLst>
        <pc:spChg chg="mod">
          <ac:chgData name="Lacas Deschambault, Joël JLD [NC]" userId="S::joel.lacasdeschambault@hrsdc-rhdcc.gc.ca::f60ba91b-5c76-4790-b34c-ff397a89e1e0" providerId="AD" clId="Web-{3C7D0A50-080E-4463-800B-2BF07F599A31}" dt="2020-10-09T18:20:55.332" v="11" actId="20577"/>
          <ac:spMkLst>
            <pc:docMk/>
            <pc:sldMk cId="695692676" sldId="282"/>
            <ac:spMk id="2" creationId="{C6B5AE63-EF5E-44CF-B48A-45DB508C3757}"/>
          </ac:spMkLst>
        </pc:spChg>
      </pc:sldChg>
    </pc:docChg>
  </pc:docChgLst>
  <pc:docChgLst>
    <pc:chgData name="Lacas Deschambault, Joël JLD [NC]" userId="S::joel.lacasdeschambault@hrsdc-rhdcc.gc.ca::f60ba91b-5c76-4790-b34c-ff397a89e1e0" providerId="AD" clId="Web-{0430B19C-51F4-4D84-B279-4D90F442FC60}"/>
    <pc:docChg chg="addSld delSld modSld sldOrd addMainMaster delMainMaster">
      <pc:chgData name="Lacas Deschambault, Joël JLD [NC]" userId="S::joel.lacasdeschambault@hrsdc-rhdcc.gc.ca::f60ba91b-5c76-4790-b34c-ff397a89e1e0" providerId="AD" clId="Web-{0430B19C-51F4-4D84-B279-4D90F442FC60}" dt="2020-10-14T22:24:37.945" v="1475" actId="20577"/>
      <pc:docMkLst>
        <pc:docMk/>
      </pc:docMkLst>
      <pc:sldChg chg="addSp delSp modSp mod setBg modClrScheme setClrOvrMap delDesignElem chgLayout">
        <pc:chgData name="Lacas Deschambault, Joël JLD [NC]" userId="S::joel.lacasdeschambault@hrsdc-rhdcc.gc.ca::f60ba91b-5c76-4790-b34c-ff397a89e1e0" providerId="AD" clId="Web-{0430B19C-51F4-4D84-B279-4D90F442FC60}" dt="2020-10-14T21:49:08.219" v="92"/>
        <pc:sldMkLst>
          <pc:docMk/>
          <pc:sldMk cId="966918764" sldId="256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966918764" sldId="256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966918764" sldId="256"/>
            <ac:spMk id="3" creationId="{00000000-0000-0000-0000-000000000000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966918764" sldId="256"/>
            <ac:spMk id="8" creationId="{27577DEC-D9A5-404D-9789-702F4319BEC8}"/>
          </ac:spMkLst>
        </pc:spChg>
        <pc:grpChg chg="add del">
          <ac:chgData name="Lacas Deschambault, Joël JLD [NC]" userId="S::joel.lacasdeschambault@hrsdc-rhdcc.gc.ca::f60ba91b-5c76-4790-b34c-ff397a89e1e0" providerId="AD" clId="Web-{0430B19C-51F4-4D84-B279-4D90F442FC60}" dt="2020-10-14T21:49:08.219" v="92"/>
          <ac:grpSpMkLst>
            <pc:docMk/>
            <pc:sldMk cId="966918764" sldId="256"/>
            <ac:grpSpMk id="10" creationId="{CEEA9366-CEA8-4F23-B065-4337F0D836FE}"/>
          </ac:grpSpMkLst>
        </pc:grpChg>
      </pc:sldChg>
      <pc:sldChg chg="addSp delSp modSp mod setBg modClrScheme setClrOvrMap delDesignElem chgLayout">
        <pc:chgData name="Lacas Deschambault, Joël JLD [NC]" userId="S::joel.lacasdeschambault@hrsdc-rhdcc.gc.ca::f60ba91b-5c76-4790-b34c-ff397a89e1e0" providerId="AD" clId="Web-{0430B19C-51F4-4D84-B279-4D90F442FC60}" dt="2020-10-14T21:49:08.219" v="92"/>
        <pc:sldMkLst>
          <pc:docMk/>
          <pc:sldMk cId="3373344084" sldId="261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3373344084" sldId="261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3373344084" sldId="261"/>
            <ac:spMk id="3" creationId="{00000000-0000-0000-0000-000000000000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3373344084" sldId="261"/>
            <ac:spMk id="6" creationId="{3BCB5F6A-9EB0-40B0-9D13-3023E9A20508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30.078" v="84"/>
          <ac:spMkLst>
            <pc:docMk/>
            <pc:sldMk cId="3373344084" sldId="261"/>
            <ac:spMk id="9" creationId="{3BCB5F6A-9EB0-40B0-9D13-3023E9A20508}"/>
          </ac:spMkLst>
        </pc:spChg>
        <pc:picChg chg="add mod">
          <ac:chgData name="Lacas Deschambault, Joël JLD [NC]" userId="S::joel.lacasdeschambault@hrsdc-rhdcc.gc.ca::f60ba91b-5c76-4790-b34c-ff397a89e1e0" providerId="AD" clId="Web-{0430B19C-51F4-4D84-B279-4D90F442FC60}" dt="2020-10-14T21:48:30.078" v="85"/>
          <ac:picMkLst>
            <pc:docMk/>
            <pc:sldMk cId="3373344084" sldId="261"/>
            <ac:picMk id="4" creationId="{0CA33D77-8479-4945-8C24-A25C14F35FF4}"/>
          </ac:picMkLst>
        </pc:picChg>
      </pc:sldChg>
      <pc:sldChg chg="modSp mod modClrScheme chgLayout">
        <pc:chgData name="Lacas Deschambault, Joël JLD [NC]" userId="S::joel.lacasdeschambault@hrsdc-rhdcc.gc.ca::f60ba91b-5c76-4790-b34c-ff397a89e1e0" providerId="AD" clId="Web-{0430B19C-51F4-4D84-B279-4D90F442FC60}" dt="2020-10-14T21:55:48.142" v="418" actId="20577"/>
        <pc:sldMkLst>
          <pc:docMk/>
          <pc:sldMk cId="2093407105" sldId="262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54:49.220" v="294" actId="20577"/>
          <ac:spMkLst>
            <pc:docMk/>
            <pc:sldMk cId="2093407105" sldId="262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55:48.142" v="418" actId="20577"/>
          <ac:spMkLst>
            <pc:docMk/>
            <pc:sldMk cId="2093407105" sldId="262"/>
            <ac:spMk id="3" creationId="{00000000-0000-0000-0000-000000000000}"/>
          </ac:spMkLst>
        </pc:spChg>
      </pc:sldChg>
      <pc:sldChg chg="modSp mod modClrScheme chgLayout">
        <pc:chgData name="Lacas Deschambault, Joël JLD [NC]" userId="S::joel.lacasdeschambault@hrsdc-rhdcc.gc.ca::f60ba91b-5c76-4790-b34c-ff397a89e1e0" providerId="AD" clId="Web-{0430B19C-51F4-4D84-B279-4D90F442FC60}" dt="2020-10-14T21:49:08.219" v="92"/>
        <pc:sldMkLst>
          <pc:docMk/>
          <pc:sldMk cId="2569201297" sldId="263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2569201297" sldId="263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2569201297" sldId="263"/>
            <ac:spMk id="3" creationId="{00000000-0000-0000-0000-000000000000}"/>
          </ac:spMkLst>
        </pc:spChg>
      </pc:sldChg>
      <pc:sldChg chg="modSp mod modClrScheme chgLayout">
        <pc:chgData name="Lacas Deschambault, Joël JLD [NC]" userId="S::joel.lacasdeschambault@hrsdc-rhdcc.gc.ca::f60ba91b-5c76-4790-b34c-ff397a89e1e0" providerId="AD" clId="Web-{0430B19C-51F4-4D84-B279-4D90F442FC60}" dt="2020-10-14T21:49:08.219" v="92"/>
        <pc:sldMkLst>
          <pc:docMk/>
          <pc:sldMk cId="1553707100" sldId="264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1553707100" sldId="264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1553707100" sldId="264"/>
            <ac:spMk id="3" creationId="{00000000-0000-0000-0000-000000000000}"/>
          </ac:spMkLst>
        </pc:spChg>
      </pc:sldChg>
      <pc:sldChg chg="modSp mod modClrScheme chgLayout">
        <pc:chgData name="Lacas Deschambault, Joël JLD [NC]" userId="S::joel.lacasdeschambault@hrsdc-rhdcc.gc.ca::f60ba91b-5c76-4790-b34c-ff397a89e1e0" providerId="AD" clId="Web-{0430B19C-51F4-4D84-B279-4D90F442FC60}" dt="2020-10-14T21:49:08.219" v="92"/>
        <pc:sldMkLst>
          <pc:docMk/>
          <pc:sldMk cId="2909434546" sldId="271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2909434546" sldId="271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2909434546" sldId="271"/>
            <ac:spMk id="3" creationId="{00000000-0000-0000-0000-000000000000}"/>
          </ac:spMkLst>
        </pc:spChg>
      </pc:sldChg>
      <pc:sldChg chg="modSp mod modClrScheme chgLayout">
        <pc:chgData name="Lacas Deschambault, Joël JLD [NC]" userId="S::joel.lacasdeschambault@hrsdc-rhdcc.gc.ca::f60ba91b-5c76-4790-b34c-ff397a89e1e0" providerId="AD" clId="Web-{0430B19C-51F4-4D84-B279-4D90F442FC60}" dt="2020-10-14T21:49:08.219" v="92"/>
        <pc:sldMkLst>
          <pc:docMk/>
          <pc:sldMk cId="3441452233" sldId="276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3441452233" sldId="276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3441452233" sldId="276"/>
            <ac:spMk id="3" creationId="{00000000-0000-0000-0000-000000000000}"/>
          </ac:spMkLst>
        </pc:spChg>
      </pc:sldChg>
      <pc:sldChg chg="modSp mod ord modClrScheme chgLayout">
        <pc:chgData name="Lacas Deschambault, Joël JLD [NC]" userId="S::joel.lacasdeschambault@hrsdc-rhdcc.gc.ca::f60ba91b-5c76-4790-b34c-ff397a89e1e0" providerId="AD" clId="Web-{0430B19C-51F4-4D84-B279-4D90F442FC60}" dt="2020-10-14T21:53:41.064" v="234" actId="20577"/>
        <pc:sldMkLst>
          <pc:docMk/>
          <pc:sldMk cId="4067103841" sldId="278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51:10.126" v="103" actId="20577"/>
          <ac:spMkLst>
            <pc:docMk/>
            <pc:sldMk cId="4067103841" sldId="278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53:41.064" v="234" actId="20577"/>
          <ac:spMkLst>
            <pc:docMk/>
            <pc:sldMk cId="4067103841" sldId="278"/>
            <ac:spMk id="3" creationId="{00000000-0000-0000-0000-000000000000}"/>
          </ac:spMkLst>
        </pc:spChg>
      </pc:sldChg>
      <pc:sldChg chg="delSp modSp mod modClrScheme chgLayout">
        <pc:chgData name="Lacas Deschambault, Joël JLD [NC]" userId="S::joel.lacasdeschambault@hrsdc-rhdcc.gc.ca::f60ba91b-5c76-4790-b34c-ff397a89e1e0" providerId="AD" clId="Web-{0430B19C-51F4-4D84-B279-4D90F442FC60}" dt="2020-10-14T21:54:36.158" v="280" actId="20577"/>
        <pc:sldMkLst>
          <pc:docMk/>
          <pc:sldMk cId="1982834095" sldId="279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1982834095" sldId="279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54:36.158" v="280" actId="20577"/>
          <ac:spMkLst>
            <pc:docMk/>
            <pc:sldMk cId="1982834095" sldId="279"/>
            <ac:spMk id="3" creationId="{00000000-0000-0000-0000-000000000000}"/>
          </ac:spMkLst>
        </pc:spChg>
        <pc:picChg chg="del">
          <ac:chgData name="Lacas Deschambault, Joël JLD [NC]" userId="S::joel.lacasdeschambault@hrsdc-rhdcc.gc.ca::f60ba91b-5c76-4790-b34c-ff397a89e1e0" providerId="AD" clId="Web-{0430B19C-51F4-4D84-B279-4D90F442FC60}" dt="2020-10-14T21:48:00.969" v="80"/>
          <ac:picMkLst>
            <pc:docMk/>
            <pc:sldMk cId="1982834095" sldId="279"/>
            <ac:picMk id="5126" creationId="{00000000-0000-0000-0000-000000000000}"/>
          </ac:picMkLst>
        </pc:picChg>
      </pc:sldChg>
      <pc:sldChg chg="modSp del mod modClrScheme chgLayout">
        <pc:chgData name="Lacas Deschambault, Joël JLD [NC]" userId="S::joel.lacasdeschambault@hrsdc-rhdcc.gc.ca::f60ba91b-5c76-4790-b34c-ff397a89e1e0" providerId="AD" clId="Web-{0430B19C-51F4-4D84-B279-4D90F442FC60}" dt="2020-10-14T21:54:38.220" v="282"/>
        <pc:sldMkLst>
          <pc:docMk/>
          <pc:sldMk cId="1291162450" sldId="280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1291162450" sldId="280"/>
            <ac:spMk id="2" creationId="{00000000-0000-0000-0000-000000000000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1291162450" sldId="280"/>
            <ac:spMk id="3" creationId="{00000000-0000-0000-0000-000000000000}"/>
          </ac:spMkLst>
        </pc:spChg>
      </pc:sldChg>
      <pc:sldChg chg="addSp delSp modSp mod setBg modClrScheme setClrOvrMap delDesignElem chgLayout">
        <pc:chgData name="Lacas Deschambault, Joël JLD [NC]" userId="S::joel.lacasdeschambault@hrsdc-rhdcc.gc.ca::f60ba91b-5c76-4790-b34c-ff397a89e1e0" providerId="AD" clId="Web-{0430B19C-51F4-4D84-B279-4D90F442FC60}" dt="2020-10-14T21:51:01.110" v="97" actId="20577"/>
        <pc:sldMkLst>
          <pc:docMk/>
          <pc:sldMk cId="2206683829" sldId="281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2206683829" sldId="281"/>
            <ac:spMk id="2" creationId="{AC5B02BD-E993-40F3-AB17-ADC1D366CF4F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51:01.110" v="97" actId="20577"/>
          <ac:spMkLst>
            <pc:docMk/>
            <pc:sldMk cId="2206683829" sldId="281"/>
            <ac:spMk id="3" creationId="{43E276D7-F0F2-4287-B762-97994468F0F0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spMkLst>
            <pc:docMk/>
            <pc:sldMk cId="2206683829" sldId="281"/>
            <ac:spMk id="5" creationId="{A65AC7D1-EAA9-48F5-B509-60A7F50BF703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spMkLst>
            <pc:docMk/>
            <pc:sldMk cId="2206683829" sldId="281"/>
            <ac:spMk id="6" creationId="{D6320AF9-619A-4175-865B-5663E1AEF4C5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2206683829" sldId="281"/>
            <ac:spMk id="7" creationId="{86C16C40-7C29-4ACC-B851-7E08E459B596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50.266" v="88"/>
          <ac:spMkLst>
            <pc:docMk/>
            <pc:sldMk cId="2206683829" sldId="281"/>
            <ac:spMk id="8" creationId="{86C16C40-7C29-4ACC-B851-7E08E459B596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spMkLst>
            <pc:docMk/>
            <pc:sldMk cId="2206683829" sldId="281"/>
            <ac:spMk id="16" creationId="{7E018740-5C2B-4A41-AC1A-7E68D1EC1954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spMkLst>
            <pc:docMk/>
            <pc:sldMk cId="2206683829" sldId="281"/>
            <ac:spMk id="18" creationId="{166F75A4-C475-4941-8EE2-B80A06A2C1BB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spMkLst>
            <pc:docMk/>
            <pc:sldMk cId="2206683829" sldId="281"/>
            <ac:spMk id="20" creationId="{A032553A-72E8-4B0D-8405-FF9771C9AF05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spMkLst>
            <pc:docMk/>
            <pc:sldMk cId="2206683829" sldId="281"/>
            <ac:spMk id="22" creationId="{765800AC-C3B9-498E-87BC-29FAE4C76B21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spMkLst>
            <pc:docMk/>
            <pc:sldMk cId="2206683829" sldId="281"/>
            <ac:spMk id="24" creationId="{1F9D6ACB-2FF4-49F9-978A-E0D5327FC635}"/>
          </ac:spMkLst>
        </pc:spChg>
        <pc:sp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spMkLst>
            <pc:docMk/>
            <pc:sldMk cId="2206683829" sldId="281"/>
            <ac:spMk id="26" creationId="{142BFA2A-77A0-4F60-A32A-685681C84889}"/>
          </ac:spMkLst>
        </pc:spChg>
        <pc:grpChg chg="add del">
          <ac:chgData name="Lacas Deschambault, Joël JLD [NC]" userId="S::joel.lacasdeschambault@hrsdc-rhdcc.gc.ca::f60ba91b-5c76-4790-b34c-ff397a89e1e0" providerId="AD" clId="Web-{0430B19C-51F4-4D84-B279-4D90F442FC60}" dt="2020-10-14T21:49:08.219" v="92"/>
          <ac:grpSpMkLst>
            <pc:docMk/>
            <pc:sldMk cId="2206683829" sldId="281"/>
            <ac:grpSpMk id="9" creationId="{CDD733AE-DD5E-4C77-8BCD-72BF12A06BB1}"/>
          </ac:grpSpMkLst>
        </pc:grpChg>
        <pc:grpChg chg="add del">
          <ac:chgData name="Lacas Deschambault, Joël JLD [NC]" userId="S::joel.lacasdeschambault@hrsdc-rhdcc.gc.ca::f60ba91b-5c76-4790-b34c-ff397a89e1e0" providerId="AD" clId="Web-{0430B19C-51F4-4D84-B279-4D90F442FC60}" dt="2020-10-14T21:48:50.266" v="88"/>
          <ac:grpSpMkLst>
            <pc:docMk/>
            <pc:sldMk cId="2206683829" sldId="281"/>
            <ac:grpSpMk id="10" creationId="{CDD733AE-DD5E-4C77-8BCD-72BF12A06BB1}"/>
          </ac:grpSpMkLst>
        </pc:grpChg>
        <pc:cxn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cxnSpMkLst>
            <pc:docMk/>
            <pc:sldMk cId="2206683829" sldId="281"/>
            <ac:cxnSpMk id="12" creationId="{063B6EC6-D752-4EE7-908B-F8F19E8C7FEA}"/>
          </ac:cxnSpMkLst>
        </pc:cxnChg>
        <pc:cxnChg chg="add del">
          <ac:chgData name="Lacas Deschambault, Joël JLD [NC]" userId="S::joel.lacasdeschambault@hrsdc-rhdcc.gc.ca::f60ba91b-5c76-4790-b34c-ff397a89e1e0" providerId="AD" clId="Web-{0430B19C-51F4-4D84-B279-4D90F442FC60}" dt="2020-10-14T21:48:56.688" v="90"/>
          <ac:cxnSpMkLst>
            <pc:docMk/>
            <pc:sldMk cId="2206683829" sldId="281"/>
            <ac:cxnSpMk id="14" creationId="{EFECD4E8-AD3E-4228-82A2-9461958EA94D}"/>
          </ac:cxnSpMkLst>
        </pc:cxnChg>
      </pc:sldChg>
      <pc:sldChg chg="modSp mod modClrScheme chgLayout">
        <pc:chgData name="Lacas Deschambault, Joël JLD [NC]" userId="S::joel.lacasdeschambault@hrsdc-rhdcc.gc.ca::f60ba91b-5c76-4790-b34c-ff397a89e1e0" providerId="AD" clId="Web-{0430B19C-51F4-4D84-B279-4D90F442FC60}" dt="2020-10-14T21:49:08.219" v="92"/>
        <pc:sldMkLst>
          <pc:docMk/>
          <pc:sldMk cId="695692676" sldId="282"/>
        </pc:sldMkLst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695692676" sldId="282"/>
            <ac:spMk id="2" creationId="{C6B5AE63-EF5E-44CF-B48A-45DB508C3757}"/>
          </ac:spMkLst>
        </pc:spChg>
        <pc:spChg chg="mod ord">
          <ac:chgData name="Lacas Deschambault, Joël JLD [NC]" userId="S::joel.lacasdeschambault@hrsdc-rhdcc.gc.ca::f60ba91b-5c76-4790-b34c-ff397a89e1e0" providerId="AD" clId="Web-{0430B19C-51F4-4D84-B279-4D90F442FC60}" dt="2020-10-14T21:49:08.219" v="92"/>
          <ac:spMkLst>
            <pc:docMk/>
            <pc:sldMk cId="695692676" sldId="282"/>
            <ac:spMk id="3" creationId="{B88CEDF7-ABC7-4616-BFEB-FC5682C079AA}"/>
          </ac:spMkLst>
        </pc:spChg>
      </pc:sldChg>
      <pc:sldChg chg="modSp new">
        <pc:chgData name="Lacas Deschambault, Joël JLD [NC]" userId="S::joel.lacasdeschambault@hrsdc-rhdcc.gc.ca::f60ba91b-5c76-4790-b34c-ff397a89e1e0" providerId="AD" clId="Web-{0430B19C-51F4-4D84-B279-4D90F442FC60}" dt="2020-10-14T22:10:25.958" v="1076" actId="20577"/>
        <pc:sldMkLst>
          <pc:docMk/>
          <pc:sldMk cId="440870043" sldId="283"/>
        </pc:sldMkLst>
        <pc:spChg chg="mod">
          <ac:chgData name="Lacas Deschambault, Joël JLD [NC]" userId="S::joel.lacasdeschambault@hrsdc-rhdcc.gc.ca::f60ba91b-5c76-4790-b34c-ff397a89e1e0" providerId="AD" clId="Web-{0430B19C-51F4-4D84-B279-4D90F442FC60}" dt="2020-10-14T21:57:57.689" v="446" actId="20577"/>
          <ac:spMkLst>
            <pc:docMk/>
            <pc:sldMk cId="440870043" sldId="283"/>
            <ac:spMk id="2" creationId="{167E3EE0-43DF-4095-8F97-966E91047B93}"/>
          </ac:spMkLst>
        </pc:spChg>
        <pc:spChg chg="mod">
          <ac:chgData name="Lacas Deschambault, Joël JLD [NC]" userId="S::joel.lacasdeschambault@hrsdc-rhdcc.gc.ca::f60ba91b-5c76-4790-b34c-ff397a89e1e0" providerId="AD" clId="Web-{0430B19C-51F4-4D84-B279-4D90F442FC60}" dt="2020-10-14T22:10:25.958" v="1076" actId="20577"/>
          <ac:spMkLst>
            <pc:docMk/>
            <pc:sldMk cId="440870043" sldId="283"/>
            <ac:spMk id="3" creationId="{07C42C05-A93C-43ED-AB30-F581488B5226}"/>
          </ac:spMkLst>
        </pc:spChg>
      </pc:sldChg>
      <pc:sldChg chg="modSp new">
        <pc:chgData name="Lacas Deschambault, Joël JLD [NC]" userId="S::joel.lacasdeschambault@hrsdc-rhdcc.gc.ca::f60ba91b-5c76-4790-b34c-ff397a89e1e0" providerId="AD" clId="Web-{0430B19C-51F4-4D84-B279-4D90F442FC60}" dt="2020-10-14T22:24:36.414" v="1473" actId="20577"/>
        <pc:sldMkLst>
          <pc:docMk/>
          <pc:sldMk cId="806176206" sldId="284"/>
        </pc:sldMkLst>
        <pc:spChg chg="mod">
          <ac:chgData name="Lacas Deschambault, Joël JLD [NC]" userId="S::joel.lacasdeschambault@hrsdc-rhdcc.gc.ca::f60ba91b-5c76-4790-b34c-ff397a89e1e0" providerId="AD" clId="Web-{0430B19C-51F4-4D84-B279-4D90F442FC60}" dt="2020-10-14T22:10:36.317" v="1097" actId="20577"/>
          <ac:spMkLst>
            <pc:docMk/>
            <pc:sldMk cId="806176206" sldId="284"/>
            <ac:spMk id="2" creationId="{F0DB20A7-1908-42EC-9821-7C69CED0FA39}"/>
          </ac:spMkLst>
        </pc:spChg>
        <pc:spChg chg="mod">
          <ac:chgData name="Lacas Deschambault, Joël JLD [NC]" userId="S::joel.lacasdeschambault@hrsdc-rhdcc.gc.ca::f60ba91b-5c76-4790-b34c-ff397a89e1e0" providerId="AD" clId="Web-{0430B19C-51F4-4D84-B279-4D90F442FC60}" dt="2020-10-14T22:24:36.414" v="1473" actId="20577"/>
          <ac:spMkLst>
            <pc:docMk/>
            <pc:sldMk cId="806176206" sldId="284"/>
            <ac:spMk id="3" creationId="{948C57E0-6D62-4DC9-A6BA-AF79F4BB7DEE}"/>
          </ac:spMkLst>
        </pc:spChg>
      </pc:sldChg>
      <pc:sldMasterChg chg="del delSldLayout">
        <pc:chgData name="Lacas Deschambault, Joël JLD [NC]" userId="S::joel.lacasdeschambault@hrsdc-rhdcc.gc.ca::f60ba91b-5c76-4790-b34c-ff397a89e1e0" providerId="AD" clId="Web-{0430B19C-51F4-4D84-B279-4D90F442FC60}" dt="2020-10-14T21:49:08.219" v="92"/>
        <pc:sldMasterMkLst>
          <pc:docMk/>
          <pc:sldMasterMk cId="1126788163" sldId="2147483660"/>
        </pc:sldMasterMkLst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647930035" sldId="2147483661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4120139011" sldId="2147483662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2856876484" sldId="2147483663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1539781441" sldId="2147483664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1545522071" sldId="2147483665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134821752" sldId="2147483666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1453176470" sldId="2147483667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4186795058" sldId="2147483668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2288717473" sldId="2147483669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162959823" sldId="2147483670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2057846129" sldId="2147483671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1175442234" sldId="2147483672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3588114668" sldId="2147483673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604357441" sldId="2147483674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1396421483" sldId="2147483675"/>
          </pc:sldLayoutMkLst>
        </pc:sldLayoutChg>
        <pc:sldLayoutChg chg="del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1126788163" sldId="2147483660"/>
            <pc:sldLayoutMk cId="318560117" sldId="2147483676"/>
          </pc:sldLayoutMkLst>
        </pc:sldLayoutChg>
      </pc:sldMasterChg>
      <pc:sldMasterChg chg="add addSldLayout modSldLayout">
        <pc:chgData name="Lacas Deschambault, Joël JLD [NC]" userId="S::joel.lacasdeschambault@hrsdc-rhdcc.gc.ca::f60ba91b-5c76-4790-b34c-ff397a89e1e0" providerId="AD" clId="Web-{0430B19C-51F4-4D84-B279-4D90F442FC60}" dt="2020-10-14T21:49:08.219" v="92"/>
        <pc:sldMasterMkLst>
          <pc:docMk/>
          <pc:sldMasterMk cId="3322695659" sldId="2147483677"/>
        </pc:sldMasterMkLst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2513085388" sldId="2147483678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3830120972" sldId="2147483679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2995621239" sldId="2147483680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2269850491" sldId="2147483681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4200269646" sldId="2147483682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1806146706" sldId="2147483683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1701962548" sldId="2147483684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2212368038" sldId="2147483685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2724009231" sldId="2147483686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504282865" sldId="2147483687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3070085083" sldId="2147483688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1853592672" sldId="2147483689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3846773289" sldId="2147483690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2748052265" sldId="2147483691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1525073560" sldId="2147483692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1847464537" sldId="2147483693"/>
          </pc:sldLayoutMkLst>
        </pc:sldLayoutChg>
        <pc:sldLayoutChg chg="add mod replId">
          <pc:chgData name="Lacas Deschambault, Joël JLD [NC]" userId="S::joel.lacasdeschambault@hrsdc-rhdcc.gc.ca::f60ba91b-5c76-4790-b34c-ff397a89e1e0" providerId="AD" clId="Web-{0430B19C-51F4-4D84-B279-4D90F442FC60}" dt="2020-10-14T21:49:08.219" v="92"/>
          <pc:sldLayoutMkLst>
            <pc:docMk/>
            <pc:sldMasterMk cId="3322695659" sldId="2147483677"/>
            <pc:sldLayoutMk cId="342889452" sldId="2147483694"/>
          </pc:sldLayoutMkLst>
        </pc:sldLayoutChg>
      </pc:sldMasterChg>
    </pc:docChg>
  </pc:docChgLst>
  <pc:docChgLst>
    <pc:chgData name="Heroux, Patrick PH [NC]" userId="S::patrick.heroux@hrsdc-rhdcc.gc.ca::93b59ed4-527d-4e98-8650-b7fba476946a" providerId="AD" clId="Web-{AFB72CE7-C91E-402B-9061-3C3913D90A3A}"/>
    <pc:docChg chg="modSld">
      <pc:chgData name="Heroux, Patrick PH [NC]" userId="S::patrick.heroux@hrsdc-rhdcc.gc.ca::93b59ed4-527d-4e98-8650-b7fba476946a" providerId="AD" clId="Web-{AFB72CE7-C91E-402B-9061-3C3913D90A3A}" dt="2020-10-16T17:29:27.284" v="19" actId="20577"/>
      <pc:docMkLst>
        <pc:docMk/>
      </pc:docMkLst>
      <pc:sldChg chg="modSp">
        <pc:chgData name="Heroux, Patrick PH [NC]" userId="S::patrick.heroux@hrsdc-rhdcc.gc.ca::93b59ed4-527d-4e98-8650-b7fba476946a" providerId="AD" clId="Web-{AFB72CE7-C91E-402B-9061-3C3913D90A3A}" dt="2020-10-16T17:29:27.284" v="19" actId="20577"/>
        <pc:sldMkLst>
          <pc:docMk/>
          <pc:sldMk cId="3373344084" sldId="261"/>
        </pc:sldMkLst>
        <pc:spChg chg="mod">
          <ac:chgData name="Heroux, Patrick PH [NC]" userId="S::patrick.heroux@hrsdc-rhdcc.gc.ca::93b59ed4-527d-4e98-8650-b7fba476946a" providerId="AD" clId="Web-{AFB72CE7-C91E-402B-9061-3C3913D90A3A}" dt="2020-10-16T17:29:27.284" v="19" actId="20577"/>
          <ac:spMkLst>
            <pc:docMk/>
            <pc:sldMk cId="3373344084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8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59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3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9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data/adonet/ef/security-considerations" TargetMode="External"/><Relationship Id="rId2" Type="http://schemas.openxmlformats.org/officeDocument/2006/relationships/hyperlink" Target="https://cheatsheetseries.owasp.org/cheatsheets/DotNet_Security_Cheat_Sheet.html#data-acce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tecture/sade-edap/admin/Wiki/Build%20Definition%20Setup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800">
                <a:ea typeface="+mj-lt"/>
                <a:cs typeface="+mj-lt"/>
              </a:rPr>
              <a:t>ADO Pipelines: Improving your current solution thru automation.</a:t>
            </a:r>
            <a:endParaRPr lang="en-US" sz="3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1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Our approach  (suite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Rewrite using .NET core MVC</a:t>
            </a:r>
          </a:p>
          <a:p>
            <a:pPr lvl="1"/>
            <a:r>
              <a:rPr lang="en-CA"/>
              <a:t>Compatible with Docker (if we move to cloud)</a:t>
            </a:r>
          </a:p>
          <a:p>
            <a:r>
              <a:rPr lang="en-CA"/>
              <a:t>Standard N-Tier Enterprise Architecture</a:t>
            </a:r>
          </a:p>
          <a:p>
            <a:r>
              <a:rPr lang="en-CA"/>
              <a:t>Use Entity Framework Core as Data Layer</a:t>
            </a:r>
          </a:p>
          <a:p>
            <a:pPr lvl="1"/>
            <a:r>
              <a:rPr lang="en-CA"/>
              <a:t>Improve productivity</a:t>
            </a:r>
          </a:p>
          <a:p>
            <a:pPr lvl="1"/>
            <a:r>
              <a:rPr lang="en-CA"/>
              <a:t>Easier to integrate with Automated Tests (</a:t>
            </a:r>
            <a:r>
              <a:rPr lang="en-CA" err="1"/>
              <a:t>inMemory</a:t>
            </a:r>
            <a:r>
              <a:rPr lang="en-CA"/>
              <a:t> Database)</a:t>
            </a:r>
          </a:p>
          <a:p>
            <a:pPr lvl="1"/>
            <a:r>
              <a:rPr lang="en-CA"/>
              <a:t>Data Access code follow the Git branching strategy</a:t>
            </a:r>
          </a:p>
          <a:p>
            <a:r>
              <a:rPr lang="en-CA"/>
              <a:t>Take the opportunity for the team to apply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155370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SQL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Better integration with .NET core stack.</a:t>
            </a:r>
          </a:p>
          <a:p>
            <a:pPr lvl="1"/>
            <a:r>
              <a:rPr lang="en-CA"/>
              <a:t>Compatibility with tools.</a:t>
            </a:r>
          </a:p>
          <a:p>
            <a:r>
              <a:rPr lang="en-CA"/>
              <a:t>Simpler and easier to use.</a:t>
            </a:r>
          </a:p>
          <a:p>
            <a:r>
              <a:rPr lang="en-CA"/>
              <a:t>More alignment with Cloud services. (MSSQL as a service)</a:t>
            </a:r>
          </a:p>
          <a:p>
            <a:r>
              <a:rPr lang="en-CA"/>
              <a:t>Possibility to use Local DB instances which align with Git Branching strategy. (DB follow the source code)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43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Entity Framework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Using LINQ query prevents malicious SQL injection risks.</a:t>
            </a:r>
          </a:p>
          <a:p>
            <a:r>
              <a:rPr lang="en-CA"/>
              <a:t>Application account only have CRUD rights. It doesn’t have DBA roles.</a:t>
            </a:r>
          </a:p>
          <a:p>
            <a:r>
              <a:rPr lang="en-CA"/>
              <a:t>Recommended by </a:t>
            </a:r>
            <a:r>
              <a:rPr lang="en-CA">
                <a:hlinkClick r:id="rId2"/>
              </a:rPr>
              <a:t>OWASP</a:t>
            </a:r>
            <a:endParaRPr lang="en-CA"/>
          </a:p>
          <a:p>
            <a:r>
              <a:rPr lang="en-CA"/>
              <a:t>Microsoft best practices </a:t>
            </a:r>
            <a:r>
              <a:rPr lang="en-CA" u="sng">
                <a:hlinkClick r:id="rId3"/>
              </a:rPr>
              <a:t>https://docs.microsoft.com/en-us/dotnet/framework/data/adonet/ef/security-considerations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45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734" y="106392"/>
            <a:ext cx="3737268" cy="1320800"/>
          </a:xfrm>
        </p:spPr>
        <p:txBody>
          <a:bodyPr>
            <a:normAutofit/>
          </a:bodyPr>
          <a:lstStyle/>
          <a:p>
            <a:r>
              <a:rPr lang="en-CA"/>
              <a:t>Why use ADO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63" y="1434037"/>
            <a:ext cx="4603093" cy="462963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CA" sz="1000" b="1">
                <a:ea typeface="+mn-lt"/>
                <a:cs typeface="+mn-lt"/>
              </a:rPr>
              <a:t>Foundation for ensuring:</a:t>
            </a: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Quality products are delivered</a:t>
            </a: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Frequent delivery (same day deployment)</a:t>
            </a:r>
            <a:endParaRPr lang="en-CA" sz="1000"/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CI/CD</a:t>
            </a:r>
          </a:p>
          <a:p>
            <a:pPr>
              <a:lnSpc>
                <a:spcPct val="90000"/>
              </a:lnSpc>
            </a:pPr>
            <a:r>
              <a:rPr lang="en-CA" sz="1000" b="1">
                <a:ea typeface="+mn-lt"/>
                <a:cs typeface="+mn-lt"/>
              </a:rPr>
              <a:t>What it provides you:</a:t>
            </a: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Reduce lead time</a:t>
            </a:r>
            <a:endParaRPr lang="en-US" sz="10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Reduce manual intervention</a:t>
            </a:r>
            <a:endParaRPr lang="en-US" sz="10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Reduce dependency on your 1 "build" person</a:t>
            </a: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Repeatable (providing consistency)</a:t>
            </a: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Modern branching strategy</a:t>
            </a:r>
            <a:endParaRPr lang="en-US" sz="10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Code review checkpoint</a:t>
            </a:r>
            <a:endParaRPr lang="en-US" sz="10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Build your solution</a:t>
            </a:r>
            <a:endParaRPr lang="en-CA" sz="1000"/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Execution of your tests (unit, functional, security, accessibility, perf, end to end...)</a:t>
            </a: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Manage secrets</a:t>
            </a:r>
          </a:p>
          <a:p>
            <a:pPr lvl="1">
              <a:lnSpc>
                <a:spcPct val="90000"/>
              </a:lnSpc>
            </a:pPr>
            <a:r>
              <a:rPr lang="en-CA" sz="1000">
                <a:ea typeface="+mn-lt"/>
                <a:cs typeface="+mn-lt"/>
              </a:rPr>
              <a:t>Deploy your solution to environments</a:t>
            </a:r>
            <a:endParaRPr lang="en-CA" sz="1000"/>
          </a:p>
          <a:p>
            <a:pPr>
              <a:lnSpc>
                <a:spcPct val="90000"/>
              </a:lnSpc>
            </a:pPr>
            <a:r>
              <a:rPr lang="en-US" sz="1000">
                <a:ea typeface="+mn-lt"/>
                <a:cs typeface="+mn-lt"/>
              </a:rPr>
              <a:t>What about Java?  Same Concepts different tools</a:t>
            </a:r>
            <a:endParaRPr lang="en-CA" sz="10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ea typeface="+mn-lt"/>
                <a:cs typeface="+mn-lt"/>
              </a:rPr>
              <a:t>Jenkins, Maven, Artifactory...</a:t>
            </a:r>
            <a:endParaRPr lang="en-CA" sz="1000"/>
          </a:p>
          <a:p>
            <a:pPr>
              <a:lnSpc>
                <a:spcPct val="90000"/>
              </a:lnSpc>
            </a:pPr>
            <a:r>
              <a:rPr lang="en-US" sz="1000"/>
              <a:t>Cloud vs On-Premise</a:t>
            </a:r>
          </a:p>
          <a:p>
            <a:pPr lvl="1">
              <a:lnSpc>
                <a:spcPct val="90000"/>
              </a:lnSpc>
            </a:pPr>
            <a:endParaRPr lang="en-US" sz="1000"/>
          </a:p>
          <a:p>
            <a:pPr lvl="1"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endParaRPr lang="en-CA" sz="700"/>
          </a:p>
        </p:txBody>
      </p:sp>
      <p:pic>
        <p:nvPicPr>
          <p:cNvPr id="4" name="Picture 4" descr="A picture containing building, person, person, photo&#10;&#10;Description automatically generated">
            <a:extLst>
              <a:ext uri="{FF2B5EF4-FFF2-40B4-BE49-F238E27FC236}">
                <a16:creationId xmlns:a16="http://schemas.microsoft.com/office/drawing/2014/main" id="{0CA33D77-8479-4945-8C24-A25C14F35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0" r="2" b="978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3344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02BD-E993-40F3-AB17-ADC1D366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76D7-F0F2-4287-B762-97994468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290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Done with ADO on premise</a:t>
            </a:r>
          </a:p>
          <a:p>
            <a:r>
              <a:rPr lang="en-US"/>
              <a:t>Using AEHRS-SARRE application</a:t>
            </a:r>
          </a:p>
          <a:p>
            <a:r>
              <a:rPr lang="en-US"/>
              <a:t>Will show</a:t>
            </a:r>
          </a:p>
          <a:p>
            <a:pPr lvl="1"/>
            <a:r>
              <a:rPr lang="en-US"/>
              <a:t>How to create a build pipeline</a:t>
            </a:r>
          </a:p>
          <a:p>
            <a:pPr lvl="1"/>
            <a:r>
              <a:rPr lang="en-US"/>
              <a:t>How to configure the release pipeline to different verticals</a:t>
            </a:r>
          </a:p>
          <a:p>
            <a:pPr lvl="2"/>
            <a:r>
              <a:rPr lang="en-US"/>
              <a:t>How to setup multiple pipelines for targeting different tests and environments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3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3EE0-43DF-4095-8F97-966E9104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: Build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2C05-A93C-43ED-AB30-F581488B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1st Build Pipeline for code validation purpose</a:t>
            </a:r>
          </a:p>
          <a:p>
            <a:pPr lvl="1"/>
            <a:r>
              <a:rPr lang="en-GB" dirty="0"/>
              <a:t>Use in Pull Request (as policy)</a:t>
            </a:r>
          </a:p>
          <a:p>
            <a:pPr lvl="1"/>
            <a:r>
              <a:rPr lang="en-GB" dirty="0"/>
              <a:t>Regression tests on each code push</a:t>
            </a:r>
          </a:p>
          <a:p>
            <a:pPr lvl="1"/>
            <a:r>
              <a:rPr lang="en-GB" dirty="0"/>
              <a:t>Instant feedback</a:t>
            </a:r>
          </a:p>
          <a:p>
            <a:pPr lvl="1"/>
            <a:endParaRPr lang="en-GB"/>
          </a:p>
          <a:p>
            <a:r>
              <a:rPr lang="en-GB" dirty="0"/>
              <a:t>2nd Build Pipeline for build artifact purpose</a:t>
            </a:r>
          </a:p>
          <a:p>
            <a:pPr lvl="1"/>
            <a:r>
              <a:rPr lang="en-GB" dirty="0"/>
              <a:t>Repeat same step as for the 1st one</a:t>
            </a:r>
          </a:p>
          <a:p>
            <a:pPr lvl="1"/>
            <a:r>
              <a:rPr lang="en-GB" dirty="0"/>
              <a:t>Prepare the build artifact</a:t>
            </a:r>
          </a:p>
          <a:p>
            <a:pPr lvl="1"/>
            <a:r>
              <a:rPr lang="en-GB"/>
              <a:t>Publish the build artifact to the drop repository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20A7-1908-42EC-9821-7C69CED0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: Release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57E0-6D62-4DC9-A6BA-AF79F4BB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Fetch the build from the artifact repository (Drop)</a:t>
            </a:r>
          </a:p>
          <a:p>
            <a:r>
              <a:rPr lang="en-GB"/>
              <a:t>Define stages (Integration, SysTest, Uat, Pre-Prod, Prod)</a:t>
            </a:r>
          </a:p>
          <a:p>
            <a:r>
              <a:rPr lang="en-GB"/>
              <a:t>Prepare secrets variables for injection</a:t>
            </a:r>
          </a:p>
          <a:p>
            <a:r>
              <a:rPr lang="en-GB"/>
              <a:t>For each stages</a:t>
            </a:r>
          </a:p>
          <a:p>
            <a:pPr lvl="1"/>
            <a:r>
              <a:rPr lang="en-GB"/>
              <a:t>Prepare the build</a:t>
            </a:r>
          </a:p>
          <a:p>
            <a:pPr lvl="1"/>
            <a:r>
              <a:rPr lang="en-GB"/>
              <a:t>Inject secrets in configuration (using ADO Library)</a:t>
            </a:r>
          </a:p>
          <a:p>
            <a:pPr lvl="1"/>
            <a:r>
              <a:rPr lang="en-GB"/>
              <a:t>Deploy the build</a:t>
            </a:r>
          </a:p>
          <a:p>
            <a:pPr lvl="1"/>
            <a:r>
              <a:rPr lang="en-GB"/>
              <a:t>Do more depending on the stage</a:t>
            </a:r>
          </a:p>
        </p:txBody>
      </p:sp>
    </p:spTree>
    <p:extLst>
      <p:ext uri="{BB962C8B-B14F-4D97-AF65-F5344CB8AC3E}">
        <p14:creationId xmlns:p14="http://schemas.microsoft.com/office/powerpoint/2010/main" val="8061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AE63-EF5E-44CF-B48A-45DB508C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EDF7-ABC7-4616-BFEB-FC5682C0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SADE documentation </a:t>
            </a:r>
            <a:r>
              <a:rPr lang="en-US" dirty="0">
                <a:ea typeface="+mj-lt"/>
                <a:cs typeface="+mj-lt"/>
                <a:hlinkClick r:id="rId2"/>
              </a:rPr>
              <a:t>https://architecture/sade-edap/admin/Wiki/Build%20Definition%20Setup.aspx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Automation of your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Modern development requires automation as much as possible.</a:t>
            </a:r>
          </a:p>
          <a:p>
            <a:r>
              <a:rPr lang="en-CA"/>
              <a:t>Usage of modern branching strategy</a:t>
            </a:r>
          </a:p>
          <a:p>
            <a:r>
              <a:rPr lang="en-CA"/>
              <a:t>Automation of code scans</a:t>
            </a:r>
          </a:p>
          <a:p>
            <a:r>
              <a:rPr lang="en-CA"/>
              <a:t>Automation of testing</a:t>
            </a:r>
          </a:p>
          <a:p>
            <a:pPr lvl="1"/>
            <a:r>
              <a:rPr lang="en-CA"/>
              <a:t>Unit/Integration/E2e/Performance/</a:t>
            </a:r>
            <a:r>
              <a:rPr lang="en-CA" err="1"/>
              <a:t>etc</a:t>
            </a:r>
            <a:r>
              <a:rPr lang="en-CA"/>
              <a:t> tests</a:t>
            </a:r>
          </a:p>
          <a:p>
            <a:r>
              <a:rPr lang="en-CA"/>
              <a:t>Automation of the build/release </a:t>
            </a:r>
          </a:p>
        </p:txBody>
      </p:sp>
    </p:spTree>
    <p:extLst>
      <p:ext uri="{BB962C8B-B14F-4D97-AF65-F5344CB8AC3E}">
        <p14:creationId xmlns:p14="http://schemas.microsoft.com/office/powerpoint/2010/main" val="19828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AEHRS-SARRE initiative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CA"/>
              <a:t>Build the application using CI/CD and DevOps in mind</a:t>
            </a:r>
          </a:p>
          <a:p>
            <a:pPr lvl="1"/>
            <a:r>
              <a:rPr lang="en-CA"/>
              <a:t>TDD (Unit Tests, Integration Tests, E2e Tests)</a:t>
            </a:r>
          </a:p>
          <a:p>
            <a:pPr lvl="1"/>
            <a:r>
              <a:rPr lang="en-CA"/>
              <a:t>Agile Methodology</a:t>
            </a:r>
          </a:p>
          <a:p>
            <a:pPr lvl="1"/>
            <a:r>
              <a:rPr lang="en-CA"/>
              <a:t>Pipeline</a:t>
            </a:r>
          </a:p>
          <a:p>
            <a:pPr lvl="1"/>
            <a:r>
              <a:rPr lang="en-CA"/>
              <a:t>Git Branching Strategy</a:t>
            </a:r>
          </a:p>
          <a:p>
            <a:pPr lvl="1"/>
            <a:r>
              <a:rPr lang="en-CA"/>
              <a:t>Code Review</a:t>
            </a:r>
          </a:p>
          <a:p>
            <a:pPr lvl="1"/>
            <a:r>
              <a:rPr lang="en-CA"/>
              <a:t>Automated scan tools</a:t>
            </a:r>
          </a:p>
          <a:p>
            <a:pPr lvl="1"/>
            <a:r>
              <a:rPr lang="en-CA"/>
              <a:t>Build it with cloud in mind.</a:t>
            </a:r>
          </a:p>
          <a:p>
            <a:pPr lvl="1"/>
            <a:r>
              <a:rPr lang="en-CA"/>
              <a:t>Collaboration first</a:t>
            </a:r>
          </a:p>
          <a:p>
            <a:pPr lvl="1"/>
            <a:r>
              <a:rPr lang="en-CA"/>
              <a:t>Using Cloud first technology (.NET core, SQL Server, ADO, Entity Framework)</a:t>
            </a:r>
          </a:p>
          <a:p>
            <a:r>
              <a:rPr lang="en-CA"/>
              <a:t>Reduce tech debt.</a:t>
            </a:r>
          </a:p>
        </p:txBody>
      </p:sp>
    </p:spTree>
    <p:extLst>
      <p:ext uri="{BB962C8B-B14F-4D97-AF65-F5344CB8AC3E}">
        <p14:creationId xmlns:p14="http://schemas.microsoft.com/office/powerpoint/2010/main" val="209340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Our approach (suite)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245"/>
            <a:ext cx="10515600" cy="4351338"/>
          </a:xfrm>
        </p:spPr>
        <p:txBody>
          <a:bodyPr/>
          <a:lstStyle/>
          <a:p>
            <a:r>
              <a:rPr lang="en-CA"/>
              <a:t>Using new technologies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pPr marL="0" indent="0">
              <a:buNone/>
            </a:pPr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53640"/>
            <a:ext cx="1341120" cy="1341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92" y="2453640"/>
            <a:ext cx="2626214" cy="1341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78" y="2453640"/>
            <a:ext cx="2145792" cy="1341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2358"/>
            <a:ext cx="2145463" cy="1236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140" y="4542358"/>
            <a:ext cx="2941320" cy="1240869"/>
          </a:xfrm>
          <a:prstGeom prst="rect">
            <a:avLst/>
          </a:prstGeom>
        </p:spPr>
      </p:pic>
      <p:sp>
        <p:nvSpPr>
          <p:cNvPr id="7" name="AutoShape 2" descr="Microsoft SQL server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2" name="Picture 6" descr="SQL Server Logo - Microsoft Vector Free Download | Sql server management  studio, Microsoft sql server, Transact sq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14" y="4437398"/>
            <a:ext cx="1639511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0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7CAF90117094ABD8049421FDD2A41" ma:contentTypeVersion="5" ma:contentTypeDescription="Create a new document." ma:contentTypeScope="" ma:versionID="22252d83be2aad678a143c89fd5a31ea">
  <xsd:schema xmlns:xsd="http://www.w3.org/2001/XMLSchema" xmlns:xs="http://www.w3.org/2001/XMLSchema" xmlns:p="http://schemas.microsoft.com/office/2006/metadata/properties" xmlns:ns3="a6a76981-5d05-42f5-9c02-f9d829db9a87" xmlns:ns4="9e91eb80-926e-4494-a918-4c76b45e29d2" targetNamespace="http://schemas.microsoft.com/office/2006/metadata/properties" ma:root="true" ma:fieldsID="2796ff04aecb475e0309908fca3f7eea" ns3:_="" ns4:_="">
    <xsd:import namespace="a6a76981-5d05-42f5-9c02-f9d829db9a87"/>
    <xsd:import namespace="9e91eb80-926e-4494-a918-4c76b45e29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76981-5d05-42f5-9c02-f9d829db9a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1eb80-926e-4494-a918-4c76b45e2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8B0EB-2048-4B93-B148-8052F8D88369}">
  <ds:schemaRefs>
    <ds:schemaRef ds:uri="9e91eb80-926e-4494-a918-4c76b45e29d2"/>
    <ds:schemaRef ds:uri="a6a76981-5d05-42f5-9c02-f9d829db9a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9EC8BB-A017-4283-BF07-437ACAEF56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85AA2-150F-4E55-996D-F4DD20F139F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9e91eb80-926e-4494-a918-4c76b45e29d2"/>
    <ds:schemaRef ds:uri="a6a76981-5d05-42f5-9c02-f9d829db9a8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540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ADO Pipelines: Improving your current solution thru automation.</vt:lpstr>
      <vt:lpstr>Why use ADO Pipelines</vt:lpstr>
      <vt:lpstr>Demo</vt:lpstr>
      <vt:lpstr>Demo : Build Pipelines</vt:lpstr>
      <vt:lpstr>Demo : Release Pipeline</vt:lpstr>
      <vt:lpstr>Annexe</vt:lpstr>
      <vt:lpstr>Automation of your process</vt:lpstr>
      <vt:lpstr>AEHRS-SARRE initiative approach</vt:lpstr>
      <vt:lpstr>Our approach (suite)</vt:lpstr>
      <vt:lpstr>Our approach  (suite 2)</vt:lpstr>
      <vt:lpstr>Why SQL Server?</vt:lpstr>
      <vt:lpstr>Entity Framework &amp; Security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AERS-ROH Accessibility Rewrite initiative</dc:title>
  <dc:creator>Lacas Deschambault, Joël JLD [NC]</dc:creator>
  <cp:lastModifiedBy>Lacas Deschambault, Joël JLD [NC]</cp:lastModifiedBy>
  <cp:revision>15</cp:revision>
  <dcterms:created xsi:type="dcterms:W3CDTF">2020-04-03T16:47:10Z</dcterms:created>
  <dcterms:modified xsi:type="dcterms:W3CDTF">2020-10-29T17:57:57Z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0x0101007437CAF90117094ABD8049421FDD2A41</vt:lpwstr>
  </property>
</Properties>
</file>