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9" r:id="rId1"/>
  </p:sldMasterIdLst>
  <p:notesMasterIdLst>
    <p:notesMasterId r:id="rId5"/>
  </p:notesMasterIdLst>
  <p:sldIdLst>
    <p:sldId id="2134805375" r:id="rId2"/>
    <p:sldId id="2134805383" r:id="rId3"/>
    <p:sldId id="213480542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25A3A-66F3-4D2D-AA48-81AA7D637BE6}" v="29" dt="2020-12-18T18:25:47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-Andre Laniel" userId="fff37309-b50f-4884-8a43-205f6f25ba23" providerId="ADAL" clId="{54B25A3A-66F3-4D2D-AA48-81AA7D637BE6}"/>
    <pc:docChg chg="custSel modSld">
      <pc:chgData name="Marc-Andre Laniel" userId="fff37309-b50f-4884-8a43-205f6f25ba23" providerId="ADAL" clId="{54B25A3A-66F3-4D2D-AA48-81AA7D637BE6}" dt="2020-12-18T18:26:31.261" v="179" actId="1076"/>
      <pc:docMkLst>
        <pc:docMk/>
      </pc:docMkLst>
      <pc:sldChg chg="modSp mod">
        <pc:chgData name="Marc-Andre Laniel" userId="fff37309-b50f-4884-8a43-205f6f25ba23" providerId="ADAL" clId="{54B25A3A-66F3-4D2D-AA48-81AA7D637BE6}" dt="2020-12-18T18:26:31.261" v="179" actId="1076"/>
        <pc:sldMkLst>
          <pc:docMk/>
          <pc:sldMk cId="2525090814" sldId="2134805375"/>
        </pc:sldMkLst>
        <pc:spChg chg="mod">
          <ac:chgData name="Marc-Andre Laniel" userId="fff37309-b50f-4884-8a43-205f6f25ba23" providerId="ADAL" clId="{54B25A3A-66F3-4D2D-AA48-81AA7D637BE6}" dt="2020-12-18T18:26:23.249" v="178" actId="1076"/>
          <ac:spMkLst>
            <pc:docMk/>
            <pc:sldMk cId="2525090814" sldId="2134805375"/>
            <ac:spMk id="14" creationId="{8D7B3F6B-D3F5-4C43-B133-2B854A5E0215}"/>
          </ac:spMkLst>
        </pc:spChg>
        <pc:graphicFrameChg chg="mod modGraphic">
          <ac:chgData name="Marc-Andre Laniel" userId="fff37309-b50f-4884-8a43-205f6f25ba23" providerId="ADAL" clId="{54B25A3A-66F3-4D2D-AA48-81AA7D637BE6}" dt="2020-12-18T18:26:31.261" v="179" actId="1076"/>
          <ac:graphicFrameMkLst>
            <pc:docMk/>
            <pc:sldMk cId="2525090814" sldId="2134805375"/>
            <ac:graphicFrameMk id="7" creationId="{24BDF721-AC57-448B-BC91-0495BBF552D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A6B5D-595D-4DA4-AA77-866EF58D1B05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912A-0B11-4A8F-9265-E0F9ED4478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48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2/19/2021 4:28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74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2/19/2021 4:28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08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2/19/2021 4:28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C2894E-3294-EC4B-BD00-302BE859F0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5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2C69B2-8FC8-8D40-8EA3-A9B4C8C6E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BA099B-8E64-4144-A363-FD872DC47F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FD385E7-9428-1A44-97CA-90BB589B4E5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6928338" y="0"/>
            <a:ext cx="5263662" cy="6858000"/>
          </a:xfrm>
          <a:blipFill>
            <a:blip r:embed="rId4"/>
            <a:stretch>
              <a:fillRect l="-15145" r="-15145"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840" userDrawn="1">
          <p15:clr>
            <a:srgbClr val="5ACBF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3A824D4-831A-AB4C-A03D-71A18569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A8D7A5E-8D30-2F4C-ADC6-27F87AE252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263" y="2019300"/>
            <a:ext cx="5215638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FF2AEC0-6140-C644-9982-48F511E2EA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8100" y="2019300"/>
            <a:ext cx="5218683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36797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15C60F1A-753D-774D-A4FC-397D4FEC5805}"/>
              </a:ext>
            </a:extLst>
          </p:cNvPr>
          <p:cNvSpPr/>
          <p:nvPr userDrawn="1"/>
        </p:nvSpPr>
        <p:spPr>
          <a:xfrm>
            <a:off x="3235183" y="0"/>
            <a:ext cx="895364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C408438D-8707-4C4B-A3D5-BCB4AAB7AF25}"/>
              </a:ext>
            </a:extLst>
          </p:cNvPr>
          <p:cNvSpPr/>
          <p:nvPr userDrawn="1"/>
        </p:nvSpPr>
        <p:spPr>
          <a:xfrm>
            <a:off x="7712004" y="-1"/>
            <a:ext cx="4476821" cy="6858001"/>
          </a:xfrm>
          <a:prstGeom prst="rect">
            <a:avLst/>
          </a:prstGeom>
          <a:solidFill>
            <a:srgbClr val="2F2F2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274B47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>
              <a:solidFill>
                <a:schemeClr val="tx2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725A4A0-F942-2144-82D1-0B7BE73AEE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5607" y="582151"/>
            <a:ext cx="3235971" cy="33855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D41A975-CD4B-684D-978B-7C04D5B880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5607" y="1689673"/>
            <a:ext cx="3235971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197059D7-FE72-D842-A0A3-AD1E2D685302}"/>
              </a:ext>
            </a:extLst>
          </p:cNvPr>
          <p:cNvSpPr/>
          <p:nvPr userDrawn="1"/>
        </p:nvSpPr>
        <p:spPr>
          <a:xfrm>
            <a:off x="3855608" y="1305189"/>
            <a:ext cx="3235970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307CBDB-BD48-9C4A-A608-575E743E94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29460" y="1689673"/>
            <a:ext cx="3289453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2C248E4E-0DC2-DF4F-8F1D-342066EAA75C}"/>
              </a:ext>
            </a:extLst>
          </p:cNvPr>
          <p:cNvSpPr/>
          <p:nvPr userDrawn="1"/>
        </p:nvSpPr>
        <p:spPr>
          <a:xfrm>
            <a:off x="8329460" y="1305189"/>
            <a:ext cx="3289453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FC5A9DEE-1057-7549-A8B7-D24CAD970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29460" y="582151"/>
            <a:ext cx="3289453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bg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D64E58A-8883-BC48-91AE-229A60F3D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CA9370D-6651-D149-A602-342860077C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24701208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47FFC8-2041-A74E-8F43-702E38B0D61A}"/>
              </a:ext>
            </a:extLst>
          </p:cNvPr>
          <p:cNvSpPr/>
          <p:nvPr userDrawn="1"/>
        </p:nvSpPr>
        <p:spPr bwMode="auto">
          <a:xfrm>
            <a:off x="0" y="-1"/>
            <a:ext cx="3822700" cy="6858001"/>
          </a:xfrm>
          <a:prstGeom prst="rect">
            <a:avLst/>
          </a:prstGeom>
          <a:solidFill>
            <a:srgbClr val="2F2F2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MS logo white - EMF" descr="Microsoft logo white text version">
            <a:extLst>
              <a:ext uri="{FF2B5EF4-FFF2-40B4-BE49-F238E27FC236}">
                <a16:creationId xmlns:a16="http://schemas.microsoft.com/office/drawing/2014/main" id="{99AD0617-5B28-DE43-A9D1-07B31DDB2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89A56BB-DF8F-E148-9FB9-B65B17EAE7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624" y="1203168"/>
            <a:ext cx="7195764" cy="8161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37373"/>
              </a:buClr>
              <a:buSzPct val="115000"/>
              <a:buFontTx/>
              <a:buNone/>
              <a:tabLst/>
              <a:defRPr sz="180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236B5A4-1037-8249-BAE2-8A773CC8F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3624" y="571500"/>
            <a:ext cx="71957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F01EC2-72E8-B24B-AF94-388F690C8163}"/>
              </a:ext>
            </a:extLst>
          </p:cNvPr>
          <p:cNvSpPr/>
          <p:nvPr userDrawn="1"/>
        </p:nvSpPr>
        <p:spPr>
          <a:xfrm>
            <a:off x="4406900" y="6400660"/>
            <a:ext cx="7194363" cy="280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Clr>
                <a:srgbClr val="737373"/>
              </a:buClr>
              <a:buSzPct val="115000"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Microsoft Confidential, for internal use only</a:t>
            </a:r>
            <a:b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This document is for informational purposes only. MICROSOFT MAKES NO WARRANTIES, EXPRESS OR IMPLIED, IN THIS SUMMARY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88E1-2B58-F648-B460-080CDB3C20B6}"/>
              </a:ext>
            </a:extLst>
          </p:cNvPr>
          <p:cNvSpPr/>
          <p:nvPr userDrawn="1"/>
        </p:nvSpPr>
        <p:spPr>
          <a:xfrm>
            <a:off x="4261607" y="2356802"/>
            <a:ext cx="3641537" cy="1527843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055E9-6E38-0F42-BABA-FC1553EB7F6E}"/>
              </a:ext>
            </a:extLst>
          </p:cNvPr>
          <p:cNvSpPr/>
          <p:nvPr userDrawn="1"/>
        </p:nvSpPr>
        <p:spPr>
          <a:xfrm>
            <a:off x="8119867" y="4085426"/>
            <a:ext cx="3641537" cy="2139205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7C9E8F-D9D0-1741-9C7D-FF06ADBDD1EB}"/>
              </a:ext>
            </a:extLst>
          </p:cNvPr>
          <p:cNvSpPr/>
          <p:nvPr userDrawn="1"/>
        </p:nvSpPr>
        <p:spPr>
          <a:xfrm>
            <a:off x="8119867" y="2356802"/>
            <a:ext cx="3626690" cy="1527843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573F8F-7330-2443-88B9-CF0041BE5A9B}"/>
              </a:ext>
            </a:extLst>
          </p:cNvPr>
          <p:cNvSpPr/>
          <p:nvPr userDrawn="1"/>
        </p:nvSpPr>
        <p:spPr>
          <a:xfrm>
            <a:off x="4261606" y="4085426"/>
            <a:ext cx="3641537" cy="2139205"/>
          </a:xfrm>
          <a:prstGeom prst="rect">
            <a:avLst/>
          </a:prstGeom>
          <a:solidFill>
            <a:schemeClr val="bg2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D2D2D2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5B3E72CB-7FDA-AA42-AF08-443DF610276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4201" y="3684394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C2311E75-032B-8A42-8D11-379B84AC4AD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84201" y="4487553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9694832-76A8-F44A-BD9D-1AB93D2753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4201" y="5290185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37012929-A935-7F40-A6F0-71F07132AE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4200" y="1193244"/>
            <a:ext cx="2850376" cy="1742978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FD8DB11D-3BA8-6A43-97D1-D7AA230109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6968" y="2550887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CHALLENGE</a:t>
            </a:r>
          </a:p>
        </p:txBody>
      </p:sp>
      <p:sp>
        <p:nvSpPr>
          <p:cNvPr id="34" name="Text Placeholder 65">
            <a:extLst>
              <a:ext uri="{FF2B5EF4-FFF2-40B4-BE49-F238E27FC236}">
                <a16:creationId xmlns:a16="http://schemas.microsoft.com/office/drawing/2014/main" id="{E792A3DE-8772-2E4D-94E7-4B432A2702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13624" y="2906874"/>
            <a:ext cx="3340199" cy="7775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35" name="Text Placeholder 65">
            <a:extLst>
              <a:ext uri="{FF2B5EF4-FFF2-40B4-BE49-F238E27FC236}">
                <a16:creationId xmlns:a16="http://schemas.microsoft.com/office/drawing/2014/main" id="{A8435977-A450-D44D-B1D5-02CDBC7E86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70717" y="3684394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6" name="Text Placeholder 65">
            <a:extLst>
              <a:ext uri="{FF2B5EF4-FFF2-40B4-BE49-F238E27FC236}">
                <a16:creationId xmlns:a16="http://schemas.microsoft.com/office/drawing/2014/main" id="{77200A13-D2E0-1A4D-9AB8-353EA0E915D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70717" y="4487289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7" name="Text Placeholder 65">
            <a:extLst>
              <a:ext uri="{FF2B5EF4-FFF2-40B4-BE49-F238E27FC236}">
                <a16:creationId xmlns:a16="http://schemas.microsoft.com/office/drawing/2014/main" id="{3F93BBF6-DA28-A148-AF9E-50B9259B7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0717" y="5290185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CE6B16C-EB90-9146-A8D0-F67DD70FF8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8922" y="2550887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SOLUTION</a:t>
            </a:r>
          </a:p>
        </p:txBody>
      </p:sp>
      <p:sp>
        <p:nvSpPr>
          <p:cNvPr id="39" name="Text Placeholder 65">
            <a:extLst>
              <a:ext uri="{FF2B5EF4-FFF2-40B4-BE49-F238E27FC236}">
                <a16:creationId xmlns:a16="http://schemas.microsoft.com/office/drawing/2014/main" id="{D1A05F98-E741-8047-918A-BFDED19B16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05578" y="2906874"/>
            <a:ext cx="3340199" cy="7775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7EF84DF8-8AD6-564C-9906-A567D8B34F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08922" y="4287692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RESULTS</a:t>
            </a:r>
          </a:p>
        </p:txBody>
      </p:sp>
      <p:sp>
        <p:nvSpPr>
          <p:cNvPr id="41" name="Text Placeholder 65">
            <a:extLst>
              <a:ext uri="{FF2B5EF4-FFF2-40B4-BE49-F238E27FC236}">
                <a16:creationId xmlns:a16="http://schemas.microsoft.com/office/drawing/2014/main" id="{CDB768E7-B8D1-6A4D-BBEC-295F3C4E43F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05578" y="4643679"/>
            <a:ext cx="3340199" cy="14396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42" name="Text Placeholder 65">
            <a:extLst>
              <a:ext uri="{FF2B5EF4-FFF2-40B4-BE49-F238E27FC236}">
                <a16:creationId xmlns:a16="http://schemas.microsoft.com/office/drawing/2014/main" id="{E6885464-8798-8741-AC3B-C80EFE767F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13624" y="4255846"/>
            <a:ext cx="3340199" cy="182745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Quote, 14-16pt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AC4E7FD1-8811-0E43-977E-1351F43BC43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200" y="3273064"/>
            <a:ext cx="285037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HIGHLIGHTS</a:t>
            </a: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2F23A522-F20C-7742-A56A-47AD12F46A1B}"/>
              </a:ext>
            </a:extLst>
          </p:cNvPr>
          <p:cNvSpPr/>
          <p:nvPr userDrawn="1"/>
        </p:nvSpPr>
        <p:spPr>
          <a:xfrm rot="5400000">
            <a:off x="7823879" y="2539460"/>
            <a:ext cx="298470" cy="163108"/>
          </a:xfrm>
          <a:prstGeom prst="triangl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48372CBC-892F-5E4E-8E6D-BEC5C90073D7}"/>
              </a:ext>
            </a:extLst>
          </p:cNvPr>
          <p:cNvSpPr/>
          <p:nvPr userDrawn="1"/>
        </p:nvSpPr>
        <p:spPr>
          <a:xfrm rot="10800000">
            <a:off x="11339227" y="3878099"/>
            <a:ext cx="298470" cy="163108"/>
          </a:xfrm>
          <a:prstGeom prst="triangl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794890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3AFEDD3-0BCC-C747-84CE-FFFCBE7445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0872" y="2460172"/>
            <a:ext cx="6967082" cy="118109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2200" b="0" i="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“Lorem ipsum dolor sit </a:t>
            </a:r>
            <a:r>
              <a:rPr lang="en-US" err="1"/>
              <a:t>amet</a:t>
            </a:r>
            <a:r>
              <a:rPr lang="en-US"/>
              <a:t>,</a:t>
            </a:r>
            <a:br>
              <a:rPr lang="en-US"/>
            </a:b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.” 22pt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D0B311F4-0C6D-654B-9883-753A215C9A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10872" y="4137076"/>
            <a:ext cx="6967081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200" cap="all" spc="44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39231514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DBB3C6-5A19-AD46-80B9-6EC1AB3F72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2AB337B-8925-0742-BC46-ED6B80B6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640036-CB48-4B40-8B7D-B50E5806F7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01BF65D-47F3-3E40-8344-4D4D2F6A81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F4B0-32EF-4DA8-9A83-B73DD831057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667864-BA2E-394B-8210-DD5B1638F4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C888C47-2C8C-7C40-9A8C-CF91C52FE3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19481123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5ACBF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6D52F7-8FFF-6348-B4CA-55E7C62757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09A47B-FEF5-47F3-B2DD-A73E7C3234A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935A883-AD56-E243-957F-9ACFE922AD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5C6E8-C720-AD4A-AAA9-9665D53E4C12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228127-2E1B-2943-9590-79F6D1908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213556"/>
            <a:ext cx="415995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6511515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5ACBF0"/>
          </p15:clr>
        </p15:guide>
        <p15:guide id="5" orient="horz" pos="2160" userDrawn="1">
          <p15:clr>
            <a:srgbClr val="5ACBF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516666-9846-7846-BE6A-087393464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860DC5E-F8D9-F740-AEC9-9DF8263CF3B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4" y="3090446"/>
            <a:ext cx="4163124" cy="677108"/>
          </a:xfrm>
        </p:spPr>
        <p:txBody>
          <a:bodyPr anchor="t"/>
          <a:lstStyle>
            <a:lvl1pPr>
              <a:defRPr sz="2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Square photo layout </a:t>
            </a:r>
            <a:br>
              <a:rPr lang="en-US"/>
            </a:br>
            <a:r>
              <a:rPr lang="en-US"/>
              <a:t>with smaller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3356279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5ACBF0"/>
          </p15:clr>
        </p15:guide>
        <p15:guide id="3" orient="horz" pos="2160" userDrawn="1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ow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0" y="3657600"/>
            <a:ext cx="12192000" cy="3200400"/>
          </a:xfrm>
          <a:gradFill flip="none" rotWithShape="1">
            <a:gsLst>
              <a:gs pos="4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</p:spPr>
        <p:txBody>
          <a:bodyPr lIns="585216" tIns="585216" rIns="585216" bIns="585216" anchor="b" anchorCtr="0">
            <a:noAutofit/>
          </a:bodyPr>
          <a:lstStyle>
            <a:lvl1pPr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619C2-B134-493A-AB9F-5DE39C929931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8614436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D9A56-4832-544E-8DD5-6D535DA993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2C69B2-8FC8-8D40-8EA3-A9B4C8C6E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BA099B-8E64-4144-A363-FD872DC47F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B18025C8-AC24-ED4B-A91F-233C4A0F52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E41D8E-D81A-C54B-A26C-B8B48B94F8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6928338" y="0"/>
            <a:ext cx="5263662" cy="6858000"/>
          </a:xfrm>
          <a:blipFill>
            <a:blip r:embed="rId4"/>
            <a:stretch>
              <a:fillRect l="-15145" r="-15145"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887143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6034020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 algn="r"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0968668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D8903F-54C8-2E48-948B-45100B277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284113"/>
            <a:ext cx="11018520" cy="430887"/>
          </a:xfrm>
        </p:spPr>
        <p:txBody>
          <a:bodyPr anchor="ctr"/>
          <a:lstStyle>
            <a:lvl1pPr algn="ctr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blipFill>
            <a:blip r:embed="rId3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3908381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98F320-34D9-4F45-B018-2A7973CFB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1174724"/>
            <a:ext cx="11018520" cy="430887"/>
          </a:xfrm>
        </p:spPr>
        <p:txBody>
          <a:bodyPr anchor="ctr"/>
          <a:lstStyle>
            <a:lvl1pPr algn="ctr"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blipFill>
            <a:blip r:embed="rId3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chemeClr val="tx2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7251365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39255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59E09-7602-42B9-AB0C-9D1365A9EBB2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914367-71BF-604D-8345-A265E4DF6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6460594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358640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32063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B36921-D927-4BA6-8891-8AEE978492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D90205E-9FD8-9947-A12F-E67E6B4F6C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8422521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413908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45204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076500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56B00-AAD4-4F4F-8228-B6CF8367DE0D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1BBE6C-40EA-8B4D-A44D-3193C5210A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34743570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22C708-AC11-634E-A4B5-AA7F205B3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27EDDC-446E-2842-8884-6A1C9FCE27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1689673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BA0EA3F-FEA2-C843-9FC6-6653924994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55607" y="1689673"/>
            <a:ext cx="7763306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C06A6FC4-2222-2C4F-B3E8-3736923D49AA}"/>
              </a:ext>
            </a:extLst>
          </p:cNvPr>
          <p:cNvSpPr/>
          <p:nvPr userDrawn="1"/>
        </p:nvSpPr>
        <p:spPr>
          <a:xfrm>
            <a:off x="3855608" y="1305189"/>
            <a:ext cx="7763306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98A6DDC4-E9D5-EC48-88E8-EA77DD6FADA0}"/>
              </a:ext>
            </a:extLst>
          </p:cNvPr>
          <p:cNvSpPr/>
          <p:nvPr userDrawn="1"/>
        </p:nvSpPr>
        <p:spPr>
          <a:xfrm>
            <a:off x="569913" y="1305189"/>
            <a:ext cx="2322282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558378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4E4DB3-A12A-A244-8BF2-A498D8D67F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58FBBD6-0BE7-4240-B177-D6F56EB9AA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31F4816-07DB-D246-BD27-1B77569EDD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5607" y="571500"/>
            <a:ext cx="7763306" cy="349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5572031-C46B-324A-A38B-11EDF2040D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55607" y="1689673"/>
            <a:ext cx="7763306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7BE95A3E-BF96-8149-AF5E-F6C90546C068}"/>
              </a:ext>
            </a:extLst>
          </p:cNvPr>
          <p:cNvSpPr/>
          <p:nvPr userDrawn="1"/>
        </p:nvSpPr>
        <p:spPr>
          <a:xfrm>
            <a:off x="3855608" y="1305189"/>
            <a:ext cx="7763306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EA67B66-5FB8-AD49-85E1-4FF57C29F2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39662763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D1BE5F-D606-D549-81CE-D029E4843D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211969"/>
            <a:ext cx="3182027" cy="430887"/>
          </a:xfr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3258135"/>
            <a:ext cx="6667500" cy="338554"/>
          </a:xfrm>
        </p:spPr>
        <p:txBody>
          <a:bodyPr anchor="ctr"/>
          <a:lstStyle>
            <a:lvl1pPr marL="0" indent="0"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B5FBAF-D5DB-4D1E-9D76-AE83D1B7417A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1650255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 userDrawn="1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91881-1461-7840-A665-80AF48428E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81F2D1-439B-FA42-A122-1E6C70056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DAF2A29-320D-894D-B2C1-12A55F9652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3840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34D8A9-0923-8349-AFA5-591917383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62CF0B-0EE3-CF4D-B199-066697B501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86670-E6C6-6240-BAD1-9A4C10076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5" name="Rounded Rectangle">
            <a:extLst>
              <a:ext uri="{FF2B5EF4-FFF2-40B4-BE49-F238E27FC236}">
                <a16:creationId xmlns:a16="http://schemas.microsoft.com/office/drawing/2014/main" id="{C658BD78-BC9F-6540-ADED-C9960FE219FE}"/>
              </a:ext>
            </a:extLst>
          </p:cNvPr>
          <p:cNvSpPr/>
          <p:nvPr userDrawn="1"/>
        </p:nvSpPr>
        <p:spPr>
          <a:xfrm>
            <a:off x="1409241" y="1082401"/>
            <a:ext cx="9373518" cy="4693198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4A7B33-DAE2-7B44-8CD4-8BC03C42A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5118" y="2666823"/>
            <a:ext cx="7125824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4571">
              <a:lnSpc>
                <a:spcPct val="100000"/>
              </a:lnSpc>
              <a:defRPr sz="3600" b="1" i="0" spc="-50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36pt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175BF03-56A6-8E47-883C-8AF9493E1D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1157" y="2012658"/>
            <a:ext cx="712978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rgbClr val="F1652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8B43C8B-87CC-C844-BA22-D17E894577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5118" y="3536432"/>
            <a:ext cx="7125823" cy="14540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</p:spTree>
    <p:extLst>
      <p:ext uri="{BB962C8B-B14F-4D97-AF65-F5344CB8AC3E}">
        <p14:creationId xmlns:p14="http://schemas.microsoft.com/office/powerpoint/2010/main" val="112465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">
            <a:extLst>
              <a:ext uri="{FF2B5EF4-FFF2-40B4-BE49-F238E27FC236}">
                <a16:creationId xmlns:a16="http://schemas.microsoft.com/office/drawing/2014/main" id="{BD29B6AF-B73B-2445-962E-1905855E8109}"/>
              </a:ext>
            </a:extLst>
          </p:cNvPr>
          <p:cNvSpPr/>
          <p:nvPr userDrawn="1"/>
        </p:nvSpPr>
        <p:spPr>
          <a:xfrm>
            <a:off x="571500" y="681924"/>
            <a:ext cx="11049000" cy="5553775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C4A1A-6F8E-A54D-A3D6-D932C4DDE8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able Placeholder 5">
            <a:extLst>
              <a:ext uri="{FF2B5EF4-FFF2-40B4-BE49-F238E27FC236}">
                <a16:creationId xmlns:a16="http://schemas.microsoft.com/office/drawing/2014/main" id="{63D0BA64-791C-4F45-90AE-3E1123A3181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00164" y="1750688"/>
            <a:ext cx="9617578" cy="39185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C5C568-FBA5-8746-9ACB-6AFBE34A8E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97037" y="841345"/>
            <a:ext cx="419475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 algn="ctr">
              <a:lnSpc>
                <a:spcPct val="100000"/>
              </a:lnSpc>
              <a:defRPr sz="2800" b="0" i="0" cap="none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802255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7056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716B23-E2DA-694E-8AC9-7D3C0BA12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87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19300"/>
            <a:ext cx="11018520" cy="4249738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466FEB-BD95-0C44-ACDF-93C1B85A5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9ABC92-3744-FA4D-9BF6-5314E03D0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MICROSOFT CONFIDENTIAL. April 2020">
            <a:extLst>
              <a:ext uri="{FF2B5EF4-FFF2-40B4-BE49-F238E27FC236}">
                <a16:creationId xmlns:a16="http://schemas.microsoft.com/office/drawing/2014/main" id="{B3D939A8-FB90-5C4F-ADD2-F3B0038ADF7F}"/>
              </a:ext>
            </a:extLst>
          </p:cNvPr>
          <p:cNvSpPr txBox="1"/>
          <p:nvPr userDrawn="1"/>
        </p:nvSpPr>
        <p:spPr>
          <a:xfrm>
            <a:off x="4970699" y="5175415"/>
            <a:ext cx="2250602" cy="159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393" tIns="25393" rIns="25393" bIns="25393" anchor="ctr">
            <a:spAutoFit/>
          </a:bodyPr>
          <a:lstStyle>
            <a:lvl1pPr algn="ctr">
              <a:defRPr sz="1200" cap="all" spc="480">
                <a:solidFill>
                  <a:srgbClr val="929292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marL="0" marR="0" lvl="0" indent="0" algn="l" defTabSz="93229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7" name="logo2.png" descr="logo2.png">
            <a:extLst>
              <a:ext uri="{FF2B5EF4-FFF2-40B4-BE49-F238E27FC236}">
                <a16:creationId xmlns:a16="http://schemas.microsoft.com/office/drawing/2014/main" id="{A8478133-11DF-BF44-B554-1774A74ED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93512" y="3240050"/>
            <a:ext cx="1801800" cy="3841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6499FB-F581-B440-A192-1254EB0E0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BEEA4CB-6B69-7E41-845F-686228A67F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1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E9B7FC0-F20E-CB44-9464-64C4F8730C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3C3F283-A107-0645-8859-9F42D2D59B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6813" y="2019299"/>
            <a:ext cx="5372099" cy="42672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AA8C19-FB07-A64C-856E-CD1EB16BCC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578229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01186A-1CC2-FD47-ABAB-C4150EB19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93B9756-D32C-EF49-A3A9-DD87D69407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2F51F-C17A-6242-BB5B-250FF3255F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1F0500-95A7-7245-96D6-B9C62FA0EA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auto">
          <a:xfrm>
            <a:off x="6246813" y="2012658"/>
            <a:ext cx="5372100" cy="427542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5011630-5228-9649-A3A0-71714E16A7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2997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9642469-F541-4341-B50E-9277D5766F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3560" y="5264128"/>
            <a:ext cx="4935511" cy="8377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A51FE2-6AD9-904E-8D0C-4A293FB354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022036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AA68E7-C193-F640-BEE0-8EE91B572A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81F2D1-439B-FA42-A122-1E6C70056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DAF2A29-320D-894D-B2C1-12A55F9652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195800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 userDrawn="1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2CCA1C-D3A2-8C42-8C92-FED422E76F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auto">
          <a:xfrm>
            <a:off x="569913" y="2019300"/>
            <a:ext cx="3505200" cy="4268785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A76E0E-BF29-E047-AF14-6CFB10C45C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auto">
          <a:xfrm>
            <a:off x="4345265" y="2019300"/>
            <a:ext cx="3509008" cy="427542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741D8-33BA-9140-8BA5-DF1CDBB683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13242"/>
            <a:ext cx="3497949" cy="296647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1368EEA-4799-2F4B-8DD1-A5FCEC21EC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41813" y="2208626"/>
            <a:ext cx="3501749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7A885E-1DF2-5A46-BEDD-E523DB639A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auto">
          <a:xfrm>
            <a:off x="8129351" y="2012658"/>
            <a:ext cx="3489561" cy="4275427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D9D302E-C7C4-3A41-99E9-84E5218B94E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13714" y="2208626"/>
            <a:ext cx="3482342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0F04C07-0F96-6645-BC62-B9BDC03EED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66111" y="5264128"/>
            <a:ext cx="3238767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1529808-02E6-4E4E-999F-E3B45D28C5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2845" y="5264128"/>
            <a:ext cx="3237948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48A470B-7097-E544-9A3C-0B5A7BD5278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69010" y="5264128"/>
            <a:ext cx="3238767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C6B217-BF90-654B-A831-482349B81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864089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A151D0-5E2A-DA45-B1FF-5161CBDB15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AB535-D2DB-A346-8068-0C95F19ABF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769A94F3-91B2-834C-B6C2-06CD5DF330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9CF875-EE90-A940-B333-28757C6FE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auto">
          <a:xfrm>
            <a:off x="6248268" y="2012658"/>
            <a:ext cx="2535869" cy="197253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9D7D739-8B45-2540-963B-FA320284E2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8268" y="2186345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E2F6275-8CC2-9F42-AF89-3EE3115D76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5373" y="3429000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7B5017-1DA1-4346-BE32-3353EA002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auto">
          <a:xfrm>
            <a:off x="6248268" y="4313970"/>
            <a:ext cx="2535869" cy="197253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0E5D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3059B0-BBF3-984F-A7ED-3A329EE01B3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48268" y="4487657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81F273B-3563-9643-A0CF-2793B7E1E57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55373" y="5730312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A06608-633B-9540-8274-4B6953A5A8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auto">
          <a:xfrm>
            <a:off x="9077529" y="4313970"/>
            <a:ext cx="2535869" cy="197253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E7E8653-2107-C34F-9296-260CA231B8F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77529" y="4487657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19FE9F9-DA8A-3840-BAED-6A46621DAB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84634" y="5730312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E7180A-1FFD-EF4C-B65C-7474DABE26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auto">
          <a:xfrm>
            <a:off x="9077529" y="2012658"/>
            <a:ext cx="2535869" cy="197253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1250F2F-FB0F-4843-8442-F676C45817D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77529" y="2186345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2DC8F8F-0316-FB4C-A372-D010540D45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84634" y="3429000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31C03C1-FA33-7145-8A06-233150C0F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408727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C0683-4E2E-4840-8396-ED50CB63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C51-6F2F-498B-B8CB-0AA46570E1A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70321-767B-475C-9D61-12621AD2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530DA-7564-4083-BA3C-53C4AA99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FFA2-880B-43E5-8710-088C0492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5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86F75-A101-604D-90C0-9874AB4EF4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66C2D9-520C-974C-A9A3-6FDDD627C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8964476-3B38-1D4D-97F2-9ACC0DAE90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1609470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EEF5F-C983-7549-A6EE-07D4D1ADF7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66C2D9-520C-974C-A9A3-6FDDD627C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8964476-3B38-1D4D-97F2-9ACC0DAE90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 userDrawn="1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019300"/>
            <a:ext cx="11018838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  <a:latin typeface="+mn-lt"/>
              </a:defRPr>
            </a:lvl1pPr>
            <a:lvl2pPr>
              <a:defRPr sz="1800">
                <a:solidFill>
                  <a:schemeClr val="tx2"/>
                </a:solidFill>
                <a:latin typeface="+mn-lt"/>
              </a:defRPr>
            </a:lvl2pPr>
            <a:lvl3pPr>
              <a:defRPr sz="18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tx2"/>
                </a:solidFill>
                <a:latin typeface="+mn-lt"/>
              </a:defRPr>
            </a:lvl4pPr>
            <a:lvl5pPr>
              <a:defRPr sz="1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chemeClr val="tx2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2329919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E113DA-54B1-C64F-B73E-F41A4FA3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4053FB-C1EF-E74B-B6B0-F8A0E0D1C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019300"/>
            <a:ext cx="11018838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FD7BD5-BC94-2C44-BFFC-E7A103F2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765DDD-59F3-8246-AF95-2B7445D310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262" y="2019300"/>
            <a:ext cx="5221987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B34D14D-5DD6-1C44-809D-BF90BB618F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8100" y="2019300"/>
            <a:ext cx="5218683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20065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F460CF-B3BE-AA40-B34E-31FAB54D504E}"/>
              </a:ext>
            </a:extLst>
          </p:cNvPr>
          <p:cNvGrpSpPr/>
          <p:nvPr userDrawn="1"/>
        </p:nvGrpSpPr>
        <p:grpSpPr>
          <a:xfrm rot="5400000">
            <a:off x="10127018" y="2378911"/>
            <a:ext cx="6737608" cy="2220571"/>
            <a:chOff x="8226329" y="6193681"/>
            <a:chExt cx="12803989" cy="4219916"/>
          </a:xfrm>
        </p:grpSpPr>
        <p:pic>
          <p:nvPicPr>
            <p:cNvPr id="49" name="Image" descr="Image">
              <a:extLst>
                <a:ext uri="{FF2B5EF4-FFF2-40B4-BE49-F238E27FC236}">
                  <a16:creationId xmlns:a16="http://schemas.microsoft.com/office/drawing/2014/main" id="{348BB99C-DFFC-AE48-A291-B10A2191D3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4"/>
            <a:srcRect b="20208"/>
            <a:stretch>
              <a:fillRect/>
            </a:stretch>
          </p:blipFill>
          <p:spPr>
            <a:xfrm>
              <a:off x="9825738" y="6285642"/>
              <a:ext cx="11204580" cy="281960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0" name="R134 G97 B197…">
              <a:extLst>
                <a:ext uri="{FF2B5EF4-FFF2-40B4-BE49-F238E27FC236}">
                  <a16:creationId xmlns:a16="http://schemas.microsoft.com/office/drawing/2014/main" id="{0952999C-3853-C94F-9180-2043383734A1}"/>
                </a:ext>
              </a:extLst>
            </p:cNvPr>
            <p:cNvSpPr txBox="1"/>
            <p:nvPr userDrawn="1"/>
          </p:nvSpPr>
          <p:spPr>
            <a:xfrm>
              <a:off x="10028163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R134 G97 B197</a:t>
              </a:r>
            </a:p>
          </p:txBody>
        </p:sp>
        <p:sp>
          <p:nvSpPr>
            <p:cNvPr id="51" name="R59 G46 B88…">
              <a:extLst>
                <a:ext uri="{FF2B5EF4-FFF2-40B4-BE49-F238E27FC236}">
                  <a16:creationId xmlns:a16="http://schemas.microsoft.com/office/drawing/2014/main" id="{E5BBCCB0-1BEB-804F-BF1D-D2E1A12AE08A}"/>
                </a:ext>
              </a:extLst>
            </p:cNvPr>
            <p:cNvSpPr txBox="1"/>
            <p:nvPr userDrawn="1"/>
          </p:nvSpPr>
          <p:spPr>
            <a:xfrm>
              <a:off x="11822346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R59 G46 B88</a:t>
              </a:r>
            </a:p>
          </p:txBody>
        </p:sp>
        <p:sp>
          <p:nvSpPr>
            <p:cNvPr id="52" name="R213 G157 B255…">
              <a:extLst>
                <a:ext uri="{FF2B5EF4-FFF2-40B4-BE49-F238E27FC236}">
                  <a16:creationId xmlns:a16="http://schemas.microsoft.com/office/drawing/2014/main" id="{CDA4202A-E838-D54A-90CF-806F1AC75D67}"/>
                </a:ext>
              </a:extLst>
            </p:cNvPr>
            <p:cNvSpPr txBox="1"/>
            <p:nvPr userDrawn="1"/>
          </p:nvSpPr>
          <p:spPr>
            <a:xfrm>
              <a:off x="10028161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3B2E58"/>
                  </a:solidFill>
                </a:defRPr>
              </a:pPr>
              <a:r>
                <a:rPr sz="500"/>
                <a:t>R213 G157 B255</a:t>
              </a:r>
            </a:p>
          </p:txBody>
        </p:sp>
        <p:sp>
          <p:nvSpPr>
            <p:cNvPr id="53" name="R161 G133 B210…">
              <a:extLst>
                <a:ext uri="{FF2B5EF4-FFF2-40B4-BE49-F238E27FC236}">
                  <a16:creationId xmlns:a16="http://schemas.microsoft.com/office/drawing/2014/main" id="{8503444F-14E3-3C4A-949F-3A7E84CEFDE5}"/>
                </a:ext>
              </a:extLst>
            </p:cNvPr>
            <p:cNvSpPr txBox="1"/>
            <p:nvPr userDrawn="1"/>
          </p:nvSpPr>
          <p:spPr>
            <a:xfrm>
              <a:off x="11822346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R161 G133 B210</a:t>
              </a:r>
            </a:p>
          </p:txBody>
        </p:sp>
        <p:sp>
          <p:nvSpPr>
            <p:cNvPr id="54" name="R0 G120 B212…">
              <a:extLst>
                <a:ext uri="{FF2B5EF4-FFF2-40B4-BE49-F238E27FC236}">
                  <a16:creationId xmlns:a16="http://schemas.microsoft.com/office/drawing/2014/main" id="{8EB0A4AF-EEC8-B44F-B728-267E43862CB3}"/>
                </a:ext>
              </a:extLst>
            </p:cNvPr>
            <p:cNvSpPr txBox="1"/>
            <p:nvPr userDrawn="1"/>
          </p:nvSpPr>
          <p:spPr>
            <a:xfrm>
              <a:off x="13882762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G120 B212 </a:t>
              </a:r>
            </a:p>
          </p:txBody>
        </p:sp>
        <p:sp>
          <p:nvSpPr>
            <p:cNvPr id="55" name="R36 G58 B94…">
              <a:extLst>
                <a:ext uri="{FF2B5EF4-FFF2-40B4-BE49-F238E27FC236}">
                  <a16:creationId xmlns:a16="http://schemas.microsoft.com/office/drawing/2014/main" id="{D02BBD30-060B-CF43-AC95-5C0AA69EFF19}"/>
                </a:ext>
              </a:extLst>
            </p:cNvPr>
            <p:cNvSpPr txBox="1"/>
            <p:nvPr userDrawn="1"/>
          </p:nvSpPr>
          <p:spPr>
            <a:xfrm>
              <a:off x="15676944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R36 G58 B94</a:t>
              </a:r>
              <a:endParaRPr sz="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6" name="R80 G230 B255…">
              <a:extLst>
                <a:ext uri="{FF2B5EF4-FFF2-40B4-BE49-F238E27FC236}">
                  <a16:creationId xmlns:a16="http://schemas.microsoft.com/office/drawing/2014/main" id="{5715F6C8-F636-384C-B3EA-85E1DDDA9F55}"/>
                </a:ext>
              </a:extLst>
            </p:cNvPr>
            <p:cNvSpPr txBox="1"/>
            <p:nvPr userDrawn="1"/>
          </p:nvSpPr>
          <p:spPr>
            <a:xfrm>
              <a:off x="13882762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243A5E"/>
                  </a:solidFill>
                </a:defRPr>
              </a:pPr>
              <a:r>
                <a:rPr sz="500"/>
                <a:t>R80 G230 B255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7" name="R40 G167 B233…">
              <a:extLst>
                <a:ext uri="{FF2B5EF4-FFF2-40B4-BE49-F238E27FC236}">
                  <a16:creationId xmlns:a16="http://schemas.microsoft.com/office/drawing/2014/main" id="{A21F53A4-CBEF-BA4D-A0E8-C3934A5E0006}"/>
                </a:ext>
              </a:extLst>
            </p:cNvPr>
            <p:cNvSpPr txBox="1"/>
            <p:nvPr userDrawn="1"/>
          </p:nvSpPr>
          <p:spPr>
            <a:xfrm>
              <a:off x="15676944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R40 G167 B233</a:t>
              </a:r>
            </a:p>
          </p:txBody>
        </p:sp>
        <p:sp>
          <p:nvSpPr>
            <p:cNvPr id="58" name="R0 G133 B117   Hex #008575   C100 M15 Y60 K0   PMS 3285 C">
              <a:extLst>
                <a:ext uri="{FF2B5EF4-FFF2-40B4-BE49-F238E27FC236}">
                  <a16:creationId xmlns:a16="http://schemas.microsoft.com/office/drawing/2014/main" id="{75D6B9E0-0B30-A947-8259-F2D0B04C7B5C}"/>
                </a:ext>
              </a:extLst>
            </p:cNvPr>
            <p:cNvSpPr txBox="1"/>
            <p:nvPr userDrawn="1"/>
          </p:nvSpPr>
          <p:spPr>
            <a:xfrm>
              <a:off x="17737360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G133 B117 </a:t>
              </a:r>
            </a:p>
          </p:txBody>
        </p:sp>
        <p:sp>
          <p:nvSpPr>
            <p:cNvPr id="59" name="R39 G75 B71   Hex #274b47…">
              <a:extLst>
                <a:ext uri="{FF2B5EF4-FFF2-40B4-BE49-F238E27FC236}">
                  <a16:creationId xmlns:a16="http://schemas.microsoft.com/office/drawing/2014/main" id="{93B2BCF3-BBBC-DE4B-904E-D81DA86104A9}"/>
                </a:ext>
              </a:extLst>
            </p:cNvPr>
            <p:cNvSpPr txBox="1"/>
            <p:nvPr userDrawn="1"/>
          </p:nvSpPr>
          <p:spPr>
            <a:xfrm>
              <a:off x="19531543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R39 G75 B71 </a:t>
              </a:r>
            </a:p>
          </p:txBody>
        </p:sp>
        <p:sp>
          <p:nvSpPr>
            <p:cNvPr id="60" name="R48 G229 B208…">
              <a:extLst>
                <a:ext uri="{FF2B5EF4-FFF2-40B4-BE49-F238E27FC236}">
                  <a16:creationId xmlns:a16="http://schemas.microsoft.com/office/drawing/2014/main" id="{266E4418-D1ED-CD44-A262-6E879E94AC47}"/>
                </a:ext>
              </a:extLst>
            </p:cNvPr>
            <p:cNvSpPr txBox="1"/>
            <p:nvPr userDrawn="1"/>
          </p:nvSpPr>
          <p:spPr>
            <a:xfrm>
              <a:off x="17737360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304A47"/>
                  </a:solidFill>
                </a:defRPr>
              </a:pPr>
              <a:r>
                <a:rPr sz="500"/>
                <a:t>R48 G229 B208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" name="R40 G194 B209…">
              <a:extLst>
                <a:ext uri="{FF2B5EF4-FFF2-40B4-BE49-F238E27FC236}">
                  <a16:creationId xmlns:a16="http://schemas.microsoft.com/office/drawing/2014/main" id="{9BCB665E-BAAD-054C-B3B4-32E32BE1B2C8}"/>
                </a:ext>
              </a:extLst>
            </p:cNvPr>
            <p:cNvSpPr txBox="1"/>
            <p:nvPr userDrawn="1"/>
          </p:nvSpPr>
          <p:spPr>
            <a:xfrm>
              <a:off x="19531544" y="7166797"/>
              <a:ext cx="1296343" cy="4735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R40 G194 B209</a:t>
              </a:r>
            </a:p>
            <a:p>
              <a:pPr defTabSz="457200">
                <a:lnSpc>
                  <a:spcPct val="100000"/>
                </a:lnSpc>
                <a:defRPr sz="900" spc="0"/>
              </a:pPr>
              <a:endParaRPr sz="500"/>
            </a:p>
          </p:txBody>
        </p:sp>
        <p:sp>
          <p:nvSpPr>
            <p:cNvPr id="62" name="R16 G124 B16  Hex #107c10  C75 M0 Y100 K0   PMS 362 C">
              <a:extLst>
                <a:ext uri="{FF2B5EF4-FFF2-40B4-BE49-F238E27FC236}">
                  <a16:creationId xmlns:a16="http://schemas.microsoft.com/office/drawing/2014/main" id="{8920CC6C-63E2-ED4F-BDC5-D2CE141A5833}"/>
                </a:ext>
              </a:extLst>
            </p:cNvPr>
            <p:cNvSpPr txBox="1"/>
            <p:nvPr userDrawn="1"/>
          </p:nvSpPr>
          <p:spPr>
            <a:xfrm>
              <a:off x="10028163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R16 G124 B16 </a:t>
              </a:r>
            </a:p>
          </p:txBody>
        </p:sp>
        <p:sp>
          <p:nvSpPr>
            <p:cNvPr id="63" name="R5 G75 B22   Hex #054b16…">
              <a:extLst>
                <a:ext uri="{FF2B5EF4-FFF2-40B4-BE49-F238E27FC236}">
                  <a16:creationId xmlns:a16="http://schemas.microsoft.com/office/drawing/2014/main" id="{4AE30B41-194D-6B4F-90B3-DADCE814DF78}"/>
                </a:ext>
              </a:extLst>
            </p:cNvPr>
            <p:cNvSpPr txBox="1"/>
            <p:nvPr userDrawn="1"/>
          </p:nvSpPr>
          <p:spPr>
            <a:xfrm>
              <a:off x="11822348" y="8063328"/>
              <a:ext cx="1296343" cy="4874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R5 G75 B22</a:t>
              </a:r>
              <a:r>
                <a:rPr lang="en-US" sz="500"/>
                <a:t> </a:t>
              </a:r>
              <a:r>
                <a:rPr sz="500"/>
                <a:t/>
              </a:r>
              <a:br>
                <a:rPr sz="500"/>
              </a:br>
              <a:endParaRPr sz="500"/>
            </a:p>
          </p:txBody>
        </p:sp>
        <p:sp>
          <p:nvSpPr>
            <p:cNvPr id="64" name="R155 G240 B11…">
              <a:extLst>
                <a:ext uri="{FF2B5EF4-FFF2-40B4-BE49-F238E27FC236}">
                  <a16:creationId xmlns:a16="http://schemas.microsoft.com/office/drawing/2014/main" id="{30826CDD-ABBA-DA43-A451-D5A72B2EFFD7}"/>
                </a:ext>
              </a:extLst>
            </p:cNvPr>
            <p:cNvSpPr txBox="1"/>
            <p:nvPr userDrawn="1"/>
          </p:nvSpPr>
          <p:spPr>
            <a:xfrm>
              <a:off x="10028163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1F491D"/>
                  </a:solidFill>
                </a:defRPr>
              </a:pPr>
              <a:r>
                <a:rPr sz="500"/>
                <a:t>R155 G240 B11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5" name="R127 G186 B0…">
              <a:extLst>
                <a:ext uri="{FF2B5EF4-FFF2-40B4-BE49-F238E27FC236}">
                  <a16:creationId xmlns:a16="http://schemas.microsoft.com/office/drawing/2014/main" id="{0DFA87BD-5FEE-CB40-9C90-8F8A4625A5D3}"/>
                </a:ext>
              </a:extLst>
            </p:cNvPr>
            <p:cNvSpPr txBox="1"/>
            <p:nvPr userDrawn="1"/>
          </p:nvSpPr>
          <p:spPr>
            <a:xfrm>
              <a:off x="11822346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R127 G186 B0</a:t>
              </a:r>
            </a:p>
          </p:txBody>
        </p:sp>
        <p:sp>
          <p:nvSpPr>
            <p:cNvPr id="66" name="R216 G59 B1…">
              <a:extLst>
                <a:ext uri="{FF2B5EF4-FFF2-40B4-BE49-F238E27FC236}">
                  <a16:creationId xmlns:a16="http://schemas.microsoft.com/office/drawing/2014/main" id="{4692680B-09E2-734E-B45A-C6BFE8892900}"/>
                </a:ext>
              </a:extLst>
            </p:cNvPr>
            <p:cNvSpPr txBox="1"/>
            <p:nvPr userDrawn="1"/>
          </p:nvSpPr>
          <p:spPr>
            <a:xfrm>
              <a:off x="13882762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R216 G59 B1</a:t>
              </a:r>
              <a:endParaRPr sz="500">
                <a:solidFill>
                  <a:srgbClr val="000000"/>
                </a:solidFill>
              </a:endParaRPr>
            </a:p>
          </p:txBody>
        </p:sp>
        <p:sp>
          <p:nvSpPr>
            <p:cNvPr id="67" name="R107 G41 B41…">
              <a:extLst>
                <a:ext uri="{FF2B5EF4-FFF2-40B4-BE49-F238E27FC236}">
                  <a16:creationId xmlns:a16="http://schemas.microsoft.com/office/drawing/2014/main" id="{CA1DC504-A242-E143-80F1-E82647F44E87}"/>
                </a:ext>
              </a:extLst>
            </p:cNvPr>
            <p:cNvSpPr txBox="1"/>
            <p:nvPr userDrawn="1"/>
          </p:nvSpPr>
          <p:spPr>
            <a:xfrm>
              <a:off x="15676942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R107 G41 B41 </a:t>
              </a:r>
            </a:p>
          </p:txBody>
        </p:sp>
        <p:sp>
          <p:nvSpPr>
            <p:cNvPr id="68" name="R255 G147 B73…">
              <a:extLst>
                <a:ext uri="{FF2B5EF4-FFF2-40B4-BE49-F238E27FC236}">
                  <a16:creationId xmlns:a16="http://schemas.microsoft.com/office/drawing/2014/main" id="{DD268B7A-2434-C247-8A35-99A96004667A}"/>
                </a:ext>
              </a:extLst>
            </p:cNvPr>
            <p:cNvSpPr txBox="1"/>
            <p:nvPr userDrawn="1"/>
          </p:nvSpPr>
          <p:spPr>
            <a:xfrm>
              <a:off x="13882762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632D2B"/>
                  </a:solidFill>
                </a:defRPr>
              </a:pPr>
              <a:r>
                <a:rPr sz="500"/>
                <a:t>R255 G147 B73</a:t>
              </a:r>
            </a:p>
          </p:txBody>
        </p:sp>
        <p:sp>
          <p:nvSpPr>
            <p:cNvPr id="69" name="R241 G101 B34…">
              <a:extLst>
                <a:ext uri="{FF2B5EF4-FFF2-40B4-BE49-F238E27FC236}">
                  <a16:creationId xmlns:a16="http://schemas.microsoft.com/office/drawing/2014/main" id="{77234168-0969-744E-AF0D-6D22C351A9FA}"/>
                </a:ext>
              </a:extLst>
            </p:cNvPr>
            <p:cNvSpPr txBox="1"/>
            <p:nvPr userDrawn="1"/>
          </p:nvSpPr>
          <p:spPr>
            <a:xfrm>
              <a:off x="15676942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R241 G101 B34</a:t>
              </a:r>
            </a:p>
          </p:txBody>
        </p:sp>
        <p:sp>
          <p:nvSpPr>
            <p:cNvPr id="70" name="R255 G185 B0…">
              <a:extLst>
                <a:ext uri="{FF2B5EF4-FFF2-40B4-BE49-F238E27FC236}">
                  <a16:creationId xmlns:a16="http://schemas.microsoft.com/office/drawing/2014/main" id="{9C8154DA-F7E5-8049-8184-5062EAF9B8DC}"/>
                </a:ext>
              </a:extLst>
            </p:cNvPr>
            <p:cNvSpPr txBox="1"/>
            <p:nvPr userDrawn="1"/>
          </p:nvSpPr>
          <p:spPr>
            <a:xfrm>
              <a:off x="17737361" y="8141292"/>
              <a:ext cx="1390722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R255 G185 B0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1" name="R106 G75 B22…">
              <a:extLst>
                <a:ext uri="{FF2B5EF4-FFF2-40B4-BE49-F238E27FC236}">
                  <a16:creationId xmlns:a16="http://schemas.microsoft.com/office/drawing/2014/main" id="{88B542BD-66C7-C141-90A5-89B70DFF48C2}"/>
                </a:ext>
              </a:extLst>
            </p:cNvPr>
            <p:cNvSpPr txBox="1"/>
            <p:nvPr userDrawn="1"/>
          </p:nvSpPr>
          <p:spPr>
            <a:xfrm>
              <a:off x="19531543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R106 G75 B22</a:t>
              </a:r>
              <a:endParaRPr sz="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2" name="R254 G240 B0…">
              <a:extLst>
                <a:ext uri="{FF2B5EF4-FFF2-40B4-BE49-F238E27FC236}">
                  <a16:creationId xmlns:a16="http://schemas.microsoft.com/office/drawing/2014/main" id="{69707C24-80D9-F34E-A97E-9A697D065183}"/>
                </a:ext>
              </a:extLst>
            </p:cNvPr>
            <p:cNvSpPr txBox="1"/>
            <p:nvPr userDrawn="1"/>
          </p:nvSpPr>
          <p:spPr>
            <a:xfrm>
              <a:off x="17737360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654B21"/>
                  </a:solidFill>
                </a:defRPr>
              </a:pPr>
              <a:r>
                <a:rPr sz="500"/>
                <a:t>R254 G240 B0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3" name="R254 G212 B0…">
              <a:extLst>
                <a:ext uri="{FF2B5EF4-FFF2-40B4-BE49-F238E27FC236}">
                  <a16:creationId xmlns:a16="http://schemas.microsoft.com/office/drawing/2014/main" id="{87E50376-1FF1-8A44-AE86-83B71F588D69}"/>
                </a:ext>
              </a:extLst>
            </p:cNvPr>
            <p:cNvSpPr txBox="1"/>
            <p:nvPr userDrawn="1"/>
          </p:nvSpPr>
          <p:spPr>
            <a:xfrm>
              <a:off x="19531543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R254 G212 B0</a:t>
              </a:r>
            </a:p>
          </p:txBody>
        </p:sp>
        <p:pic>
          <p:nvPicPr>
            <p:cNvPr id="74" name="Image" descr="Image">
              <a:extLst>
                <a:ext uri="{FF2B5EF4-FFF2-40B4-BE49-F238E27FC236}">
                  <a16:creationId xmlns:a16="http://schemas.microsoft.com/office/drawing/2014/main" id="{27E583E0-4F9E-7148-AA56-08547FE3CA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5"/>
            <a:stretch>
              <a:fillRect/>
            </a:stretch>
          </p:blipFill>
          <p:spPr>
            <a:xfrm>
              <a:off x="9825738" y="9911907"/>
              <a:ext cx="11204576" cy="50169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5" name="R242 G242 B242…">
              <a:extLst>
                <a:ext uri="{FF2B5EF4-FFF2-40B4-BE49-F238E27FC236}">
                  <a16:creationId xmlns:a16="http://schemas.microsoft.com/office/drawing/2014/main" id="{C70CA471-6547-5949-B102-3735E4E63CAB}"/>
                </a:ext>
              </a:extLst>
            </p:cNvPr>
            <p:cNvSpPr txBox="1"/>
            <p:nvPr userDrawn="1"/>
          </p:nvSpPr>
          <p:spPr>
            <a:xfrm>
              <a:off x="10028161" y="999700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R242 G242 B242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6" name="R230 G230 B230…">
              <a:extLst>
                <a:ext uri="{FF2B5EF4-FFF2-40B4-BE49-F238E27FC236}">
                  <a16:creationId xmlns:a16="http://schemas.microsoft.com/office/drawing/2014/main" id="{6538DFB0-D9D7-6743-B606-8DA8BDA88A29}"/>
                </a:ext>
              </a:extLst>
            </p:cNvPr>
            <p:cNvSpPr txBox="1"/>
            <p:nvPr userDrawn="1"/>
          </p:nvSpPr>
          <p:spPr>
            <a:xfrm>
              <a:off x="11620263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R230 G230 B230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7" name="R210 G210 B210…">
              <a:extLst>
                <a:ext uri="{FF2B5EF4-FFF2-40B4-BE49-F238E27FC236}">
                  <a16:creationId xmlns:a16="http://schemas.microsoft.com/office/drawing/2014/main" id="{F0A4DA0C-9729-294B-83BA-3428A02A36AC}"/>
                </a:ext>
              </a:extLst>
            </p:cNvPr>
            <p:cNvSpPr txBox="1"/>
            <p:nvPr userDrawn="1"/>
          </p:nvSpPr>
          <p:spPr>
            <a:xfrm>
              <a:off x="13212360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R210 G210 B210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8" name="R115 G115 B115…">
              <a:extLst>
                <a:ext uri="{FF2B5EF4-FFF2-40B4-BE49-F238E27FC236}">
                  <a16:creationId xmlns:a16="http://schemas.microsoft.com/office/drawing/2014/main" id="{A4DD0C33-015C-684D-B15B-B2BFBAFDD464}"/>
                </a:ext>
              </a:extLst>
            </p:cNvPr>
            <p:cNvSpPr txBox="1"/>
            <p:nvPr userDrawn="1"/>
          </p:nvSpPr>
          <p:spPr>
            <a:xfrm>
              <a:off x="14804461" y="9997011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R115 G115 B115</a:t>
              </a:r>
            </a:p>
          </p:txBody>
        </p:sp>
        <p:sp>
          <p:nvSpPr>
            <p:cNvPr id="79" name="R80 G80 B80…">
              <a:extLst>
                <a:ext uri="{FF2B5EF4-FFF2-40B4-BE49-F238E27FC236}">
                  <a16:creationId xmlns:a16="http://schemas.microsoft.com/office/drawing/2014/main" id="{ED7F9014-5BDB-EF40-9CEB-6DDBBF7A5876}"/>
                </a:ext>
              </a:extLst>
            </p:cNvPr>
            <p:cNvSpPr txBox="1"/>
            <p:nvPr userDrawn="1"/>
          </p:nvSpPr>
          <p:spPr>
            <a:xfrm>
              <a:off x="16396561" y="9997011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R80 G80 B80 </a:t>
              </a:r>
            </a:p>
          </p:txBody>
        </p:sp>
        <p:sp>
          <p:nvSpPr>
            <p:cNvPr id="80" name="R47 G47 B47…">
              <a:extLst>
                <a:ext uri="{FF2B5EF4-FFF2-40B4-BE49-F238E27FC236}">
                  <a16:creationId xmlns:a16="http://schemas.microsoft.com/office/drawing/2014/main" id="{858DB914-7349-B44F-B4E9-D0B8D2B71996}"/>
                </a:ext>
              </a:extLst>
            </p:cNvPr>
            <p:cNvSpPr txBox="1"/>
            <p:nvPr userDrawn="1"/>
          </p:nvSpPr>
          <p:spPr>
            <a:xfrm>
              <a:off x="18001361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R47 G47 B47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1" name="R0 G0 B0…">
              <a:extLst>
                <a:ext uri="{FF2B5EF4-FFF2-40B4-BE49-F238E27FC236}">
                  <a16:creationId xmlns:a16="http://schemas.microsoft.com/office/drawing/2014/main" id="{D4AC0C3F-E718-D04E-BF1E-6C8452AF3EED}"/>
                </a:ext>
              </a:extLst>
            </p:cNvPr>
            <p:cNvSpPr txBox="1"/>
            <p:nvPr userDrawn="1"/>
          </p:nvSpPr>
          <p:spPr>
            <a:xfrm>
              <a:off x="19593462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G0 B0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2" name="Primary">
              <a:extLst>
                <a:ext uri="{FF2B5EF4-FFF2-40B4-BE49-F238E27FC236}">
                  <a16:creationId xmlns:a16="http://schemas.microsoft.com/office/drawing/2014/main" id="{D43393EB-4FB6-8B4E-A786-9B20B22F92B5}"/>
                </a:ext>
              </a:extLst>
            </p:cNvPr>
            <p:cNvSpPr txBox="1"/>
            <p:nvPr userDrawn="1"/>
          </p:nvSpPr>
          <p:spPr>
            <a:xfrm>
              <a:off x="8495324" y="6193681"/>
              <a:ext cx="1059555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Primary</a:t>
              </a:r>
            </a:p>
          </p:txBody>
        </p:sp>
        <p:sp>
          <p:nvSpPr>
            <p:cNvPr id="83" name="Secondary">
              <a:extLst>
                <a:ext uri="{FF2B5EF4-FFF2-40B4-BE49-F238E27FC236}">
                  <a16:creationId xmlns:a16="http://schemas.microsoft.com/office/drawing/2014/main" id="{85A12DED-9363-E545-B84E-D0A02FAC2D3B}"/>
                </a:ext>
              </a:extLst>
            </p:cNvPr>
            <p:cNvSpPr txBox="1"/>
            <p:nvPr userDrawn="1"/>
          </p:nvSpPr>
          <p:spPr>
            <a:xfrm>
              <a:off x="8226329" y="6848788"/>
              <a:ext cx="1367359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Secondary</a:t>
              </a:r>
            </a:p>
          </p:txBody>
        </p:sp>
        <p:sp>
          <p:nvSpPr>
            <p:cNvPr id="84" name="Primary">
              <a:extLst>
                <a:ext uri="{FF2B5EF4-FFF2-40B4-BE49-F238E27FC236}">
                  <a16:creationId xmlns:a16="http://schemas.microsoft.com/office/drawing/2014/main" id="{DD04D8C6-4855-CF46-A654-EC70731B53E7}"/>
                </a:ext>
              </a:extLst>
            </p:cNvPr>
            <p:cNvSpPr txBox="1"/>
            <p:nvPr userDrawn="1"/>
          </p:nvSpPr>
          <p:spPr>
            <a:xfrm>
              <a:off x="8495325" y="7645246"/>
              <a:ext cx="1059555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Primary</a:t>
              </a:r>
            </a:p>
          </p:txBody>
        </p:sp>
        <p:sp>
          <p:nvSpPr>
            <p:cNvPr id="85" name="Secondary">
              <a:extLst>
                <a:ext uri="{FF2B5EF4-FFF2-40B4-BE49-F238E27FC236}">
                  <a16:creationId xmlns:a16="http://schemas.microsoft.com/office/drawing/2014/main" id="{96C10DB4-13D4-B041-B0E4-AFF662A9B107}"/>
                </a:ext>
              </a:extLst>
            </p:cNvPr>
            <p:cNvSpPr txBox="1"/>
            <p:nvPr userDrawn="1"/>
          </p:nvSpPr>
          <p:spPr>
            <a:xfrm>
              <a:off x="8226331" y="8344253"/>
              <a:ext cx="1367359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Secondary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937" r:id="rId2"/>
    <p:sldLayoutId id="2147484577" r:id="rId3"/>
    <p:sldLayoutId id="2147484934" r:id="rId4"/>
    <p:sldLayoutId id="2147484936" r:id="rId5"/>
    <p:sldLayoutId id="2147484610" r:id="rId6"/>
    <p:sldLayoutId id="2147484710" r:id="rId7"/>
    <p:sldLayoutId id="2147484240" r:id="rId8"/>
    <p:sldLayoutId id="2147484910" r:id="rId9"/>
    <p:sldLayoutId id="2147484911" r:id="rId10"/>
    <p:sldLayoutId id="2147484938" r:id="rId11"/>
    <p:sldLayoutId id="2147484940" r:id="rId12"/>
    <p:sldLayoutId id="2147484941" r:id="rId13"/>
    <p:sldLayoutId id="2147484639" r:id="rId14"/>
    <p:sldLayoutId id="2147484603" r:id="rId15"/>
    <p:sldLayoutId id="2147484833" r:id="rId16"/>
    <p:sldLayoutId id="2147484834" r:id="rId17"/>
    <p:sldLayoutId id="2147484835" r:id="rId18"/>
    <p:sldLayoutId id="2147485024" r:id="rId19"/>
    <p:sldLayoutId id="2147485025" r:id="rId20"/>
    <p:sldLayoutId id="2147484924" r:id="rId21"/>
    <p:sldLayoutId id="2147484839" r:id="rId22"/>
    <p:sldLayoutId id="2147484840" r:id="rId23"/>
    <p:sldLayoutId id="2147484841" r:id="rId24"/>
    <p:sldLayoutId id="2147484842" r:id="rId25"/>
    <p:sldLayoutId id="2147484843" r:id="rId26"/>
    <p:sldLayoutId id="2147484931" r:id="rId27"/>
    <p:sldLayoutId id="2147484939" r:id="rId28"/>
    <p:sldLayoutId id="2147484787" r:id="rId29"/>
    <p:sldLayoutId id="2147484249" r:id="rId30"/>
    <p:sldLayoutId id="2147484584" r:id="rId31"/>
    <p:sldLayoutId id="2147484942" r:id="rId32"/>
    <p:sldLayoutId id="2147484943" r:id="rId33"/>
    <p:sldLayoutId id="2147484671" r:id="rId34"/>
    <p:sldLayoutId id="2147484673" r:id="rId35"/>
    <p:sldLayoutId id="2147484585" r:id="rId36"/>
    <p:sldLayoutId id="2147485027" r:id="rId37"/>
    <p:sldLayoutId id="2147484944" r:id="rId38"/>
    <p:sldLayoutId id="2147484945" r:id="rId39"/>
    <p:sldLayoutId id="2147484946" r:id="rId40"/>
    <p:sldLayoutId id="2147484947" r:id="rId41"/>
    <p:sldLayoutId id="2147485026" r:id="rId42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ka.ms/dp-200examguide" TargetMode="External"/><Relationship Id="rId3" Type="http://schemas.openxmlformats.org/officeDocument/2006/relationships/hyperlink" Target="https://docs.microsoft.com/en-us/learn/certifications/exams/az-900" TargetMode="External"/><Relationship Id="rId7" Type="http://schemas.openxmlformats.org/officeDocument/2006/relationships/hyperlink" Target="http://aka.ms/ai-100examguide" TargetMode="External"/><Relationship Id="rId12" Type="http://schemas.openxmlformats.org/officeDocument/2006/relationships/hyperlink" Target="http://aka.ms/az-204examgui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aka.ms/az-104examguide" TargetMode="External"/><Relationship Id="rId11" Type="http://schemas.openxmlformats.org/officeDocument/2006/relationships/hyperlink" Target="http://aka.ms/dp-300examguide" TargetMode="External"/><Relationship Id="rId5" Type="http://schemas.openxmlformats.org/officeDocument/2006/relationships/hyperlink" Target="https://docs.microsoft.com/en-us/learn/certifications/exams/ai-900?tab=tab-instructor-led" TargetMode="External"/><Relationship Id="rId10" Type="http://schemas.openxmlformats.org/officeDocument/2006/relationships/hyperlink" Target="http://aka.ms/dp-100examguide" TargetMode="External"/><Relationship Id="rId4" Type="http://schemas.openxmlformats.org/officeDocument/2006/relationships/hyperlink" Target="https://docs.microsoft.com/en-us/learn/certifications/exams/dp-900" TargetMode="External"/><Relationship Id="rId9" Type="http://schemas.openxmlformats.org/officeDocument/2006/relationships/hyperlink" Target="http://aka.ms/d-201examguid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aka.ms/da-100examguide" TargetMode="External"/><Relationship Id="rId3" Type="http://schemas.openxmlformats.org/officeDocument/2006/relationships/hyperlink" Target="http://aka.ms/az-120examguide" TargetMode="External"/><Relationship Id="rId7" Type="http://schemas.openxmlformats.org/officeDocument/2006/relationships/hyperlink" Target="http://aka.ms/az-304examgui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aka.ms/az-303examguide" TargetMode="External"/><Relationship Id="rId5" Type="http://schemas.openxmlformats.org/officeDocument/2006/relationships/hyperlink" Target="http://aka.ms/az-500examguide" TargetMode="External"/><Relationship Id="rId4" Type="http://schemas.openxmlformats.org/officeDocument/2006/relationships/hyperlink" Target="http://aka.ms/az-220examguide" TargetMode="External"/><Relationship Id="rId9" Type="http://schemas.openxmlformats.org/officeDocument/2006/relationships/hyperlink" Target="http://aka.ms/az-400examgui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D7B3F6B-D3F5-4C43-B133-2B854A5E0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109538"/>
            <a:ext cx="11018520" cy="430887"/>
          </a:xfrm>
        </p:spPr>
        <p:txBody>
          <a:bodyPr/>
          <a:lstStyle/>
          <a:p>
            <a:r>
              <a:rPr lang="en-IN" dirty="0"/>
              <a:t>Microsoft Azure courses (1)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BDF721-AC57-448B-BC91-0495BBF55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543760"/>
              </p:ext>
            </p:extLst>
          </p:nvPr>
        </p:nvGraphicFramePr>
        <p:xfrm>
          <a:off x="588264" y="667068"/>
          <a:ext cx="11018521" cy="66522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22549">
                  <a:extLst>
                    <a:ext uri="{9D8B030D-6E8A-4147-A177-3AD203B41FA5}">
                      <a16:colId xmlns:a16="http://schemas.microsoft.com/office/drawing/2014/main" val="393020080"/>
                    </a:ext>
                  </a:extLst>
                </a:gridCol>
                <a:gridCol w="3716593">
                  <a:extLst>
                    <a:ext uri="{9D8B030D-6E8A-4147-A177-3AD203B41FA5}">
                      <a16:colId xmlns:a16="http://schemas.microsoft.com/office/drawing/2014/main" val="2088487977"/>
                    </a:ext>
                  </a:extLst>
                </a:gridCol>
                <a:gridCol w="1661652">
                  <a:extLst>
                    <a:ext uri="{9D8B030D-6E8A-4147-A177-3AD203B41FA5}">
                      <a16:colId xmlns:a16="http://schemas.microsoft.com/office/drawing/2014/main" val="323133711"/>
                    </a:ext>
                  </a:extLst>
                </a:gridCol>
                <a:gridCol w="1317524">
                  <a:extLst>
                    <a:ext uri="{9D8B030D-6E8A-4147-A177-3AD203B41FA5}">
                      <a16:colId xmlns:a16="http://schemas.microsoft.com/office/drawing/2014/main" val="1463521601"/>
                    </a:ext>
                  </a:extLst>
                </a:gridCol>
                <a:gridCol w="2020119">
                  <a:extLst>
                    <a:ext uri="{9D8B030D-6E8A-4147-A177-3AD203B41FA5}">
                      <a16:colId xmlns:a16="http://schemas.microsoft.com/office/drawing/2014/main" val="705638391"/>
                    </a:ext>
                  </a:extLst>
                </a:gridCol>
                <a:gridCol w="1180084">
                  <a:extLst>
                    <a:ext uri="{9D8B030D-6E8A-4147-A177-3AD203B41FA5}">
                      <a16:colId xmlns:a16="http://schemas.microsoft.com/office/drawing/2014/main" val="1228716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Certification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Role Description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Exam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Skills Measured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Microsoft Official Course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MOC duration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55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32742" rtl="0" eaLnBrk="1" fontAlgn="t" latinLnBrk="0" hangingPunct="1"/>
                      <a:r>
                        <a:rPr lang="en-US" sz="1050" b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Azure Fundamentals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Fundamentals exam is an opportunity to prove knowledge of cloud concepts, Azure services, Azure workloads, security and privacy in Azure, as well as Azure pricing and support. </a:t>
                      </a:r>
                    </a:p>
                  </a:txBody>
                  <a:tcPr marL="73152" marR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50" dirty="0">
                          <a:hlinkClick r:id="rId3"/>
                        </a:rPr>
                        <a:t>Exam AZ-900: Microsoft Azure Fundamentals - Learn | Microsoft Docs</a:t>
                      </a:r>
                      <a:endParaRPr lang="pt-BR" sz="105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Aka.ms/AZ-900ExamGuide</a:t>
                      </a:r>
                    </a:p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50" kern="1200" dirty="0">
                        <a:solidFill>
                          <a:schemeClr val="accent4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 AZ-900T01-A: Microsoft Azure Fundamentals (1 Day)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day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513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32742" rtl="0" eaLnBrk="1" fontAlgn="t" latinLnBrk="0" hangingPunct="1"/>
                      <a:r>
                        <a:rPr lang="en-US" sz="1050" b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Azure Data Fundamentals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Candidates should be familiar with the concepts of relational and non-relational data, and different types of data workloads such as transactional or analytical.</a:t>
                      </a:r>
                    </a:p>
                  </a:txBody>
                  <a:tcPr marL="73152" marR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50" dirty="0">
                          <a:hlinkClick r:id="rId4"/>
                        </a:rPr>
                        <a:t>Exam DP-900: Microsoft Azure Data Fundamentals - Learn | Microsoft Docs</a:t>
                      </a:r>
                      <a:endParaRPr lang="pt-BR" sz="105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Aka.ms/DP-900ExamGuide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DP-900T00-A: Microsoft Azure Data Fundamentals</a:t>
                      </a:r>
                      <a:endParaRPr lang="en-US" sz="105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day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093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32742" rtl="0" eaLnBrk="1" fontAlgn="t" latinLnBrk="0" hangingPunct="1"/>
                      <a:r>
                        <a:rPr lang="en-US" sz="1050" b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Azure AI Fundamentals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course introduces fundamentals concepts related to artificial intelligence (AI), and the services in Microsoft Azure that can be used to create AI solutions. </a:t>
                      </a:r>
                      <a:endParaRPr lang="en-US" sz="105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50" dirty="0">
                          <a:hlinkClick r:id="rId5"/>
                        </a:rPr>
                        <a:t>Exam AI-900: Microsoft Azure AI Fundamentals - Learn | Microsoft Docs</a:t>
                      </a:r>
                      <a:endParaRPr lang="pt-BR" sz="105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Aka.ms/AI-900ExamGuide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05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AI-900T00-A: Microsoft Azure AI Fundamentals</a:t>
                      </a:r>
                      <a:endParaRPr lang="en-US" sz="105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day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70076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algn="l" defTabSz="932742" rtl="0" eaLnBrk="1" fontAlgn="t" latinLnBrk="0" hangingPunct="1"/>
                      <a:r>
                        <a:rPr lang="en-US" sz="1050" b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Azure Administrator Associate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Administrators implement, manage, and monitor an organization’s Microsoft Azure environment</a:t>
                      </a:r>
                    </a:p>
                  </a:txBody>
                  <a:tcPr marL="73152" marR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pt-BR" sz="1050" b="1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AZ-104: </a:t>
                      </a:r>
                      <a:r>
                        <a:rPr lang="pt-BR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Azure Administrator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kern="120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https://aka.ms/az-104examguide</a:t>
                      </a:r>
                      <a:endParaRPr lang="en-US" sz="1050" kern="1200">
                        <a:solidFill>
                          <a:schemeClr val="accent4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kern="1200" dirty="0">
                          <a:solidFill>
                            <a:schemeClr val="tx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AZ-104T00:</a:t>
                      </a:r>
                      <a:r>
                        <a:rPr lang="en-US" sz="105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Microsoft Azure Administrator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days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3620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algn="l" defTabSz="932742" rtl="0" eaLnBrk="1" fontAlgn="t" latinLnBrk="0" hangingPunct="1"/>
                      <a:endParaRPr lang="en-US" sz="1000" b="0" u="none" strike="noStrike" kern="120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000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50" kern="1200">
                        <a:solidFill>
                          <a:schemeClr val="accent4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AZ-010T00:</a:t>
                      </a: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Azure Administrator for AWS SysOps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days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606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32742" rtl="0" eaLnBrk="1" fontAlgn="t" latinLnBrk="0" hangingPunct="1"/>
                      <a:r>
                        <a:rPr lang="en-US" sz="1050" b="0" u="none" strike="noStrike" kern="120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Azure AI Engineer Associate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AI Engineers use cognitive services, machine learning, and knowledge mining to architect and implement Microsoft AI solutions involving natural language processing, speech, computer vision, and conversational AI</a:t>
                      </a:r>
                    </a:p>
                  </a:txBody>
                  <a:tcPr marL="73152" marR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AI-100: </a:t>
                      </a: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Designing and Implementing an Azure AI Solution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kern="120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http://aka.ms/ai-100examguide</a:t>
                      </a:r>
                      <a:r>
                        <a:rPr lang="en-US" sz="1050" kern="120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AI-100T01:</a:t>
                      </a: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Designing and Implementing an Azure AI Solution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days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65622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algn="l" defTabSz="932742" rtl="0" eaLnBrk="1" fontAlgn="t" latinLnBrk="0" hangingPunct="1"/>
                      <a:r>
                        <a:rPr lang="en-US" sz="1050" b="0" u="none" strike="noStrike" kern="120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Azure Data Engineer Associate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Data Engineers design and implement the management, monitoring, security, and privacy of data solutions using the full stack of Microsoft Azure data services</a:t>
                      </a:r>
                    </a:p>
                  </a:txBody>
                  <a:tcPr marL="73152" marR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DP-200: </a:t>
                      </a: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Implementing an Azure Data Solution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http://aka.ms/dp-200examguide</a:t>
                      </a:r>
                      <a:r>
                        <a:rPr lang="en-US" sz="1050" kern="120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DP-200T01:</a:t>
                      </a: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Implementing an Azure Data Solution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days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357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algn="l" defTabSz="932742" rtl="0" eaLnBrk="1" fontAlgn="t" latinLnBrk="0" hangingPunct="1"/>
                      <a:endParaRPr lang="en-US" sz="1000" b="0" u="none" strike="noStrike" kern="120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3152" marR="73152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DP-201: </a:t>
                      </a: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Designing an Azure Data Solution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http://aka.ms/d-201examguide</a:t>
                      </a:r>
                      <a:r>
                        <a:rPr lang="en-US" sz="1050" kern="120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DP-201T01:</a:t>
                      </a: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Designing an Azure Data Solution 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days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644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32742" rtl="0" eaLnBrk="1" fontAlgn="t" latinLnBrk="0" hangingPunct="1"/>
                      <a:r>
                        <a:rPr lang="en-US" sz="1050" b="0" u="none" strike="noStrike" kern="120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Azure Data Scientist Associate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Data Scientists implement and run machine learning workloads on Microsoft Azure Machine Learning</a:t>
                      </a:r>
                    </a:p>
                  </a:txBody>
                  <a:tcPr marL="73152" marR="73152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DP-100: </a:t>
                      </a: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Designing and Implementing a Data Science Solution on Azure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http://aka.ms/dp-100examguide</a:t>
                      </a:r>
                      <a:r>
                        <a:rPr lang="en-US" sz="1050" kern="120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DP-100T01:</a:t>
                      </a: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Designing and Implementing a Data Science solution on Azure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days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354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32742" rtl="0" eaLnBrk="1" fontAlgn="t" latinLnBrk="0" hangingPunct="1"/>
                      <a:r>
                        <a:rPr lang="en-US" sz="1050" b="0" u="none" strike="noStrike" kern="120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Azure Database Administrator Associate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Database Administrators implement and manage cloud and on-premises relational databases built on top of Microsoft SQL Server and Azure data services</a:t>
                      </a:r>
                    </a:p>
                  </a:txBody>
                  <a:tcPr marL="73152" marR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DP-300: </a:t>
                      </a: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Administering Relational Databases on Microsoft Azure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http://aka.ms/dp-300examguide</a:t>
                      </a:r>
                      <a:r>
                        <a:rPr lang="en-US" sz="1050" kern="120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DP-300T00:</a:t>
                      </a: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Administering Relational Databases on Microsoft Azure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days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65854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algn="l" defTabSz="932742" rtl="0" eaLnBrk="1" fontAlgn="t" latinLnBrk="0" hangingPunct="1"/>
                      <a:r>
                        <a:rPr lang="en-US" sz="1050" b="0" u="none" strike="noStrike" kern="120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Azure Developer Associate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Developers design, build, test, and maintain cloud applications and services</a:t>
                      </a:r>
                    </a:p>
                  </a:txBody>
                  <a:tcPr marL="73152" marR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AZ-204: </a:t>
                      </a: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Developing Solutions for </a:t>
                      </a:r>
                      <a:b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Azure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http://aka.ms/az-204examguide</a:t>
                      </a:r>
                      <a:r>
                        <a:rPr lang="en-US" sz="1050" kern="120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AZ-204T00:</a:t>
                      </a: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Developing Solutions for Microsoft Azure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days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6438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algn="l" defTabSz="932742" rtl="0" eaLnBrk="1" fontAlgn="t" latinLnBrk="0" hangingPunct="1"/>
                      <a:endParaRPr lang="en-US" sz="1050" b="0" u="none" strike="noStrike" kern="120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50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>
                        <a:solidFill>
                          <a:schemeClr val="accent4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AZ-020T00: </a:t>
                      </a:r>
                      <a:r>
                        <a:rPr lang="en-US" sz="105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Azure solutions for AWS Developers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days</a:t>
                      </a: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46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0908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D7B3F6B-D3F5-4C43-B133-2B854A5E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Microsoft Azure courses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5C4399-DADE-4906-99E0-343F939CBCAD}"/>
              </a:ext>
            </a:extLst>
          </p:cNvPr>
          <p:cNvGraphicFramePr>
            <a:graphicFrameLocks noGrp="1"/>
          </p:cNvGraphicFramePr>
          <p:nvPr/>
        </p:nvGraphicFramePr>
        <p:xfrm>
          <a:off x="588264" y="1162368"/>
          <a:ext cx="11018521" cy="463185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22549">
                  <a:extLst>
                    <a:ext uri="{9D8B030D-6E8A-4147-A177-3AD203B41FA5}">
                      <a16:colId xmlns:a16="http://schemas.microsoft.com/office/drawing/2014/main" val="393020080"/>
                    </a:ext>
                  </a:extLst>
                </a:gridCol>
                <a:gridCol w="3716593">
                  <a:extLst>
                    <a:ext uri="{9D8B030D-6E8A-4147-A177-3AD203B41FA5}">
                      <a16:colId xmlns:a16="http://schemas.microsoft.com/office/drawing/2014/main" val="2088487977"/>
                    </a:ext>
                  </a:extLst>
                </a:gridCol>
                <a:gridCol w="1661652">
                  <a:extLst>
                    <a:ext uri="{9D8B030D-6E8A-4147-A177-3AD203B41FA5}">
                      <a16:colId xmlns:a16="http://schemas.microsoft.com/office/drawing/2014/main" val="323133711"/>
                    </a:ext>
                  </a:extLst>
                </a:gridCol>
                <a:gridCol w="1317524">
                  <a:extLst>
                    <a:ext uri="{9D8B030D-6E8A-4147-A177-3AD203B41FA5}">
                      <a16:colId xmlns:a16="http://schemas.microsoft.com/office/drawing/2014/main" val="1463521601"/>
                    </a:ext>
                  </a:extLst>
                </a:gridCol>
                <a:gridCol w="2020119">
                  <a:extLst>
                    <a:ext uri="{9D8B030D-6E8A-4147-A177-3AD203B41FA5}">
                      <a16:colId xmlns:a16="http://schemas.microsoft.com/office/drawing/2014/main" val="705638391"/>
                    </a:ext>
                  </a:extLst>
                </a:gridCol>
                <a:gridCol w="1180084">
                  <a:extLst>
                    <a:ext uri="{9D8B030D-6E8A-4147-A177-3AD203B41FA5}">
                      <a16:colId xmlns:a16="http://schemas.microsoft.com/office/drawing/2014/main" val="1228716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Certification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Role Description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Exam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Skills Measured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Microsoft Official Course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MOC duration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55132"/>
                  </a:ext>
                </a:extLst>
              </a:tr>
              <a:tr h="74968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u="none" strike="noStrike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Azure for SAP Workloads Specialty</a:t>
                      </a:r>
                      <a:endParaRPr lang="en-US" sz="1050" b="0" i="0" u="none" strike="noStrike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chemeClr val="tx2"/>
                          </a:solidFill>
                          <a:effectLst/>
                        </a:rPr>
                        <a:t>Architects or engineers for Azure for SAP Workloads have extensive experience and knowledge of the SAP system landscape and industry standards that are specific to the long-term operation of an SAP solution on Microsoft Azure</a:t>
                      </a:r>
                      <a:endParaRPr lang="en-US" sz="105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AZ-120</a:t>
                      </a:r>
                      <a:r>
                        <a:rPr lang="en-US" sz="1050" b="0" u="none" strike="noStrike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: </a:t>
                      </a:r>
                      <a:r>
                        <a:rPr lang="en-US" sz="1050" b="0" u="none" strike="noStrike">
                          <a:solidFill>
                            <a:schemeClr val="tx2"/>
                          </a:solidFill>
                          <a:effectLst/>
                        </a:rPr>
                        <a:t>Planning and Administering Microsoft Azure for SAP Workloads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sng" kern="1200">
                          <a:solidFill>
                            <a:schemeClr val="accent4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http://aka.ms/az-120examguide</a:t>
                      </a:r>
                      <a:r>
                        <a:rPr lang="en-US" sz="1050" kern="120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endParaRPr lang="en-US" sz="1050">
                        <a:solidFill>
                          <a:schemeClr val="accent4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solidFill>
                          <a:schemeClr val="accent4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kern="120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AZ-120T00:</a:t>
                      </a:r>
                      <a:r>
                        <a:rPr lang="en-US" sz="1050" b="0" u="none" strike="noStrike" kern="1200" dirty="0">
                          <a:solidFill>
                            <a:schemeClr val="tx2"/>
                          </a:solidFill>
                          <a:effectLst/>
                        </a:rPr>
                        <a:t> Planning and Administering Microsoft Azure for SAP Workloads</a:t>
                      </a:r>
                      <a:endParaRPr lang="en-US" sz="1050" b="0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u="none" strike="noStrike" kern="1200">
                          <a:solidFill>
                            <a:schemeClr val="tx2"/>
                          </a:solidFill>
                          <a:effectLst/>
                        </a:rPr>
                        <a:t>4 days</a:t>
                      </a:r>
                      <a:endParaRPr lang="en-US" sz="1050" b="0" u="none" strike="noStrike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362060"/>
                  </a:ext>
                </a:extLst>
              </a:tr>
              <a:tr h="58569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u="none" strike="noStrike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Azure IoT Developer Specialty</a:t>
                      </a:r>
                      <a:endParaRPr lang="en-US" sz="1050" b="0" i="0" u="none" strike="noStrike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chemeClr val="tx2"/>
                          </a:solidFill>
                          <a:effectLst/>
                        </a:rPr>
                        <a:t>Azure IoT Developers develop cloud and edge components of an Azure IoT solution</a:t>
                      </a:r>
                      <a:endParaRPr lang="en-US" sz="105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1" u="none" strike="noStrike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AZ-220</a:t>
                      </a:r>
                      <a:r>
                        <a:rPr lang="pt-BR" sz="1050" b="0" u="none" strike="noStrike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: </a:t>
                      </a:r>
                      <a:r>
                        <a:rPr lang="pt-BR" sz="1050" b="0" u="none" strike="noStrike">
                          <a:solidFill>
                            <a:schemeClr val="tx2"/>
                          </a:solidFill>
                          <a:effectLst/>
                        </a:rPr>
                        <a:t>Microsoft Azure IoT Developer</a:t>
                      </a:r>
                      <a:endParaRPr lang="pt-BR" sz="105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sng" kern="1200">
                          <a:solidFill>
                            <a:schemeClr val="accent4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http://aka.ms/az-220examguide</a:t>
                      </a:r>
                      <a:r>
                        <a:rPr lang="en-US" sz="1050" kern="120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endParaRPr lang="en-US" sz="1050">
                        <a:solidFill>
                          <a:schemeClr val="accent4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solidFill>
                          <a:schemeClr val="accent4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AZ-220T00:</a:t>
                      </a:r>
                      <a:r>
                        <a:rPr lang="en-US" sz="1050" b="0" u="none" strike="noStrike" kern="1200">
                          <a:solidFill>
                            <a:schemeClr val="tx2"/>
                          </a:solidFill>
                          <a:effectLst/>
                        </a:rPr>
                        <a:t> Microsoft Azure IoT Developer</a:t>
                      </a:r>
                      <a:endParaRPr lang="en-US" sz="1050" b="0" u="none" strike="noStrike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u="none" strike="noStrike" kern="1200">
                          <a:solidFill>
                            <a:schemeClr val="tx2"/>
                          </a:solidFill>
                          <a:effectLst/>
                        </a:rPr>
                        <a:t>4 days</a:t>
                      </a:r>
                      <a:endParaRPr lang="en-US" sz="1050" b="0" u="none" strike="noStrike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606640"/>
                  </a:ext>
                </a:extLst>
              </a:tr>
              <a:tr h="74968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u="none" strike="noStrike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Azure Security Engineer Associate</a:t>
                      </a:r>
                      <a:endParaRPr lang="en-US" sz="1050" b="0" i="0" u="none" strike="noStrike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solidFill>
                            <a:schemeClr val="tx2"/>
                          </a:solidFill>
                          <a:effectLst/>
                        </a:rPr>
                        <a:t>Azure Security Engineers implement security controls and threat protection, manage identity and access, and protect data, applications, and networks in cloud and hybrid environments as part of an end-to-end infrastructure</a:t>
                      </a:r>
                      <a:endParaRPr lang="en-US" sz="105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AZ-500</a:t>
                      </a:r>
                      <a:r>
                        <a:rPr lang="en-US" sz="1050" b="0" u="none" strike="noStrike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: </a:t>
                      </a:r>
                      <a:r>
                        <a:rPr lang="en-US" sz="1050" b="0" u="none" strike="noStrike">
                          <a:solidFill>
                            <a:schemeClr val="tx2"/>
                          </a:solidFill>
                          <a:effectLst/>
                        </a:rPr>
                        <a:t>Microsoft Azure Security Technologies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sng" kern="1200">
                          <a:solidFill>
                            <a:schemeClr val="accent4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http://aka.ms/az-500examguide</a:t>
                      </a:r>
                      <a:r>
                        <a:rPr lang="en-US" sz="1050" kern="120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endParaRPr lang="en-US" sz="1050">
                        <a:solidFill>
                          <a:schemeClr val="accent4"/>
                        </a:solidFill>
                        <a:effectLst/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 b="1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AZ-500T00:</a:t>
                      </a:r>
                      <a:r>
                        <a:rPr lang="fr-FR" sz="1050" b="0" u="none" strike="noStrike" kern="1200">
                          <a:solidFill>
                            <a:schemeClr val="tx2"/>
                          </a:solidFill>
                          <a:effectLst/>
                        </a:rPr>
                        <a:t> Microsoft Azure Security Technologies</a:t>
                      </a:r>
                      <a:endParaRPr lang="en-US" sz="1050" b="0" u="none" strike="noStrike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u="none" strike="noStrike" kern="1200">
                          <a:solidFill>
                            <a:schemeClr val="tx2"/>
                          </a:solidFill>
                          <a:effectLst/>
                        </a:rPr>
                        <a:t>5 days</a:t>
                      </a:r>
                      <a:endParaRPr lang="en-US" sz="1050" b="0" u="none" strike="noStrike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656225"/>
                  </a:ext>
                </a:extLst>
              </a:tr>
              <a:tr h="421697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050" b="0" u="none" strike="noStrike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Azure Solution Architect Expert</a:t>
                      </a:r>
                      <a:endParaRPr lang="en-US" sz="1050" b="0" i="0" u="none" strike="noStrike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chemeClr val="tx2"/>
                          </a:solidFill>
                          <a:effectLst/>
                        </a:rPr>
                        <a:t>Azure Solution Architects design and implement solutions that run on Microsoft Azure, including aspects like compute, network, storage, and security</a:t>
                      </a:r>
                      <a:endParaRPr lang="en-US" sz="105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AZ-303</a:t>
                      </a:r>
                      <a:r>
                        <a:rPr lang="en-US" sz="1050" b="0" u="none" strike="noStrike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: </a:t>
                      </a:r>
                      <a:r>
                        <a:rPr lang="en-US" sz="1050" b="0" u="none" strike="noStrike">
                          <a:solidFill>
                            <a:schemeClr val="tx2"/>
                          </a:solidFill>
                          <a:effectLst/>
                        </a:rPr>
                        <a:t>Microsoft Azure Architect Technologies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 kern="1200">
                          <a:solidFill>
                            <a:schemeClr val="accent4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http://aka.ms/az-303examguide</a:t>
                      </a:r>
                      <a:r>
                        <a:rPr lang="en-US" sz="1050" kern="120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endParaRPr lang="en-US" sz="1050">
                        <a:solidFill>
                          <a:schemeClr val="accent4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AZ-303T00:</a:t>
                      </a:r>
                      <a:r>
                        <a:rPr lang="en-US" sz="1050" b="0" u="none" strike="noStrike" kern="1200">
                          <a:solidFill>
                            <a:schemeClr val="tx2"/>
                          </a:solidFill>
                          <a:effectLst/>
                        </a:rPr>
                        <a:t> Microsoft Azure Architect Technologies</a:t>
                      </a:r>
                      <a:endParaRPr lang="en-US" sz="1050" b="0" u="none" strike="noStrike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u="none" strike="noStrike" kern="1200">
                          <a:solidFill>
                            <a:schemeClr val="tx2"/>
                          </a:solidFill>
                          <a:effectLst/>
                        </a:rPr>
                        <a:t>5 days</a:t>
                      </a:r>
                      <a:endParaRPr lang="en-US" sz="1050" b="0" u="none" strike="noStrike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35773"/>
                  </a:ext>
                </a:extLst>
              </a:tr>
              <a:tr h="421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solidFill>
                          <a:schemeClr val="accent4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AZ-030T00:</a:t>
                      </a:r>
                      <a:r>
                        <a:rPr lang="en-US" sz="1050" b="0" u="none" strike="noStrike" kern="1200">
                          <a:solidFill>
                            <a:schemeClr val="tx2"/>
                          </a:solidFill>
                          <a:effectLst/>
                        </a:rPr>
                        <a:t> Microsoft Azure technologies for AWS architects</a:t>
                      </a:r>
                      <a:endParaRPr lang="en-US" sz="1050" b="0" u="none" strike="noStrike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u="none" strike="noStrike" kern="1200">
                          <a:solidFill>
                            <a:schemeClr val="tx2"/>
                          </a:solidFill>
                          <a:effectLst/>
                        </a:rPr>
                        <a:t>4 days</a:t>
                      </a:r>
                      <a:endParaRPr lang="en-US" sz="1050" b="0" u="none" strike="noStrike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644324"/>
                  </a:ext>
                </a:extLst>
              </a:tr>
              <a:tr h="421697">
                <a:tc vMerge="1">
                  <a:txBody>
                    <a:bodyPr/>
                    <a:lstStyle/>
                    <a:p>
                      <a:pPr algn="l" fontAlgn="t"/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AZ-304</a:t>
                      </a:r>
                      <a:r>
                        <a:rPr lang="en-US" sz="1050" b="0" u="none" strike="noStrike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: </a:t>
                      </a:r>
                      <a:r>
                        <a:rPr lang="en-US" sz="1050" b="0" u="none" strike="noStrike">
                          <a:solidFill>
                            <a:schemeClr val="tx2"/>
                          </a:solidFill>
                          <a:effectLst/>
                        </a:rPr>
                        <a:t>Microsoft Azure Architect Design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 kern="1200">
                          <a:solidFill>
                            <a:schemeClr val="accent4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http://aka.ms/az-304examguide</a:t>
                      </a:r>
                      <a:r>
                        <a:rPr lang="en-US" sz="1050" kern="120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endParaRPr lang="en-US" sz="1050">
                        <a:solidFill>
                          <a:schemeClr val="accent4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AZ-304T00:</a:t>
                      </a:r>
                      <a:r>
                        <a:rPr lang="en-US" sz="1050" b="0" u="none" strike="noStrike" kern="1200">
                          <a:solidFill>
                            <a:schemeClr val="tx2"/>
                          </a:solidFill>
                          <a:effectLst/>
                        </a:rPr>
                        <a:t> Microsoft Azure Architect Design</a:t>
                      </a:r>
                      <a:endParaRPr lang="en-US" sz="1050" b="0" u="none" strike="noStrike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u="none" strike="noStrike" kern="1200">
                          <a:solidFill>
                            <a:schemeClr val="tx2"/>
                          </a:solidFill>
                          <a:effectLst/>
                        </a:rPr>
                        <a:t>4 days</a:t>
                      </a:r>
                      <a:endParaRPr lang="en-US" sz="1050" b="0" u="none" strike="noStrike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354204"/>
                  </a:ext>
                </a:extLst>
              </a:tr>
              <a:tr h="421697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u="none" strike="noStrike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Data Analyst Associate</a:t>
                      </a:r>
                      <a:endParaRPr lang="en-US" sz="1050" b="0" i="0" u="none" strike="noStrike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chemeClr val="tx2"/>
                          </a:solidFill>
                          <a:effectLst/>
                        </a:rPr>
                        <a:t>Data Analysts help businesses to maximize the value of their data assets using Microsoft Power BI</a:t>
                      </a:r>
                      <a:endParaRPr lang="en-US" sz="105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DA-100</a:t>
                      </a:r>
                      <a:r>
                        <a:rPr lang="en-US" sz="1050" b="0" u="none" strike="noStrike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: </a:t>
                      </a:r>
                      <a:r>
                        <a:rPr lang="en-US" sz="1050" b="0" u="none" strike="noStrike">
                          <a:solidFill>
                            <a:schemeClr val="tx2"/>
                          </a:solidFill>
                          <a:effectLst/>
                        </a:rPr>
                        <a:t>Analyzing Data with Microsoft Power BI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 kern="1200">
                          <a:solidFill>
                            <a:schemeClr val="accent4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http://aka.ms/da-100examguide</a:t>
                      </a:r>
                      <a:r>
                        <a:rPr lang="en-US" sz="1050" kern="120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endParaRPr lang="en-US" sz="1050">
                        <a:solidFill>
                          <a:schemeClr val="accent4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DA-100T00:</a:t>
                      </a:r>
                      <a:r>
                        <a:rPr lang="en-US" sz="1050" b="0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50" b="0" u="none" strike="noStrike" kern="1200">
                          <a:solidFill>
                            <a:schemeClr val="tx2"/>
                          </a:solidFill>
                          <a:effectLst/>
                        </a:rPr>
                        <a:t>Analyzing Data with Microsoft Power BI</a:t>
                      </a:r>
                      <a:endParaRPr lang="en-US" sz="1050" b="0" u="none" strike="noStrike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u="none" strike="noStrike" kern="1200">
                          <a:solidFill>
                            <a:schemeClr val="tx2"/>
                          </a:solidFill>
                          <a:effectLst/>
                        </a:rPr>
                        <a:t>5 days</a:t>
                      </a:r>
                      <a:endParaRPr lang="en-US" sz="1050" b="0" u="none" strike="noStrike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658542"/>
                  </a:ext>
                </a:extLst>
              </a:tr>
              <a:tr h="58569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u="none" strike="noStrike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DevOps Engineer Expert</a:t>
                      </a:r>
                      <a:endParaRPr lang="en-US" sz="1050" b="0" i="0" u="none" strike="noStrike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u="none" strike="noStrike">
                          <a:solidFill>
                            <a:schemeClr val="tx2"/>
                          </a:solidFill>
                          <a:effectLst/>
                        </a:rPr>
                        <a:t>DevOps Engineers work with people, processes, and technologies to continuously deliver business value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AZ-400</a:t>
                      </a:r>
                      <a:r>
                        <a:rPr lang="en-US" sz="1050" b="0" u="none" strike="noStrike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: </a:t>
                      </a:r>
                      <a:r>
                        <a:rPr lang="en-US" sz="1050" b="0" u="none" strike="noStrike">
                          <a:solidFill>
                            <a:schemeClr val="tx2"/>
                          </a:solidFill>
                          <a:effectLst/>
                        </a:rPr>
                        <a:t>Designing and Implementing Microsoft DevOps solutions</a:t>
                      </a:r>
                      <a:endParaRPr lang="en-US" sz="105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 kern="1200">
                          <a:solidFill>
                            <a:schemeClr val="accent4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http://aka.ms/az-400examguide</a:t>
                      </a:r>
                      <a:r>
                        <a:rPr lang="en-US" sz="1050" kern="120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endParaRPr lang="en-US" sz="1050">
                        <a:solidFill>
                          <a:schemeClr val="accent4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AZ-400T00:</a:t>
                      </a:r>
                      <a:r>
                        <a:rPr lang="en-US" sz="1050" b="0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50" b="0" u="none" strike="noStrike" kern="1200">
                          <a:solidFill>
                            <a:schemeClr val="tx2"/>
                          </a:solidFill>
                          <a:effectLst/>
                        </a:rPr>
                        <a:t>Designing and Implementing Microsoft DevOps Solutions</a:t>
                      </a:r>
                      <a:endParaRPr lang="en-US" sz="1050" b="0" u="none" strike="noStrike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u="none" strike="noStrike" kern="1200" dirty="0">
                          <a:solidFill>
                            <a:schemeClr val="tx2"/>
                          </a:solidFill>
                          <a:effectLst/>
                        </a:rPr>
                        <a:t>5 days</a:t>
                      </a:r>
                      <a:endParaRPr lang="en-US" sz="1050" b="0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152" marR="73152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643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9669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D7B3F6B-D3F5-4C43-B133-2B854A5E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Microsoft Azure courses not certification-specific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5C4399-DADE-4906-99E0-343F939CBCAD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187646"/>
          <a:ext cx="11025188" cy="466987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12961">
                  <a:extLst>
                    <a:ext uri="{9D8B030D-6E8A-4147-A177-3AD203B41FA5}">
                      <a16:colId xmlns:a16="http://schemas.microsoft.com/office/drawing/2014/main" val="393020080"/>
                    </a:ext>
                  </a:extLst>
                </a:gridCol>
                <a:gridCol w="5132439">
                  <a:extLst>
                    <a:ext uri="{9D8B030D-6E8A-4147-A177-3AD203B41FA5}">
                      <a16:colId xmlns:a16="http://schemas.microsoft.com/office/drawing/2014/main" val="2088487977"/>
                    </a:ext>
                  </a:extLst>
                </a:gridCol>
                <a:gridCol w="2047960">
                  <a:extLst>
                    <a:ext uri="{9D8B030D-6E8A-4147-A177-3AD203B41FA5}">
                      <a16:colId xmlns:a16="http://schemas.microsoft.com/office/drawing/2014/main" val="705638391"/>
                    </a:ext>
                  </a:extLst>
                </a:gridCol>
                <a:gridCol w="1331828">
                  <a:extLst>
                    <a:ext uri="{9D8B030D-6E8A-4147-A177-3AD203B41FA5}">
                      <a16:colId xmlns:a16="http://schemas.microsoft.com/office/drawing/2014/main" val="1228716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Microsoft Official Course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Role Description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Recommended for role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MOC duration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55132"/>
                  </a:ext>
                </a:extLst>
              </a:tr>
              <a:tr h="81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Course WS-013T00: Azure Stack HCI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This three-day course is intended primarily for IT Professionals who already</a:t>
                      </a:r>
                      <a:b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have significant experience with managing an on-premises Windows Server environment. Its purpose is to cover advanced topics related to Windows Server software-defined datacenter, Azure Stack HCI, and other Azure Stack products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Azure Administrator</a:t>
                      </a:r>
                      <a:endParaRPr lang="en-US" sz="1100" b="0" u="none" strike="noStrike" kern="1200">
                        <a:solidFill>
                          <a:schemeClr val="tx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kern="1200">
                          <a:solidFill>
                            <a:schemeClr val="tx2"/>
                          </a:solidFill>
                          <a:effectLst/>
                        </a:rPr>
                        <a:t>3 days</a:t>
                      </a:r>
                      <a:endParaRPr lang="en-US" sz="1100" b="0" u="none" strike="noStrike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362060"/>
                  </a:ext>
                </a:extLst>
              </a:tr>
              <a:tr h="81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Course WS-012T00: Windows Server 2019 Hybrid and Azure IaaS</a:t>
                      </a:r>
                      <a:endParaRPr lang="en-US" sz="1100" b="0" i="0" u="none" strike="noStrike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This three-day course is intended primarily for IT Professionals who have experience with managing an on-premises Windows Server environment. Its purpose is to prepare professionals for planning, implementing, and managing environments that include Azure IaaS-hosted Windows Server-based workloads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Azure Administrator</a:t>
                      </a:r>
                      <a:endParaRPr lang="en-US" sz="1100" b="0" u="none" strike="noStrike" kern="1200">
                        <a:solidFill>
                          <a:schemeClr val="tx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kern="1200">
                          <a:solidFill>
                            <a:schemeClr val="tx2"/>
                          </a:solidFill>
                          <a:effectLst/>
                        </a:rPr>
                        <a:t>3 days</a:t>
                      </a:r>
                      <a:endParaRPr lang="en-US" sz="1100" b="0" u="none" strike="noStrike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606640"/>
                  </a:ext>
                </a:extLst>
              </a:tr>
              <a:tr h="45776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Course WS-050T00: Migrating Application Workloads to Azure</a:t>
                      </a:r>
                      <a:endParaRPr lang="en-US" sz="1100" b="0" i="0" u="none" strike="noStrike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This workshop teaches IT Professionals how to migrate existing on-premises workloads and assets to the cloud, specifically to the Microsoft Azure platform. 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Azure Administrator</a:t>
                      </a:r>
                      <a:endParaRPr lang="en-US" sz="1100" b="0" u="none" strike="noStrike" kern="1200">
                        <a:solidFill>
                          <a:schemeClr val="tx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kern="1200">
                          <a:solidFill>
                            <a:schemeClr val="tx2"/>
                          </a:solidFill>
                          <a:effectLst/>
                        </a:rPr>
                        <a:t>2 days</a:t>
                      </a:r>
                      <a:endParaRPr lang="en-US" sz="1100" b="0" u="none" strike="noStrike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656225"/>
                  </a:ext>
                </a:extLst>
              </a:tr>
              <a:tr h="99726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Course DP-050T00: Migrate SQL workloads to Azure</a:t>
                      </a:r>
                      <a:endParaRPr lang="en-US" sz="1100" b="0" i="0" u="none" strike="noStrike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In this course, the students will explore the objectives of data platform modernization and how it is suitable for given business requirements. They </a:t>
                      </a:r>
                      <a:b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100">
                          <a:solidFill>
                            <a:schemeClr val="tx2"/>
                          </a:solidFill>
                          <a:effectLst/>
                        </a:rPr>
                        <a:t>will also explore each stage of the data platform modernization process and define what tasks are involved at each stage, such as the assessment and planning phase</a:t>
                      </a:r>
                      <a:endParaRPr lang="en-US" sz="110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Azure Database Administrator</a:t>
                      </a:r>
                      <a:endParaRPr lang="en-US" sz="1100" b="0" u="none" strike="noStrike" kern="1200">
                        <a:solidFill>
                          <a:schemeClr val="tx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kern="1200">
                          <a:solidFill>
                            <a:schemeClr val="tx2"/>
                          </a:solidFill>
                          <a:effectLst/>
                        </a:rPr>
                        <a:t>2 days</a:t>
                      </a:r>
                      <a:endParaRPr lang="en-US" sz="1100" b="0" u="none" strike="noStrike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658542"/>
                  </a:ext>
                </a:extLst>
              </a:tr>
              <a:tr h="63759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Course DP-060T00: Migrate NoSQL workloads to Azure Cosmos DB</a:t>
                      </a:r>
                      <a:endParaRPr lang="en-US" sz="1100" b="0" i="0" u="none" strike="noStrike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>
                          <a:solidFill>
                            <a:schemeClr val="tx2"/>
                          </a:solidFill>
                          <a:effectLst/>
                        </a:rPr>
                        <a:t>This course will teach the students what is Cosmos DB and how you can migrate MongoDB and Cassandra workloads to Cosmos DB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Azure Database Administrator</a:t>
                      </a:r>
                      <a:endParaRPr lang="en-US" sz="1100" b="0" u="none" strike="noStrike" kern="1200">
                        <a:solidFill>
                          <a:schemeClr val="tx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kern="1200">
                          <a:solidFill>
                            <a:schemeClr val="tx2"/>
                          </a:solidFill>
                          <a:effectLst/>
                        </a:rPr>
                        <a:t>1 day</a:t>
                      </a:r>
                      <a:endParaRPr lang="en-US" sz="1100" b="0" u="none" strike="noStrike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643801"/>
                  </a:ext>
                </a:extLst>
              </a:tr>
              <a:tr h="63759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Course DP-070T00: Migrate Open Source Data Workloads to Azure</a:t>
                      </a:r>
                      <a:endParaRPr lang="en-US" sz="1100" b="0" i="0" u="none" strike="noStrike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>
                          <a:solidFill>
                            <a:schemeClr val="tx2"/>
                          </a:solidFill>
                          <a:effectLst/>
                        </a:rPr>
                        <a:t>This course will enable the students to understand Azure SQL Database, and educate the students on what is required to migrate MySQL and PostgreSQL workloads to Azure SQL Database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kern="120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Azure Database Administrator</a:t>
                      </a:r>
                      <a:endParaRPr lang="en-US" sz="1100" b="0" u="none" strike="noStrike" kern="1200">
                        <a:solidFill>
                          <a:schemeClr val="tx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kern="1200">
                          <a:solidFill>
                            <a:schemeClr val="tx2"/>
                          </a:solidFill>
                          <a:effectLst/>
                        </a:rPr>
                        <a:t>1 day</a:t>
                      </a:r>
                      <a:endParaRPr lang="en-US" sz="1100" b="0" u="none" strike="noStrike" kern="120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16653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0DDE5FC-9525-439F-B212-D77F49EDC953}"/>
              </a:ext>
            </a:extLst>
          </p:cNvPr>
          <p:cNvSpPr txBox="1"/>
          <p:nvPr/>
        </p:nvSpPr>
        <p:spPr>
          <a:xfrm>
            <a:off x="10748575" y="6300812"/>
            <a:ext cx="86081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*Coming soon</a:t>
            </a:r>
          </a:p>
        </p:txBody>
      </p:sp>
    </p:spTree>
    <p:extLst>
      <p:ext uri="{BB962C8B-B14F-4D97-AF65-F5344CB8AC3E}">
        <p14:creationId xmlns:p14="http://schemas.microsoft.com/office/powerpoint/2010/main" val="18253858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ight Gray Template">
  <a:themeElements>
    <a:clrScheme name="ESI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FFB900"/>
      </a:accent1>
      <a:accent2>
        <a:srgbClr val="F16522"/>
      </a:accent2>
      <a:accent3>
        <a:srgbClr val="30E5D0"/>
      </a:accent3>
      <a:accent4>
        <a:srgbClr val="0078D3"/>
      </a:accent4>
      <a:accent5>
        <a:srgbClr val="2F2F2F"/>
      </a:accent5>
      <a:accent6>
        <a:srgbClr val="D2D2D2"/>
      </a:accent6>
      <a:hlink>
        <a:srgbClr val="0078D4"/>
      </a:hlink>
      <a:folHlink>
        <a:srgbClr val="0078D4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477_ESI_PPT-Template_R3" id="{76EBC5A2-AF4A-D642-95F2-E98A26C73DFE}" vid="{72EC1855-3932-FE42-BDEF-A4F1C455DF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1207</Words>
  <Application>Microsoft Office PowerPoint</Application>
  <PresentationFormat>Widescreen</PresentationFormat>
  <Paragraphs>157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Consolas</vt:lpstr>
      <vt:lpstr>Helvetica Neue Medium</vt:lpstr>
      <vt:lpstr>Segoe UI</vt:lpstr>
      <vt:lpstr>Segoe UI Semibold</vt:lpstr>
      <vt:lpstr>Times</vt:lpstr>
      <vt:lpstr>Wingdings</vt:lpstr>
      <vt:lpstr>Light Gray Template</vt:lpstr>
      <vt:lpstr>Microsoft Azure courses (1)</vt:lpstr>
      <vt:lpstr>Microsoft Azure courses (2)</vt:lpstr>
      <vt:lpstr>Microsoft Azure courses not certification-specific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courses (1)</dc:title>
  <dc:creator>Marc-Andre Laniel</dc:creator>
  <cp:lastModifiedBy>Paquette, Josée JN [NC]</cp:lastModifiedBy>
  <cp:revision>1</cp:revision>
  <dcterms:created xsi:type="dcterms:W3CDTF">2020-12-18T18:13:47Z</dcterms:created>
  <dcterms:modified xsi:type="dcterms:W3CDTF">2021-02-19T21:29:08Z</dcterms:modified>
</cp:coreProperties>
</file>