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62" r:id="rId6"/>
    <p:sldId id="263" r:id="rId7"/>
    <p:sldId id="264" r:id="rId8"/>
    <p:sldId id="266" r:id="rId9"/>
    <p:sldId id="265" r:id="rId10"/>
    <p:sldId id="269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75" autoAdjust="0"/>
  </p:normalViewPr>
  <p:slideViewPr>
    <p:cSldViewPr snapToGrid="0" snapToObjects="1">
      <p:cViewPr varScale="1">
        <p:scale>
          <a:sx n="116" d="100"/>
          <a:sy n="116" d="100"/>
        </p:scale>
        <p:origin x="17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rmis-sigdi-iagent.prv/AppPortal/en/Home/Index/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Lightweight and fast</a:t>
            </a:r>
          </a:p>
          <a:p>
            <a:r>
              <a:rPr lang="en-CA" dirty="0"/>
              <a:t>	ships with the bare minimum, it installs with the less amount of things and you install packages as you go.</a:t>
            </a:r>
          </a:p>
          <a:p>
            <a:endParaRPr lang="en-CA" dirty="0"/>
          </a:p>
          <a:p>
            <a:r>
              <a:rPr lang="en-CA" dirty="0"/>
              <a:t>Customizable</a:t>
            </a:r>
          </a:p>
          <a:p>
            <a:r>
              <a:rPr lang="en-CA" dirty="0"/>
              <a:t>	Change theme, add more window, install extensions for icons,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Open Source</a:t>
            </a:r>
          </a:p>
          <a:p>
            <a:r>
              <a:rPr lang="en-CA" dirty="0"/>
              <a:t>	the source code is available on </a:t>
            </a:r>
            <a:r>
              <a:rPr lang="en-CA" dirty="0" err="1"/>
              <a:t>github</a:t>
            </a:r>
            <a:r>
              <a:rPr lang="en-CA" dirty="0"/>
              <a:t>, https://github.com/microsoft/vscode, MIT license</a:t>
            </a:r>
          </a:p>
          <a:p>
            <a:r>
              <a:rPr lang="en-CA" dirty="0"/>
              <a:t>Cross platform</a:t>
            </a:r>
          </a:p>
          <a:p>
            <a:r>
              <a:rPr lang="en-CA" dirty="0"/>
              <a:t>	windows Debian, ubuntu, mac</a:t>
            </a:r>
          </a:p>
          <a:p>
            <a:endParaRPr lang="en-CA" dirty="0"/>
          </a:p>
          <a:p>
            <a:r>
              <a:rPr lang="en-CA" dirty="0"/>
              <a:t>Widely used in the industry, google</a:t>
            </a:r>
          </a:p>
          <a:p>
            <a:endParaRPr lang="en-CA" dirty="0"/>
          </a:p>
          <a:p>
            <a:r>
              <a:rPr lang="en-CA" dirty="0"/>
              <a:t>https://insights.stackoverflow.com/survey/2019#development-environments-and-tools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http://srmis-sigdi-iagent.prv/AppPortal/en/Home/Index/2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icons</a:t>
            </a:r>
          </a:p>
          <a:p>
            <a:r>
              <a:rPr lang="en-CA" dirty="0"/>
              <a:t>Search vs right click search</a:t>
            </a:r>
          </a:p>
          <a:p>
            <a:r>
              <a:rPr lang="en-CA" dirty="0"/>
              <a:t>Open files, split view</a:t>
            </a:r>
          </a:p>
          <a:p>
            <a:r>
              <a:rPr lang="en-CA" dirty="0"/>
              <a:t>View -&gt; Editor Layout</a:t>
            </a:r>
          </a:p>
          <a:p>
            <a:r>
              <a:rPr lang="en-CA" dirty="0"/>
              <a:t>Open Terminal,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Material Icon Theme</a:t>
            </a:r>
          </a:p>
          <a:p>
            <a:r>
              <a:rPr lang="en-CA" dirty="0"/>
              <a:t>Auto Rename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71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git available with interface and </a:t>
            </a:r>
            <a:r>
              <a:rPr lang="en-CA" dirty="0" err="1"/>
              <a:t>cmd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Command Palette (CTRL-Shift-P or View -&gt; Command palette)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Join lines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Quick file navigation (</a:t>
            </a:r>
            <a:r>
              <a:rPr lang="en-CA" dirty="0" err="1"/>
              <a:t>ctrl+p</a:t>
            </a:r>
            <a:r>
              <a:rPr lang="en-CA" dirty="0"/>
              <a:t> or Go -&gt; Go to file…)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Good with a deep hierarchy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Multi Cursor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JSON response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User snippets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tsrcc</a:t>
            </a: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https://code.visualstudio.com/shortcuts/keyboard-shortcuts-windows.pdf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957" y="1597819"/>
            <a:ext cx="5129593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6959" y="2914650"/>
            <a:ext cx="5129593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rmis-sigdi-iagent.prv/AppPortal/en/Home/Index/2" TargetMode="External"/><Relationship Id="rId4" Type="http://schemas.openxmlformats.org/officeDocument/2006/relationships/image" Target="cid:image001.png@01D75C6D.DC7BA3C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shortcuts/keyboard-shortcuts-window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1759" y="1597819"/>
            <a:ext cx="3675539" cy="1102519"/>
          </a:xfrm>
        </p:spPr>
        <p:txBody>
          <a:bodyPr/>
          <a:lstStyle/>
          <a:p>
            <a:r>
              <a:rPr lang="en-CA" dirty="0"/>
              <a:t>Introduction to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1759" y="2914650"/>
            <a:ext cx="5129593" cy="1314450"/>
          </a:xfrm>
        </p:spPr>
        <p:txBody>
          <a:bodyPr/>
          <a:lstStyle/>
          <a:p>
            <a:r>
              <a:rPr lang="en-US" dirty="0"/>
              <a:t>Dev CoP</a:t>
            </a:r>
          </a:p>
          <a:p>
            <a:r>
              <a:rPr lang="en-US" dirty="0"/>
              <a:t>June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3229"/>
            <a:ext cx="3852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Why visual studio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Extensions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Tips and tricks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97225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visual studio code?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114C2-4426-47FA-9138-5F0D07ADC319}"/>
              </a:ext>
            </a:extLst>
          </p:cNvPr>
          <p:cNvSpPr txBox="1"/>
          <p:nvPr/>
        </p:nvSpPr>
        <p:spPr>
          <a:xfrm>
            <a:off x="559165" y="1063229"/>
            <a:ext cx="5894262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Lightweight and 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Customizable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Open 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2532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BE56-D81B-4DBE-900B-7A7255B4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05E5-A087-4191-A6B9-01FF4721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Available on the application catalogue</a:t>
            </a:r>
          </a:p>
          <a:p>
            <a:r>
              <a:rPr lang="en-CA" dirty="0"/>
              <a:t>Commercial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FEBA8-5A08-4E9E-8889-88AF0935036A}"/>
              </a:ext>
            </a:extLst>
          </p:cNvPr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1" y="2443065"/>
            <a:ext cx="25717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40DEF7-1438-4F3E-8A3F-0029D060D245}"/>
              </a:ext>
            </a:extLst>
          </p:cNvPr>
          <p:cNvSpPr/>
          <p:nvPr/>
        </p:nvSpPr>
        <p:spPr>
          <a:xfrm>
            <a:off x="3127831" y="4220549"/>
            <a:ext cx="695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http://srmis-sigdi-iagent.prv/AppPortal/en/Home/Index/2</a:t>
            </a: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02C-A5C6-4D51-A58E-24BA113C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66" y="159933"/>
            <a:ext cx="8229600" cy="857250"/>
          </a:xfrm>
        </p:spPr>
        <p:txBody>
          <a:bodyPr/>
          <a:lstStyle/>
          <a:p>
            <a:r>
              <a:rPr lang="en-CA" dirty="0"/>
              <a:t>Interface</a:t>
            </a:r>
          </a:p>
        </p:txBody>
      </p:sp>
      <p:pic>
        <p:nvPicPr>
          <p:cNvPr id="1026" name="Picture 2" descr="code basics hero">
            <a:extLst>
              <a:ext uri="{FF2B5EF4-FFF2-40B4-BE49-F238E27FC236}">
                <a16:creationId xmlns:a16="http://schemas.microsoft.com/office/drawing/2014/main" id="{C87986AD-8FBE-4C4B-9AAF-519462F5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3" y="786903"/>
            <a:ext cx="5543993" cy="380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36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014E-38FA-486D-8535-BEF1390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VS Code extensions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4E32-02A7-4A7E-84AB-0E44072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Java </a:t>
            </a:r>
            <a:r>
              <a:rPr lang="fr-CA" dirty="0" err="1"/>
              <a:t>developers</a:t>
            </a:r>
            <a:endParaRPr lang="fr-CA" dirty="0"/>
          </a:p>
          <a:p>
            <a:pPr lvl="1"/>
            <a:r>
              <a:rPr lang="fr-CA" dirty="0"/>
              <a:t>Java Extension Pack</a:t>
            </a:r>
          </a:p>
          <a:p>
            <a:r>
              <a:rPr lang="fr-CA" dirty="0"/>
              <a:t>.NET </a:t>
            </a:r>
            <a:r>
              <a:rPr lang="fr-CA" dirty="0" err="1"/>
              <a:t>Core</a:t>
            </a:r>
            <a:r>
              <a:rPr lang="fr-CA" dirty="0"/>
              <a:t> </a:t>
            </a:r>
            <a:r>
              <a:rPr lang="fr-CA" dirty="0" err="1"/>
              <a:t>developers</a:t>
            </a:r>
            <a:endParaRPr lang="fr-CA" dirty="0"/>
          </a:p>
          <a:p>
            <a:pPr lvl="1"/>
            <a:r>
              <a:rPr lang="fr-CA" dirty="0"/>
              <a:t>C# extension</a:t>
            </a:r>
          </a:p>
          <a:p>
            <a:pPr lvl="1"/>
            <a:endParaRPr lang="fr-CA" dirty="0"/>
          </a:p>
          <a:p>
            <a:endParaRPr lang="fr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26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D024-53E4-4414-A062-F4BFA1D1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8AD8-CE84-4D19-9AA3-7674C78D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VSCode</a:t>
            </a:r>
            <a:r>
              <a:rPr lang="en-CA" dirty="0"/>
              <a:t> includes git support</a:t>
            </a:r>
          </a:p>
          <a:p>
            <a:r>
              <a:rPr lang="en-CA" dirty="0"/>
              <a:t>TFVC support deprecated since November 6, 2020.</a:t>
            </a:r>
          </a:p>
        </p:txBody>
      </p:sp>
    </p:spTree>
    <p:extLst>
      <p:ext uri="{BB962C8B-B14F-4D97-AF65-F5344CB8AC3E}">
        <p14:creationId xmlns:p14="http://schemas.microsoft.com/office/powerpoint/2010/main" val="42010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2658-3ED5-432A-A848-56AA0367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7D3-7101-4861-8DC1-71DF277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Command palette (</a:t>
            </a:r>
            <a:r>
              <a:rPr lang="en-CA" dirty="0" err="1"/>
              <a:t>ctrl+shift+p</a:t>
            </a:r>
            <a:r>
              <a:rPr lang="en-CA" dirty="0"/>
              <a:t>)</a:t>
            </a:r>
          </a:p>
          <a:p>
            <a:r>
              <a:rPr lang="en-CA" dirty="0"/>
              <a:t>Quick file navigation (</a:t>
            </a:r>
            <a:r>
              <a:rPr lang="en-CA" dirty="0" err="1"/>
              <a:t>ctrl+p</a:t>
            </a:r>
            <a:r>
              <a:rPr lang="en-CA" dirty="0"/>
              <a:t>)</a:t>
            </a:r>
          </a:p>
          <a:p>
            <a:r>
              <a:rPr lang="en-CA" dirty="0"/>
              <a:t>Multi cursor (alt + click, </a:t>
            </a:r>
            <a:r>
              <a:rPr lang="en-CA" dirty="0" err="1"/>
              <a:t>ctrl+alt+up</a:t>
            </a:r>
            <a:r>
              <a:rPr lang="en-CA" dirty="0"/>
              <a:t> arrow)</a:t>
            </a:r>
          </a:p>
          <a:p>
            <a:r>
              <a:rPr lang="en-CA" dirty="0"/>
              <a:t>User snippets</a:t>
            </a:r>
          </a:p>
        </p:txBody>
      </p:sp>
    </p:spTree>
    <p:extLst>
      <p:ext uri="{BB962C8B-B14F-4D97-AF65-F5344CB8AC3E}">
        <p14:creationId xmlns:p14="http://schemas.microsoft.com/office/powerpoint/2010/main" val="344691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34599-A64A-418C-92AC-302A6D9AEB3F}"/>
              </a:ext>
            </a:extLst>
          </p:cNvPr>
          <p:cNvSpPr/>
          <p:nvPr/>
        </p:nvSpPr>
        <p:spPr>
          <a:xfrm>
            <a:off x="1720255" y="4766356"/>
            <a:ext cx="848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https://code.visualstudio.com/shortcuts/keyboard-shortcuts-windows.pdf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4D5F7-33D8-4938-A0EF-8DB42DAD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21" y="1003482"/>
            <a:ext cx="4696990" cy="36189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A2AE1C-AD50-4C94-BA23-ECC634D8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CA" dirty="0"/>
              <a:t>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1443798649"/>
      </p:ext>
    </p:extLst>
  </p:cSld>
  <p:clrMapOvr>
    <a:masterClrMapping/>
  </p:clrMapOvr>
</p:sld>
</file>

<file path=ppt/theme/theme1.xml><?xml version="1.0" encoding="utf-8"?>
<a:theme xmlns:a="http://schemas.openxmlformats.org/drawingml/2006/main" name="16x9_ESDC_03">
  <a:themeElements>
    <a:clrScheme name="ESDC-Terti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0A5A9C"/>
      </a:accent1>
      <a:accent2>
        <a:srgbClr val="67C5D3"/>
      </a:accent2>
      <a:accent3>
        <a:srgbClr val="F7C362"/>
      </a:accent3>
      <a:accent4>
        <a:srgbClr val="ED5E24"/>
      </a:accent4>
      <a:accent5>
        <a:srgbClr val="205992"/>
      </a:accent5>
      <a:accent6>
        <a:srgbClr val="FCCE0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440B4BEBE8458F6F3229013F3F70" ma:contentTypeVersion="0" ma:contentTypeDescription="Create a new document." ma:contentTypeScope="" ma:versionID="120cad6dbaa349588c943ece33c8c4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496737-C579-4371-8F12-F192CF5C6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7E615B5-08A9-496C-B348-8B494D6CED4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DE2E92-7654-4F5B-9769-95602181A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PPT16x9_ESDC_Final_EN03</Template>
  <TotalTime>21896</TotalTime>
  <Words>341</Words>
  <Application>Microsoft Office PowerPoint</Application>
  <PresentationFormat>On-screen Show (16:9)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16x9_ESDC_03</vt:lpstr>
      <vt:lpstr>Introduction to VS Code</vt:lpstr>
      <vt:lpstr>Agenda</vt:lpstr>
      <vt:lpstr>Why visual studio code?</vt:lpstr>
      <vt:lpstr>Installation</vt:lpstr>
      <vt:lpstr>Interface</vt:lpstr>
      <vt:lpstr>VS Code extensions</vt:lpstr>
      <vt:lpstr>Source control</vt:lpstr>
      <vt:lpstr>Tips and tricks</vt:lpstr>
      <vt:lpstr>Keyboard shortcuts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Template</dc:title>
  <dc:creator>Raymond, Christian [NC]</dc:creator>
  <cp:keywords>InfoPath 2013;Containment</cp:keywords>
  <cp:lastModifiedBy>Marc-André Therrien</cp:lastModifiedBy>
  <cp:revision>284</cp:revision>
  <dcterms:created xsi:type="dcterms:W3CDTF">2018-05-29T15:03:45Z</dcterms:created>
  <dcterms:modified xsi:type="dcterms:W3CDTF">2021-06-30T13:01:29Z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0x010100D6A9440B4BEBE8458F6F3229013F3F70</vt:lpwstr>
  </property>
  <property fmtid="{D5CDD505-2E9C-101B-9397-08002B2CF9AE}" pid="5" name="WorkflowChangePath">
    <vt:lpwstr>7ab30019-3554-4919-b6f6-c90dc74a1bdf,4;</vt:lpwstr>
  </property>
  <property fmtid="{D5CDD505-2E9C-101B-9397-08002B2CF9AE}" pid="6" name="Recipient">
    <vt:lpwstr>3;#Non-Executive|134b85f3-70e5-4e0c-aff8-f3a86fff1a45</vt:lpwstr>
  </property>
  <property fmtid="{D5CDD505-2E9C-101B-9397-08002B2CF9AE}" pid="7" name="SecurityClassification">
    <vt:lpwstr/>
  </property>
  <property fmtid="{D5CDD505-2E9C-101B-9397-08002B2CF9AE}" pid="8" name="BusinessFunction">
    <vt:lpwstr>68;#Distributed Computing|ac6be17f-a036-41d6-92f3-8921b9d2ef7f</vt:lpwstr>
  </property>
  <property fmtid="{D5CDD505-2E9C-101B-9397-08002B2CF9AE}" pid="9" name="bd0b1d6cc0f041a28b93055e6dd7b60a">
    <vt:lpwstr>Non-Executive|134b85f3-70e5-4e0c-aff8-f3a86fff1a45</vt:lpwstr>
  </property>
  <property fmtid="{D5CDD505-2E9C-101B-9397-08002B2CF9AE}" pid="10" name="d2bb69b02fee4ef2b1e2cc4788ab9875">
    <vt:lpwstr>Distributed Computing|ac6be17f-a036-41d6-92f3-8921b9d2ef7f</vt:lpwstr>
  </property>
  <property fmtid="{D5CDD505-2E9C-101B-9397-08002B2CF9AE}" pid="11" name="Document Status">
    <vt:lpwstr>Final</vt:lpwstr>
  </property>
  <property fmtid="{D5CDD505-2E9C-101B-9397-08002B2CF9AE}" pid="12" name="TaxCatchAll">
    <vt:lpwstr>3;#Non-Executive|134b85f3-70e5-4e0c-aff8-f3a86fff1a45;#68;#Distributed Computing|ac6be17f-a036-41d6-92f3-8921b9d2ef7f</vt:lpwstr>
  </property>
  <property fmtid="{D5CDD505-2E9C-101B-9397-08002B2CF9AE}" pid="13" name="k325f5a37c8646638f21bd54330b8663">
    <vt:lpwstr/>
  </property>
</Properties>
</file>