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95" r:id="rId6"/>
    <p:sldId id="396" r:id="rId7"/>
    <p:sldId id="409" r:id="rId8"/>
    <p:sldId id="426" r:id="rId9"/>
    <p:sldId id="401" r:id="rId10"/>
    <p:sldId id="424" r:id="rId11"/>
    <p:sldId id="4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Guire, Stephanie SD [NC]" initials="DSS[" lastIdx="13" clrIdx="0">
    <p:extLst>
      <p:ext uri="{19B8F6BF-5375-455C-9EA6-DF929625EA0E}">
        <p15:presenceInfo xmlns:p15="http://schemas.microsoft.com/office/powerpoint/2012/main" userId="S-1-5-21-2836628367-1582996139-4062659285-608382" providerId="AD"/>
      </p:ext>
    </p:extLst>
  </p:cmAuthor>
  <p:cmAuthor id="2" name="DeGuire, Stephanie SD [NC]" initials="D[" lastIdx="5" clrIdx="1">
    <p:extLst>
      <p:ext uri="{19B8F6BF-5375-455C-9EA6-DF929625EA0E}">
        <p15:presenceInfo xmlns:p15="http://schemas.microsoft.com/office/powerpoint/2012/main" userId="S::stephanie.deguire@hrsdc-rhdcc.gc.ca::e679897f-240d-4412-89ac-78793e66f7aa" providerId="AD"/>
      </p:ext>
    </p:extLst>
  </p:cmAuthor>
  <p:cmAuthor id="3" name="Hurley, Brittany BH [NC]" initials="H[" lastIdx="4" clrIdx="2">
    <p:extLst>
      <p:ext uri="{19B8F6BF-5375-455C-9EA6-DF929625EA0E}">
        <p15:presenceInfo xmlns:p15="http://schemas.microsoft.com/office/powerpoint/2012/main" userId="S::brittany.hurley@hrsdc-rhdcc.gc.ca::ec80ca39-98f2-46df-ae74-2ee921d69f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781"/>
    <a:srgbClr val="52BAAD"/>
    <a:srgbClr val="FFFFFF"/>
    <a:srgbClr val="949494"/>
    <a:srgbClr val="EF6AAF"/>
    <a:srgbClr val="6C74B6"/>
    <a:srgbClr val="F2B800"/>
    <a:srgbClr val="6D298F"/>
    <a:srgbClr val="338077"/>
    <a:srgbClr val="B5B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D6707-B473-448A-A304-ABD560316B3E}" v="1" dt="2021-11-10T15:18:23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Guire, Stephanie SD [NC]" userId="S::stephanie.deguire@hrsdc-rhdcc.gc.ca::e679897f-240d-4412-89ac-78793e66f7aa" providerId="AD" clId="Web-{43E2571C-5065-4FC2-946C-024660F62CF4}"/>
    <pc:docChg chg="modSld">
      <pc:chgData name="DeGuire, Stephanie SD [NC]" userId="S::stephanie.deguire@hrsdc-rhdcc.gc.ca::e679897f-240d-4412-89ac-78793e66f7aa" providerId="AD" clId="Web-{43E2571C-5065-4FC2-946C-024660F62CF4}" dt="2021-05-11T20:38:58.393" v="1" actId="20577"/>
      <pc:docMkLst>
        <pc:docMk/>
      </pc:docMkLst>
      <pc:sldChg chg="modSp">
        <pc:chgData name="DeGuire, Stephanie SD [NC]" userId="S::stephanie.deguire@hrsdc-rhdcc.gc.ca::e679897f-240d-4412-89ac-78793e66f7aa" providerId="AD" clId="Web-{43E2571C-5065-4FC2-946C-024660F62CF4}" dt="2021-05-11T20:38:58.393" v="1" actId="20577"/>
        <pc:sldMkLst>
          <pc:docMk/>
          <pc:sldMk cId="685999106" sldId="419"/>
        </pc:sldMkLst>
        <pc:spChg chg="mod">
          <ac:chgData name="DeGuire, Stephanie SD [NC]" userId="S::stephanie.deguire@hrsdc-rhdcc.gc.ca::e679897f-240d-4412-89ac-78793e66f7aa" providerId="AD" clId="Web-{43E2571C-5065-4FC2-946C-024660F62CF4}" dt="2021-05-11T20:38:58.393" v="1" actId="20577"/>
          <ac:spMkLst>
            <pc:docMk/>
            <pc:sldMk cId="685999106" sldId="419"/>
            <ac:spMk id="12" creationId="{69082366-EEED-4425-B419-96E81DD7DC7F}"/>
          </ac:spMkLst>
        </pc:spChg>
      </pc:sldChg>
    </pc:docChg>
  </pc:docChgLst>
  <pc:docChgLst>
    <pc:chgData name="Hurley, Brittany BH [NC]" userId="S::brittany.hurley@hrsdc-rhdcc.gc.ca::ec80ca39-98f2-46df-ae74-2ee921d69fa4" providerId="AD" clId="Web-{94F3C43B-C999-4EAF-BEEE-C8339260AEC3}"/>
    <pc:docChg chg="modSld sldOrd">
      <pc:chgData name="Hurley, Brittany BH [NC]" userId="S::brittany.hurley@hrsdc-rhdcc.gc.ca::ec80ca39-98f2-46df-ae74-2ee921d69fa4" providerId="AD" clId="Web-{94F3C43B-C999-4EAF-BEEE-C8339260AEC3}" dt="2021-05-10T14:27:55.854" v="27"/>
      <pc:docMkLst>
        <pc:docMk/>
      </pc:docMkLst>
      <pc:sldChg chg="addCm">
        <pc:chgData name="Hurley, Brittany BH [NC]" userId="S::brittany.hurley@hrsdc-rhdcc.gc.ca::ec80ca39-98f2-46df-ae74-2ee921d69fa4" providerId="AD" clId="Web-{94F3C43B-C999-4EAF-BEEE-C8339260AEC3}" dt="2021-05-10T14:16:35.388" v="21"/>
        <pc:sldMkLst>
          <pc:docMk/>
          <pc:sldMk cId="3365309390" sldId="256"/>
        </pc:sldMkLst>
      </pc:sldChg>
      <pc:sldChg chg="modSp">
        <pc:chgData name="Hurley, Brittany BH [NC]" userId="S::brittany.hurley@hrsdc-rhdcc.gc.ca::ec80ca39-98f2-46df-ae74-2ee921d69fa4" providerId="AD" clId="Web-{94F3C43B-C999-4EAF-BEEE-C8339260AEC3}" dt="2021-05-10T14:21:54.856" v="24" actId="20577"/>
        <pc:sldMkLst>
          <pc:docMk/>
          <pc:sldMk cId="2253117378" sldId="392"/>
        </pc:sldMkLst>
        <pc:spChg chg="mod">
          <ac:chgData name="Hurley, Brittany BH [NC]" userId="S::brittany.hurley@hrsdc-rhdcc.gc.ca::ec80ca39-98f2-46df-ae74-2ee921d69fa4" providerId="AD" clId="Web-{94F3C43B-C999-4EAF-BEEE-C8339260AEC3}" dt="2021-05-10T14:21:54.856" v="24" actId="20577"/>
          <ac:spMkLst>
            <pc:docMk/>
            <pc:sldMk cId="2253117378" sldId="392"/>
            <ac:spMk id="5" creationId="{33BB6EB9-5CCF-4CDE-9AF3-15719172DFBB}"/>
          </ac:spMkLst>
        </pc:spChg>
      </pc:sldChg>
      <pc:sldChg chg="modSp addCm">
        <pc:chgData name="Hurley, Brittany BH [NC]" userId="S::brittany.hurley@hrsdc-rhdcc.gc.ca::ec80ca39-98f2-46df-ae74-2ee921d69fa4" providerId="AD" clId="Web-{94F3C43B-C999-4EAF-BEEE-C8339260AEC3}" dt="2021-05-10T14:13:31.842" v="20" actId="20577"/>
        <pc:sldMkLst>
          <pc:docMk/>
          <pc:sldMk cId="3740338829" sldId="395"/>
        </pc:sldMkLst>
        <pc:spChg chg="mod">
          <ac:chgData name="Hurley, Brittany BH [NC]" userId="S::brittany.hurley@hrsdc-rhdcc.gc.ca::ec80ca39-98f2-46df-ae74-2ee921d69fa4" providerId="AD" clId="Web-{94F3C43B-C999-4EAF-BEEE-C8339260AEC3}" dt="2021-05-10T14:13:31.842" v="20" actId="20577"/>
          <ac:spMkLst>
            <pc:docMk/>
            <pc:sldMk cId="3740338829" sldId="395"/>
            <ac:spMk id="2" creationId="{32A1E510-840A-4BB4-A719-109F108794B3}"/>
          </ac:spMkLst>
        </pc:spChg>
        <pc:spChg chg="mod">
          <ac:chgData name="Hurley, Brittany BH [NC]" userId="S::brittany.hurley@hrsdc-rhdcc.gc.ca::ec80ca39-98f2-46df-ae74-2ee921d69fa4" providerId="AD" clId="Web-{94F3C43B-C999-4EAF-BEEE-C8339260AEC3}" dt="2021-05-10T14:12:59.420" v="14" actId="14100"/>
          <ac:spMkLst>
            <pc:docMk/>
            <pc:sldMk cId="3740338829" sldId="395"/>
            <ac:spMk id="4" creationId="{4BBD7BF5-58E3-4AF7-B276-B59F168B1FAB}"/>
          </ac:spMkLst>
        </pc:spChg>
      </pc:sldChg>
      <pc:sldChg chg="ord">
        <pc:chgData name="Hurley, Brittany BH [NC]" userId="S::brittany.hurley@hrsdc-rhdcc.gc.ca::ec80ca39-98f2-46df-ae74-2ee921d69fa4" providerId="AD" clId="Web-{94F3C43B-C999-4EAF-BEEE-C8339260AEC3}" dt="2021-05-10T14:07:28.593" v="0"/>
        <pc:sldMkLst>
          <pc:docMk/>
          <pc:sldMk cId="3739061736" sldId="399"/>
        </pc:sldMkLst>
      </pc:sldChg>
      <pc:sldChg chg="addCm">
        <pc:chgData name="Hurley, Brittany BH [NC]" userId="S::brittany.hurley@hrsdc-rhdcc.gc.ca::ec80ca39-98f2-46df-ae74-2ee921d69fa4" providerId="AD" clId="Web-{94F3C43B-C999-4EAF-BEEE-C8339260AEC3}" dt="2021-05-10T14:27:55.854" v="27"/>
        <pc:sldMkLst>
          <pc:docMk/>
          <pc:sldMk cId="685999106" sldId="419"/>
        </pc:sldMkLst>
      </pc:sldChg>
      <pc:sldChg chg="ord addCm">
        <pc:chgData name="Hurley, Brittany BH [NC]" userId="S::brittany.hurley@hrsdc-rhdcc.gc.ca::ec80ca39-98f2-46df-ae74-2ee921d69fa4" providerId="AD" clId="Web-{94F3C43B-C999-4EAF-BEEE-C8339260AEC3}" dt="2021-05-10T14:25:29.245" v="26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F833909D-BD12-49B9-8062-F9FC1343113E}"/>
    <pc:docChg chg="modSld">
      <pc:chgData name="DeGuire, Stephanie SD [NC]" userId="S::stephanie.deguire@hrsdc-rhdcc.gc.ca::e679897f-240d-4412-89ac-78793e66f7aa" providerId="AD" clId="Web-{F833909D-BD12-49B9-8062-F9FC1343113E}" dt="2021-05-11T20:37:11.886" v="0" actId="20577"/>
      <pc:docMkLst>
        <pc:docMk/>
      </pc:docMkLst>
      <pc:sldChg chg="modSp">
        <pc:chgData name="DeGuire, Stephanie SD [NC]" userId="S::stephanie.deguire@hrsdc-rhdcc.gc.ca::e679897f-240d-4412-89ac-78793e66f7aa" providerId="AD" clId="Web-{F833909D-BD12-49B9-8062-F9FC1343113E}" dt="2021-05-11T20:37:11.886" v="0" actId="20577"/>
        <pc:sldMkLst>
          <pc:docMk/>
          <pc:sldMk cId="685999106" sldId="419"/>
        </pc:sldMkLst>
        <pc:spChg chg="mod">
          <ac:chgData name="DeGuire, Stephanie SD [NC]" userId="S::stephanie.deguire@hrsdc-rhdcc.gc.ca::e679897f-240d-4412-89ac-78793e66f7aa" providerId="AD" clId="Web-{F833909D-BD12-49B9-8062-F9FC1343113E}" dt="2021-05-11T20:37:11.886" v="0" actId="20577"/>
          <ac:spMkLst>
            <pc:docMk/>
            <pc:sldMk cId="685999106" sldId="419"/>
            <ac:spMk id="12" creationId="{69082366-EEED-4425-B419-96E81DD7DC7F}"/>
          </ac:spMkLst>
        </pc:spChg>
      </pc:sldChg>
    </pc:docChg>
  </pc:docChgLst>
  <pc:docChgLst>
    <pc:chgData name="Hurley, Brittany BH [NC]" userId="S::brittany.hurley@hrsdc-rhdcc.gc.ca::ec80ca39-98f2-46df-ae74-2ee921d69fa4" providerId="AD" clId="Web-{CADFC02F-D620-4210-B5B1-B1F3F6E563B5}"/>
    <pc:docChg chg="modSld">
      <pc:chgData name="Hurley, Brittany BH [NC]" userId="S::brittany.hurley@hrsdc-rhdcc.gc.ca::ec80ca39-98f2-46df-ae74-2ee921d69fa4" providerId="AD" clId="Web-{CADFC02F-D620-4210-B5B1-B1F3F6E563B5}" dt="2021-06-07T20:05:33.998" v="0"/>
      <pc:docMkLst>
        <pc:docMk/>
      </pc:docMkLst>
      <pc:sldChg chg="addSp">
        <pc:chgData name="Hurley, Brittany BH [NC]" userId="S::brittany.hurley@hrsdc-rhdcc.gc.ca::ec80ca39-98f2-46df-ae74-2ee921d69fa4" providerId="AD" clId="Web-{CADFC02F-D620-4210-B5B1-B1F3F6E563B5}" dt="2021-06-07T20:05:33.998" v="0"/>
        <pc:sldMkLst>
          <pc:docMk/>
          <pc:sldMk cId="3740338829" sldId="395"/>
        </pc:sldMkLst>
        <pc:spChg chg="add">
          <ac:chgData name="Hurley, Brittany BH [NC]" userId="S::brittany.hurley@hrsdc-rhdcc.gc.ca::ec80ca39-98f2-46df-ae74-2ee921d69fa4" providerId="AD" clId="Web-{CADFC02F-D620-4210-B5B1-B1F3F6E563B5}" dt="2021-06-07T20:05:33.998" v="0"/>
          <ac:spMkLst>
            <pc:docMk/>
            <pc:sldMk cId="3740338829" sldId="395"/>
            <ac:spMk id="3" creationId="{47207544-28E4-4ACD-8D65-193B6A66584D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0496C59F-C0B3-C000-1BD6-D821D8E48693}"/>
    <pc:docChg chg="">
      <pc:chgData name="DeGuire, Stephanie SD [NC]" userId="S::stephanie.deguire@hrsdc-rhdcc.gc.ca::e679897f-240d-4412-89ac-78793e66f7aa" providerId="AD" clId="Web-{0496C59F-C0B3-C000-1BD6-D821D8E48693}" dt="2021-05-07T14:30:56.290" v="9"/>
      <pc:docMkLst>
        <pc:docMk/>
      </pc:docMkLst>
      <pc:sldChg chg="addCm modCm">
        <pc:chgData name="DeGuire, Stephanie SD [NC]" userId="S::stephanie.deguire@hrsdc-rhdcc.gc.ca::e679897f-240d-4412-89ac-78793e66f7aa" providerId="AD" clId="Web-{0496C59F-C0B3-C000-1BD6-D821D8E48693}" dt="2021-05-07T14:30:56.290" v="9"/>
        <pc:sldMkLst>
          <pc:docMk/>
          <pc:sldMk cId="3740338829" sldId="395"/>
        </pc:sldMkLst>
      </pc:sldChg>
      <pc:sldChg chg="addCm modCm">
        <pc:chgData name="DeGuire, Stephanie SD [NC]" userId="S::stephanie.deguire@hrsdc-rhdcc.gc.ca::e679897f-240d-4412-89ac-78793e66f7aa" providerId="AD" clId="Web-{0496C59F-C0B3-C000-1BD6-D821D8E48693}" dt="2021-05-07T14:26:50.446" v="1"/>
        <pc:sldMkLst>
          <pc:docMk/>
          <pc:sldMk cId="2905885903" sldId="396"/>
        </pc:sldMkLst>
      </pc:sldChg>
      <pc:sldChg chg="addCm modCm">
        <pc:chgData name="DeGuire, Stephanie SD [NC]" userId="S::stephanie.deguire@hrsdc-rhdcc.gc.ca::e679897f-240d-4412-89ac-78793e66f7aa" providerId="AD" clId="Web-{0496C59F-C0B3-C000-1BD6-D821D8E48693}" dt="2021-05-07T14:30:09.693" v="6"/>
        <pc:sldMkLst>
          <pc:docMk/>
          <pc:sldMk cId="2778707114" sldId="403"/>
        </pc:sldMkLst>
      </pc:sldChg>
      <pc:sldChg chg="addCm">
        <pc:chgData name="DeGuire, Stephanie SD [NC]" userId="S::stephanie.deguire@hrsdc-rhdcc.gc.ca::e679897f-240d-4412-89ac-78793e66f7aa" providerId="AD" clId="Web-{0496C59F-C0B3-C000-1BD6-D821D8E48693}" dt="2021-05-07T14:28:46.094" v="2"/>
        <pc:sldMkLst>
          <pc:docMk/>
          <pc:sldMk cId="685999106" sldId="419"/>
        </pc:sldMkLst>
      </pc:sldChg>
    </pc:docChg>
  </pc:docChgLst>
  <pc:docChgLst>
    <pc:chgData name="Hurley, Brittany BH [NC]" userId="S::brittany.hurley@hrsdc-rhdcc.gc.ca::ec80ca39-98f2-46df-ae74-2ee921d69fa4" providerId="AD" clId="Web-{D21AB8F6-D7BA-4C63-BF60-F9A9C123EFB5}"/>
    <pc:docChg chg="addSld delSld">
      <pc:chgData name="Hurley, Brittany BH [NC]" userId="S::brittany.hurley@hrsdc-rhdcc.gc.ca::ec80ca39-98f2-46df-ae74-2ee921d69fa4" providerId="AD" clId="Web-{D21AB8F6-D7BA-4C63-BF60-F9A9C123EFB5}" dt="2021-07-15T13:39:31.634" v="7"/>
      <pc:docMkLst>
        <pc:docMk/>
      </pc:docMkLst>
      <pc:sldChg chg="del">
        <pc:chgData name="Hurley, Brittany BH [NC]" userId="S::brittany.hurley@hrsdc-rhdcc.gc.ca::ec80ca39-98f2-46df-ae74-2ee921d69fa4" providerId="AD" clId="Web-{D21AB8F6-D7BA-4C63-BF60-F9A9C123EFB5}" dt="2021-07-15T13:30:02.783" v="4"/>
        <pc:sldMkLst>
          <pc:docMk/>
          <pc:sldMk cId="833606025" sldId="410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83" v="3"/>
        <pc:sldMkLst>
          <pc:docMk/>
          <pc:sldMk cId="326710759" sldId="411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2"/>
        <pc:sldMkLst>
          <pc:docMk/>
          <pc:sldMk cId="478422361" sldId="412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1"/>
        <pc:sldMkLst>
          <pc:docMk/>
          <pc:sldMk cId="1683864380" sldId="413"/>
        </pc:sldMkLst>
      </pc:sldChg>
      <pc:sldChg chg="del">
        <pc:chgData name="Hurley, Brittany BH [NC]" userId="S::brittany.hurley@hrsdc-rhdcc.gc.ca::ec80ca39-98f2-46df-ae74-2ee921d69fa4" providerId="AD" clId="Web-{D21AB8F6-D7BA-4C63-BF60-F9A9C123EFB5}" dt="2021-07-15T13:30:02.767" v="0"/>
        <pc:sldMkLst>
          <pc:docMk/>
          <pc:sldMk cId="1497286786" sldId="414"/>
        </pc:sldMkLst>
      </pc:sldChg>
      <pc:sldChg chg="new">
        <pc:chgData name="Hurley, Brittany BH [NC]" userId="S::brittany.hurley@hrsdc-rhdcc.gc.ca::ec80ca39-98f2-46df-ae74-2ee921d69fa4" providerId="AD" clId="Web-{D21AB8F6-D7BA-4C63-BF60-F9A9C123EFB5}" dt="2021-07-15T13:39:31.634" v="7"/>
        <pc:sldMkLst>
          <pc:docMk/>
          <pc:sldMk cId="110561519" sldId="426"/>
        </pc:sldMkLst>
      </pc:sldChg>
      <pc:sldChg chg="new del">
        <pc:chgData name="Hurley, Brittany BH [NC]" userId="S::brittany.hurley@hrsdc-rhdcc.gc.ca::ec80ca39-98f2-46df-ae74-2ee921d69fa4" providerId="AD" clId="Web-{D21AB8F6-D7BA-4C63-BF60-F9A9C123EFB5}" dt="2021-07-15T13:39:28.852" v="6"/>
        <pc:sldMkLst>
          <pc:docMk/>
          <pc:sldMk cId="1087581638" sldId="426"/>
        </pc:sldMkLst>
      </pc:sldChg>
    </pc:docChg>
  </pc:docChgLst>
  <pc:docChgLst>
    <pc:chgData name="Hurley, Brittany BH [NC]" userId="S::brittany.hurley@hrsdc-rhdcc.gc.ca::ec80ca39-98f2-46df-ae74-2ee921d69fa4" providerId="AD" clId="Web-{1DB2B983-0BC4-4120-B22C-F1566F950CF1}"/>
    <pc:docChg chg="mod modMainMaster">
      <pc:chgData name="Hurley, Brittany BH [NC]" userId="S::brittany.hurley@hrsdc-rhdcc.gc.ca::ec80ca39-98f2-46df-ae74-2ee921d69fa4" providerId="AD" clId="Web-{1DB2B983-0BC4-4120-B22C-F1566F950CF1}" dt="2021-05-19T13:16:54.130" v="1" actId="33475"/>
      <pc:docMkLst>
        <pc:docMk/>
      </pc:docMkLst>
      <pc:sldMasterChg chg="addSp">
        <pc:chgData name="Hurley, Brittany BH [NC]" userId="S::brittany.hurley@hrsdc-rhdcc.gc.ca::ec80ca39-98f2-46df-ae74-2ee921d69fa4" providerId="AD" clId="Web-{1DB2B983-0BC4-4120-B22C-F1566F950CF1}" dt="2021-05-19T13:16:54.130" v="0" actId="33475"/>
        <pc:sldMasterMkLst>
          <pc:docMk/>
          <pc:sldMasterMk cId="1144984395" sldId="2147483648"/>
        </pc:sldMasterMkLst>
        <pc:spChg chg="add">
          <ac:chgData name="Hurley, Brittany BH [NC]" userId="S::brittany.hurley@hrsdc-rhdcc.gc.ca::ec80ca39-98f2-46df-ae74-2ee921d69fa4" providerId="AD" clId="Web-{1DB2B983-0BC4-4120-B22C-F1566F950CF1}" dt="2021-05-19T13:16:54.130" v="0" actId="33475"/>
          <ac:spMkLst>
            <pc:docMk/>
            <pc:sldMasterMk cId="1144984395" sldId="2147483648"/>
            <ac:spMk id="9" creationId="{3A205EEA-788A-46B6-A893-7E12D630CE18}"/>
          </ac:spMkLst>
        </pc:spChg>
        <pc:spChg chg="add">
          <ac:chgData name="Hurley, Brittany BH [NC]" userId="S::brittany.hurley@hrsdc-rhdcc.gc.ca::ec80ca39-98f2-46df-ae74-2ee921d69fa4" providerId="AD" clId="Web-{1DB2B983-0BC4-4120-B22C-F1566F950CF1}" dt="2021-05-19T13:16:54.130" v="0" actId="33475"/>
          <ac:spMkLst>
            <pc:docMk/>
            <pc:sldMasterMk cId="1144984395" sldId="2147483648"/>
            <ac:spMk id="10" creationId="{05D39A86-B846-4DE3-9F6A-02EB0997863A}"/>
          </ac:spMkLst>
        </pc:spChg>
      </pc:sldMasterChg>
    </pc:docChg>
  </pc:docChgLst>
  <pc:docChgLst>
    <pc:chgData name="Hurley, Brittany BH [NC]" userId="S::brittany.hurley@hrsdc-rhdcc.gc.ca::ec80ca39-98f2-46df-ae74-2ee921d69fa4" providerId="AD" clId="Web-{93E0098C-77DD-48D3-99A3-1BA320B253DF}"/>
    <pc:docChg chg="modSld sldOrd">
      <pc:chgData name="Hurley, Brittany BH [NC]" userId="S::brittany.hurley@hrsdc-rhdcc.gc.ca::ec80ca39-98f2-46df-ae74-2ee921d69fa4" providerId="AD" clId="Web-{93E0098C-77DD-48D3-99A3-1BA320B253DF}" dt="2021-05-18T12:53:25.054" v="7" actId="20577"/>
      <pc:docMkLst>
        <pc:docMk/>
      </pc:docMkLst>
      <pc:sldChg chg="modSp">
        <pc:chgData name="Hurley, Brittany BH [NC]" userId="S::brittany.hurley@hrsdc-rhdcc.gc.ca::ec80ca39-98f2-46df-ae74-2ee921d69fa4" providerId="AD" clId="Web-{93E0098C-77DD-48D3-99A3-1BA320B253DF}" dt="2021-05-18T12:53:25.054" v="7" actId="20577"/>
        <pc:sldMkLst>
          <pc:docMk/>
          <pc:sldMk cId="685999106" sldId="419"/>
        </pc:sldMkLst>
        <pc:spChg chg="mod">
          <ac:chgData name="Hurley, Brittany BH [NC]" userId="S::brittany.hurley@hrsdc-rhdcc.gc.ca::ec80ca39-98f2-46df-ae74-2ee921d69fa4" providerId="AD" clId="Web-{93E0098C-77DD-48D3-99A3-1BA320B253DF}" dt="2021-05-18T12:53:15.944" v="4" actId="20577"/>
          <ac:spMkLst>
            <pc:docMk/>
            <pc:sldMk cId="685999106" sldId="419"/>
            <ac:spMk id="12" creationId="{69082366-EEED-4425-B419-96E81DD7DC7F}"/>
          </ac:spMkLst>
        </pc:spChg>
        <pc:spChg chg="mod">
          <ac:chgData name="Hurley, Brittany BH [NC]" userId="S::brittany.hurley@hrsdc-rhdcc.gc.ca::ec80ca39-98f2-46df-ae74-2ee921d69fa4" providerId="AD" clId="Web-{93E0098C-77DD-48D3-99A3-1BA320B253DF}" dt="2021-05-18T12:53:25.054" v="7" actId="20577"/>
          <ac:spMkLst>
            <pc:docMk/>
            <pc:sldMk cId="685999106" sldId="419"/>
            <ac:spMk id="13" creationId="{F4F4E186-9B1A-4597-8D32-6A71A6A5DCC9}"/>
          </ac:spMkLst>
        </pc:spChg>
      </pc:sldChg>
      <pc:sldChg chg="ord">
        <pc:chgData name="Hurley, Brittany BH [NC]" userId="S::brittany.hurley@hrsdc-rhdcc.gc.ca::ec80ca39-98f2-46df-ae74-2ee921d69fa4" providerId="AD" clId="Web-{93E0098C-77DD-48D3-99A3-1BA320B253DF}" dt="2021-05-18T12:52:55.100" v="0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76764013-6050-40CE-BEF7-58D91EE38510}"/>
    <pc:docChg chg="">
      <pc:chgData name="DeGuire, Stephanie SD [NC]" userId="S::stephanie.deguire@hrsdc-rhdcc.gc.ca::e679897f-240d-4412-89ac-78793e66f7aa" providerId="AD" clId="Web-{76764013-6050-40CE-BEF7-58D91EE38510}" dt="2021-05-11T21:27:25.585" v="0"/>
      <pc:docMkLst>
        <pc:docMk/>
      </pc:docMkLst>
      <pc:sldChg chg="delCm">
        <pc:chgData name="DeGuire, Stephanie SD [NC]" userId="S::stephanie.deguire@hrsdc-rhdcc.gc.ca::e679897f-240d-4412-89ac-78793e66f7aa" providerId="AD" clId="Web-{76764013-6050-40CE-BEF7-58D91EE38510}" dt="2021-05-11T21:27:25.585" v="0"/>
        <pc:sldMkLst>
          <pc:docMk/>
          <pc:sldMk cId="4277081192" sldId="424"/>
        </pc:sldMkLst>
      </pc:sldChg>
    </pc:docChg>
  </pc:docChgLst>
  <pc:docChgLst>
    <pc:chgData name="DeGuire, Stephanie SD [NC]" userId="S::stephanie.deguire@hrsdc-rhdcc.gc.ca::e679897f-240d-4412-89ac-78793e66f7aa" providerId="AD" clId="Web-{C3E217CB-907B-4D5D-BE0E-AD826309A6ED}"/>
    <pc:docChg chg="modSld">
      <pc:chgData name="DeGuire, Stephanie SD [NC]" userId="S::stephanie.deguire@hrsdc-rhdcc.gc.ca::e679897f-240d-4412-89ac-78793e66f7aa" providerId="AD" clId="Web-{C3E217CB-907B-4D5D-BE0E-AD826309A6ED}" dt="2021-06-23T17:44:08.819" v="0"/>
      <pc:docMkLst>
        <pc:docMk/>
      </pc:docMkLst>
      <pc:sldChg chg="delSp">
        <pc:chgData name="DeGuire, Stephanie SD [NC]" userId="S::stephanie.deguire@hrsdc-rhdcc.gc.ca::e679897f-240d-4412-89ac-78793e66f7aa" providerId="AD" clId="Web-{C3E217CB-907B-4D5D-BE0E-AD826309A6ED}" dt="2021-06-23T17:44:08.819" v="0"/>
        <pc:sldMkLst>
          <pc:docMk/>
          <pc:sldMk cId="3740338829" sldId="395"/>
        </pc:sldMkLst>
        <pc:spChg chg="del">
          <ac:chgData name="DeGuire, Stephanie SD [NC]" userId="S::stephanie.deguire@hrsdc-rhdcc.gc.ca::e679897f-240d-4412-89ac-78793e66f7aa" providerId="AD" clId="Web-{C3E217CB-907B-4D5D-BE0E-AD826309A6ED}" dt="2021-06-23T17:44:08.819" v="0"/>
          <ac:spMkLst>
            <pc:docMk/>
            <pc:sldMk cId="3740338829" sldId="395"/>
            <ac:spMk id="3" creationId="{47207544-28E4-4ACD-8D65-193B6A66584D}"/>
          </ac:spMkLst>
        </pc:spChg>
      </pc:sldChg>
    </pc:docChg>
  </pc:docChgLst>
  <pc:docChgLst>
    <pc:chgData name="Jana Jessome" userId="d8f1bbae-c83b-449c-9880-7cb19e174ef7" providerId="ADAL" clId="{41CC0CAD-1269-4D5A-90AE-1B7A79DDD0B6}"/>
    <pc:docChg chg="modSld">
      <pc:chgData name="Jana Jessome" userId="d8f1bbae-c83b-449c-9880-7cb19e174ef7" providerId="ADAL" clId="{41CC0CAD-1269-4D5A-90AE-1B7A79DDD0B6}" dt="2021-06-02T17:44:23.688" v="2"/>
      <pc:docMkLst>
        <pc:docMk/>
      </pc:docMkLst>
      <pc:sldChg chg="modSp modCm">
        <pc:chgData name="Jana Jessome" userId="d8f1bbae-c83b-449c-9880-7cb19e174ef7" providerId="ADAL" clId="{41CC0CAD-1269-4D5A-90AE-1B7A79DDD0B6}" dt="2021-06-02T17:44:23.688" v="2"/>
        <pc:sldMkLst>
          <pc:docMk/>
          <pc:sldMk cId="2778707114" sldId="403"/>
        </pc:sldMkLst>
        <pc:picChg chg="mod">
          <ac:chgData name="Jana Jessome" userId="d8f1bbae-c83b-449c-9880-7cb19e174ef7" providerId="ADAL" clId="{41CC0CAD-1269-4D5A-90AE-1B7A79DDD0B6}" dt="2021-06-02T17:44:23.688" v="2"/>
          <ac:picMkLst>
            <pc:docMk/>
            <pc:sldMk cId="2778707114" sldId="403"/>
            <ac:picMk id="12" creationId="{AE7F8DC7-3ACE-41C6-BCC9-7C74BB514A3F}"/>
          </ac:picMkLst>
        </pc:picChg>
      </pc:sldChg>
    </pc:docChg>
  </pc:docChgLst>
  <pc:docChgLst>
    <pc:chgData name="Jana Jessome" userId="d8f1bbae-c83b-449c-9880-7cb19e174ef7" providerId="ADAL" clId="{9956A63C-AD6C-44E1-A4D5-C353C195F711}"/>
    <pc:docChg chg="modSld">
      <pc:chgData name="Jana Jessome" userId="d8f1bbae-c83b-449c-9880-7cb19e174ef7" providerId="ADAL" clId="{9956A63C-AD6C-44E1-A4D5-C353C195F711}" dt="2021-06-02T17:45:43.070" v="1" actId="962"/>
      <pc:docMkLst>
        <pc:docMk/>
      </pc:docMkLst>
      <pc:sldChg chg="modSp mod">
        <pc:chgData name="Jana Jessome" userId="d8f1bbae-c83b-449c-9880-7cb19e174ef7" providerId="ADAL" clId="{9956A63C-AD6C-44E1-A4D5-C353C195F711}" dt="2021-06-02T17:45:43.070" v="1" actId="962"/>
        <pc:sldMkLst>
          <pc:docMk/>
          <pc:sldMk cId="2778707114" sldId="403"/>
        </pc:sldMkLst>
        <pc:picChg chg="mod">
          <ac:chgData name="Jana Jessome" userId="d8f1bbae-c83b-449c-9880-7cb19e174ef7" providerId="ADAL" clId="{9956A63C-AD6C-44E1-A4D5-C353C195F711}" dt="2021-06-02T17:45:43.070" v="1" actId="962"/>
          <ac:picMkLst>
            <pc:docMk/>
            <pc:sldMk cId="2778707114" sldId="403"/>
            <ac:picMk id="12" creationId="{AE7F8DC7-3ACE-41C6-BCC9-7C74BB514A3F}"/>
          </ac:picMkLst>
        </pc:picChg>
      </pc:sldChg>
    </pc:docChg>
  </pc:docChgLst>
  <pc:docChgLst>
    <pc:chgData name="Hurley, Brittany BH [NC]" userId="S::brittany.hurley@hrsdc-rhdcc.gc.ca::ec80ca39-98f2-46df-ae74-2ee921d69fa4" providerId="AD" clId="Web-{6C271A6D-3E30-48E8-B9AC-60ECCAB4A19A}"/>
    <pc:docChg chg="modSld">
      <pc:chgData name="Hurley, Brittany BH [NC]" userId="S::brittany.hurley@hrsdc-rhdcc.gc.ca::ec80ca39-98f2-46df-ae74-2ee921d69fa4" providerId="AD" clId="Web-{6C271A6D-3E30-48E8-B9AC-60ECCAB4A19A}" dt="2021-05-25T19:08:07.524" v="0" actId="1076"/>
      <pc:docMkLst>
        <pc:docMk/>
      </pc:docMkLst>
      <pc:sldChg chg="modSp">
        <pc:chgData name="Hurley, Brittany BH [NC]" userId="S::brittany.hurley@hrsdc-rhdcc.gc.ca::ec80ca39-98f2-46df-ae74-2ee921d69fa4" providerId="AD" clId="Web-{6C271A6D-3E30-48E8-B9AC-60ECCAB4A19A}" dt="2021-05-25T19:08:07.524" v="0" actId="1076"/>
        <pc:sldMkLst>
          <pc:docMk/>
          <pc:sldMk cId="3740338829" sldId="395"/>
        </pc:sldMkLst>
        <pc:spChg chg="mod">
          <ac:chgData name="Hurley, Brittany BH [NC]" userId="S::brittany.hurley@hrsdc-rhdcc.gc.ca::ec80ca39-98f2-46df-ae74-2ee921d69fa4" providerId="AD" clId="Web-{6C271A6D-3E30-48E8-B9AC-60ECCAB4A19A}" dt="2021-05-25T19:08:07.524" v="0" actId="1076"/>
          <ac:spMkLst>
            <pc:docMk/>
            <pc:sldMk cId="3740338829" sldId="395"/>
            <ac:spMk id="4" creationId="{4BBD7BF5-58E3-4AF7-B276-B59F168B1FAB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6CB9A3B2-31A0-400D-9C06-559BE77E33B2}"/>
    <pc:docChg chg="modSld">
      <pc:chgData name="DeGuire, Stephanie SD [NC]" userId="S::stephanie.deguire@hrsdc-rhdcc.gc.ca::e679897f-240d-4412-89ac-78793e66f7aa" providerId="AD" clId="Web-{6CB9A3B2-31A0-400D-9C06-559BE77E33B2}" dt="2021-05-11T21:26:45.046" v="1" actId="20577"/>
      <pc:docMkLst>
        <pc:docMk/>
      </pc:docMkLst>
      <pc:sldChg chg="modSp">
        <pc:chgData name="DeGuire, Stephanie SD [NC]" userId="S::stephanie.deguire@hrsdc-rhdcc.gc.ca::e679897f-240d-4412-89ac-78793e66f7aa" providerId="AD" clId="Web-{6CB9A3B2-31A0-400D-9C06-559BE77E33B2}" dt="2021-05-11T21:26:45.046" v="1" actId="20577"/>
        <pc:sldMkLst>
          <pc:docMk/>
          <pc:sldMk cId="2253117378" sldId="392"/>
        </pc:sldMkLst>
        <pc:spChg chg="mod">
          <ac:chgData name="DeGuire, Stephanie SD [NC]" userId="S::stephanie.deguire@hrsdc-rhdcc.gc.ca::e679897f-240d-4412-89ac-78793e66f7aa" providerId="AD" clId="Web-{6CB9A3B2-31A0-400D-9C06-559BE77E33B2}" dt="2021-05-11T21:26:45.046" v="1" actId="20577"/>
          <ac:spMkLst>
            <pc:docMk/>
            <pc:sldMk cId="2253117378" sldId="392"/>
            <ac:spMk id="5" creationId="{33BB6EB9-5CCF-4CDE-9AF3-15719172DFBB}"/>
          </ac:spMkLst>
        </pc:spChg>
      </pc:sldChg>
    </pc:docChg>
  </pc:docChgLst>
  <pc:docChgLst>
    <pc:chgData name="Thompson, Aaron A [NC]" userId="S::aaron.thompson@hrsdc-rhdcc.gc.ca::460ae772-dfed-43aa-8d83-c0d8c3f4f9a8" providerId="AD" clId="Web-{68DD6707-B473-448A-A304-ABD560316B3E}"/>
    <pc:docChg chg="">
      <pc:chgData name="Thompson, Aaron A [NC]" userId="S::aaron.thompson@hrsdc-rhdcc.gc.ca::460ae772-dfed-43aa-8d83-c0d8c3f4f9a8" providerId="AD" clId="Web-{68DD6707-B473-448A-A304-ABD560316B3E}" dt="2021-11-10T15:18:23.530" v="0"/>
      <pc:docMkLst>
        <pc:docMk/>
      </pc:docMkLst>
      <pc:sldChg chg="delCm">
        <pc:chgData name="Thompson, Aaron A [NC]" userId="S::aaron.thompson@hrsdc-rhdcc.gc.ca::460ae772-dfed-43aa-8d83-c0d8c3f4f9a8" providerId="AD" clId="Web-{68DD6707-B473-448A-A304-ABD560316B3E}" dt="2021-11-10T15:18:23.530" v="0"/>
        <pc:sldMkLst>
          <pc:docMk/>
          <pc:sldMk cId="3365309390" sldId="256"/>
        </pc:sldMkLst>
      </pc:sldChg>
    </pc:docChg>
  </pc:docChgLst>
  <pc:docChgLst>
    <pc:chgData name="DeGuire, Stephanie SD [NC]" userId="S::stephanie.deguire@hrsdc-rhdcc.gc.ca::e679897f-240d-4412-89ac-78793e66f7aa" providerId="AD" clId="Web-{F87E92C6-CCA9-4E90-9B02-E91397D7CA1F}"/>
    <pc:docChg chg="addSld modSld">
      <pc:chgData name="DeGuire, Stephanie SD [NC]" userId="S::stephanie.deguire@hrsdc-rhdcc.gc.ca::e679897f-240d-4412-89ac-78793e66f7aa" providerId="AD" clId="Web-{F87E92C6-CCA9-4E90-9B02-E91397D7CA1F}" dt="2021-05-06T19:16:57.916" v="2" actId="20577"/>
      <pc:docMkLst>
        <pc:docMk/>
      </pc:docMkLst>
      <pc:sldChg chg="modSp add replId">
        <pc:chgData name="DeGuire, Stephanie SD [NC]" userId="S::stephanie.deguire@hrsdc-rhdcc.gc.ca::e679897f-240d-4412-89ac-78793e66f7aa" providerId="AD" clId="Web-{F87E92C6-CCA9-4E90-9B02-E91397D7CA1F}" dt="2021-05-06T19:16:57.916" v="2" actId="20577"/>
        <pc:sldMkLst>
          <pc:docMk/>
          <pc:sldMk cId="3466145703" sldId="423"/>
        </pc:sldMkLst>
        <pc:spChg chg="mod">
          <ac:chgData name="DeGuire, Stephanie SD [NC]" userId="S::stephanie.deguire@hrsdc-rhdcc.gc.ca::e679897f-240d-4412-89ac-78793e66f7aa" providerId="AD" clId="Web-{F87E92C6-CCA9-4E90-9B02-E91397D7CA1F}" dt="2021-05-06T19:16:57.916" v="2" actId="20577"/>
          <ac:spMkLst>
            <pc:docMk/>
            <pc:sldMk cId="3466145703" sldId="423"/>
            <ac:spMk id="14" creationId="{6B8BE37E-5387-4FF3-9C09-89F233CAB280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00A107D1-B6CE-4F18-9539-31094D39DDDD}"/>
    <pc:docChg chg="">
      <pc:chgData name="DeGuire, Stephanie SD [NC]" userId="S::stephanie.deguire@hrsdc-rhdcc.gc.ca::e679897f-240d-4412-89ac-78793e66f7aa" providerId="AD" clId="Web-{00A107D1-B6CE-4F18-9539-31094D39DDDD}" dt="2021-06-03T16:11:27.203" v="0"/>
      <pc:docMkLst>
        <pc:docMk/>
      </pc:docMkLst>
      <pc:sldChg chg="delCm">
        <pc:chgData name="DeGuire, Stephanie SD [NC]" userId="S::stephanie.deguire@hrsdc-rhdcc.gc.ca::e679897f-240d-4412-89ac-78793e66f7aa" providerId="AD" clId="Web-{00A107D1-B6CE-4F18-9539-31094D39DDDD}" dt="2021-06-03T16:11:27.203" v="0"/>
        <pc:sldMkLst>
          <pc:docMk/>
          <pc:sldMk cId="2778707114" sldId="403"/>
        </pc:sldMkLst>
      </pc:sldChg>
    </pc:docChg>
  </pc:docChgLst>
  <pc:docChgLst>
    <pc:chgData name="DeGuire, Stephanie SD [NC]" userId="S::stephanie.deguire@hrsdc-rhdcc.gc.ca::e679897f-240d-4412-89ac-78793e66f7aa" providerId="AD" clId="Web-{370F7DC0-168E-4433-8AC3-60537584E277}"/>
    <pc:docChg chg="">
      <pc:chgData name="DeGuire, Stephanie SD [NC]" userId="S::stephanie.deguire@hrsdc-rhdcc.gc.ca::e679897f-240d-4412-89ac-78793e66f7aa" providerId="AD" clId="Web-{370F7DC0-168E-4433-8AC3-60537584E277}" dt="2021-05-11T19:15:25.261" v="0"/>
      <pc:docMkLst>
        <pc:docMk/>
      </pc:docMkLst>
      <pc:sldChg chg="delCm">
        <pc:chgData name="DeGuire, Stephanie SD [NC]" userId="S::stephanie.deguire@hrsdc-rhdcc.gc.ca::e679897f-240d-4412-89ac-78793e66f7aa" providerId="AD" clId="Web-{370F7DC0-168E-4433-8AC3-60537584E277}" dt="2021-05-11T19:15:25.261" v="0"/>
        <pc:sldMkLst>
          <pc:docMk/>
          <pc:sldMk cId="3740338829" sldId="395"/>
        </pc:sldMkLst>
      </pc:sldChg>
    </pc:docChg>
  </pc:docChgLst>
  <pc:docChgLst>
    <pc:chgData name="Hurley, Brittany BH [NC]" userId="S::brittany.hurley@hrsdc-rhdcc.gc.ca::ec80ca39-98f2-46df-ae74-2ee921d69fa4" providerId="AD" clId="Web-{F6852895-F91E-4316-9856-09499924A443}"/>
    <pc:docChg chg="modSld">
      <pc:chgData name="Hurley, Brittany BH [NC]" userId="S::brittany.hurley@hrsdc-rhdcc.gc.ca::ec80ca39-98f2-46df-ae74-2ee921d69fa4" providerId="AD" clId="Web-{F6852895-F91E-4316-9856-09499924A443}" dt="2021-06-09T14:37:46.421" v="19" actId="20577"/>
      <pc:docMkLst>
        <pc:docMk/>
      </pc:docMkLst>
      <pc:sldChg chg="modSp">
        <pc:chgData name="Hurley, Brittany BH [NC]" userId="S::brittany.hurley@hrsdc-rhdcc.gc.ca::ec80ca39-98f2-46df-ae74-2ee921d69fa4" providerId="AD" clId="Web-{F6852895-F91E-4316-9856-09499924A443}" dt="2021-06-09T14:37:46.421" v="19" actId="20577"/>
        <pc:sldMkLst>
          <pc:docMk/>
          <pc:sldMk cId="2778707114" sldId="403"/>
        </pc:sldMkLst>
        <pc:spChg chg="mod">
          <ac:chgData name="Hurley, Brittany BH [NC]" userId="S::brittany.hurley@hrsdc-rhdcc.gc.ca::ec80ca39-98f2-46df-ae74-2ee921d69fa4" providerId="AD" clId="Web-{F6852895-F91E-4316-9856-09499924A443}" dt="2021-06-09T14:37:46.421" v="19" actId="20577"/>
          <ac:spMkLst>
            <pc:docMk/>
            <pc:sldMk cId="2778707114" sldId="403"/>
            <ac:spMk id="15" creationId="{0FD4EBDD-5B9C-4385-8EA8-5CC0434BC33C}"/>
          </ac:spMkLst>
        </pc:spChg>
      </pc:sldChg>
    </pc:docChg>
  </pc:docChgLst>
  <pc:docChgLst>
    <pc:chgData name="DeGuire, Stephanie SD [NC]" userId="S::stephanie.deguire@hrsdc-rhdcc.gc.ca::e679897f-240d-4412-89ac-78793e66f7aa" providerId="AD" clId="Web-{90F6334F-B7A0-4CC2-8BB0-8B2C33A2E3F1}"/>
    <pc:docChg chg="">
      <pc:chgData name="DeGuire, Stephanie SD [NC]" userId="S::stephanie.deguire@hrsdc-rhdcc.gc.ca::e679897f-240d-4412-89ac-78793e66f7aa" providerId="AD" clId="Web-{90F6334F-B7A0-4CC2-8BB0-8B2C33A2E3F1}" dt="2021-05-28T13:51:13.924" v="0"/>
      <pc:docMkLst>
        <pc:docMk/>
      </pc:docMkLst>
      <pc:sldChg chg="delCm">
        <pc:chgData name="DeGuire, Stephanie SD [NC]" userId="S::stephanie.deguire@hrsdc-rhdcc.gc.ca::e679897f-240d-4412-89ac-78793e66f7aa" providerId="AD" clId="Web-{90F6334F-B7A0-4CC2-8BB0-8B2C33A2E3F1}" dt="2021-05-28T13:51:13.924" v="0"/>
        <pc:sldMkLst>
          <pc:docMk/>
          <pc:sldMk cId="2778707114" sldId="403"/>
        </pc:sldMkLst>
      </pc:sldChg>
    </pc:docChg>
  </pc:docChgLst>
  <pc:docChgLst>
    <pc:chgData name="Jana Jessome" userId="d8f1bbae-c83b-449c-9880-7cb19e174ef7" providerId="ADAL" clId="{AE2D0908-9005-4D3D-A91C-68A2D738825A}"/>
    <pc:docChg chg="modMainMaster">
      <pc:chgData name="Jana Jessome" userId="d8f1bbae-c83b-449c-9880-7cb19e174ef7" providerId="ADAL" clId="{AE2D0908-9005-4D3D-A91C-68A2D738825A}" dt="2021-09-22T15:45:26.868" v="0" actId="14826"/>
      <pc:docMkLst>
        <pc:docMk/>
      </pc:docMkLst>
      <pc:sldMasterChg chg="modSldLayout">
        <pc:chgData name="Jana Jessome" userId="d8f1bbae-c83b-449c-9880-7cb19e174ef7" providerId="ADAL" clId="{AE2D0908-9005-4D3D-A91C-68A2D738825A}" dt="2021-09-22T15:45:26.868" v="0" actId="14826"/>
        <pc:sldMasterMkLst>
          <pc:docMk/>
          <pc:sldMasterMk cId="1144984395" sldId="2147483648"/>
        </pc:sldMasterMkLst>
        <pc:sldLayoutChg chg="modSp">
          <pc:chgData name="Jana Jessome" userId="d8f1bbae-c83b-449c-9880-7cb19e174ef7" providerId="ADAL" clId="{AE2D0908-9005-4D3D-A91C-68A2D738825A}" dt="2021-09-22T15:45:26.868" v="0" actId="14826"/>
          <pc:sldLayoutMkLst>
            <pc:docMk/>
            <pc:sldMasterMk cId="1144984395" sldId="2147483648"/>
            <pc:sldLayoutMk cId="3458242326" sldId="2147483666"/>
          </pc:sldLayoutMkLst>
          <pc:picChg chg="mod">
            <ac:chgData name="Jana Jessome" userId="d8f1bbae-c83b-449c-9880-7cb19e174ef7" providerId="ADAL" clId="{AE2D0908-9005-4D3D-A91C-68A2D738825A}" dt="2021-09-22T15:45:26.868" v="0" actId="14826"/>
            <ac:picMkLst>
              <pc:docMk/>
              <pc:sldMasterMk cId="1144984395" sldId="2147483648"/>
              <pc:sldLayoutMk cId="3458242326" sldId="2147483666"/>
              <ac:picMk id="13" creationId="{914EAD82-9309-4207-98AB-88BCD4E8154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651451-8569-4F53-AE15-58C3256F8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7D91-548F-43D7-BBEF-C266A9BF47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3FA2-A297-494B-A786-F4BC8518DE32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0E728-F398-46D8-8290-EB6CDDF850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FDBBB-92C6-4ED7-9CF9-C2D01D36E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B291-2FEB-4334-A994-77972C83A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848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439B5-08E9-4CAC-B3D6-04D75247A085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31CD-4CEB-4566-A163-8786364CFE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15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24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53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52BAAD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/>
              <a:t> 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93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30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A31CD-4CEB-4566-A163-8786364CFE8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58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0360F-79A3-4508-91DE-C5A859824CE5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7F7107-76EC-4DD4-8A4B-50078565EAAD}"/>
              </a:ext>
            </a:extLst>
          </p:cNvPr>
          <p:cNvSpPr/>
          <p:nvPr userDrawn="1"/>
        </p:nvSpPr>
        <p:spPr>
          <a:xfrm>
            <a:off x="7011785" y="1092611"/>
            <a:ext cx="5180213" cy="576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7DCD5DA-0095-4E44-B305-8E3FCC69DF0D}"/>
              </a:ext>
            </a:extLst>
          </p:cNvPr>
          <p:cNvSpPr/>
          <p:nvPr userDrawn="1"/>
        </p:nvSpPr>
        <p:spPr>
          <a:xfrm>
            <a:off x="2657301" y="2037253"/>
            <a:ext cx="788324" cy="2290158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203E2-7A25-4CCD-8D38-FB198D3FC0B4}"/>
              </a:ext>
            </a:extLst>
          </p:cNvPr>
          <p:cNvSpPr/>
          <p:nvPr userDrawn="1"/>
        </p:nvSpPr>
        <p:spPr>
          <a:xfrm rot="5400000">
            <a:off x="3542606" y="3036615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554A3-C4AA-4189-9E6C-C54631EEEEE6}"/>
              </a:ext>
            </a:extLst>
          </p:cNvPr>
          <p:cNvSpPr/>
          <p:nvPr userDrawn="1"/>
        </p:nvSpPr>
        <p:spPr>
          <a:xfrm rot="5400000">
            <a:off x="3542606" y="1083051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6828F-5E96-425A-A8B8-626D581D8AFD}"/>
              </a:ext>
            </a:extLst>
          </p:cNvPr>
          <p:cNvSpPr/>
          <p:nvPr userDrawn="1"/>
        </p:nvSpPr>
        <p:spPr>
          <a:xfrm rot="5400000">
            <a:off x="11127277" y="3638595"/>
            <a:ext cx="390699" cy="1738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BEACF-291D-4EAE-859B-51A1A52B12BD}"/>
              </a:ext>
            </a:extLst>
          </p:cNvPr>
          <p:cNvSpPr/>
          <p:nvPr userDrawn="1"/>
        </p:nvSpPr>
        <p:spPr>
          <a:xfrm>
            <a:off x="381000" y="5857586"/>
            <a:ext cx="151707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23B2F-FE21-49C1-885A-F9CB5618A384}"/>
              </a:ext>
            </a:extLst>
          </p:cNvPr>
          <p:cNvSpPr/>
          <p:nvPr userDrawn="1"/>
        </p:nvSpPr>
        <p:spPr>
          <a:xfrm>
            <a:off x="6278042" y="546306"/>
            <a:ext cx="4625487" cy="3884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E2AF3-2D7B-4690-8633-7BD78B74B015}"/>
              </a:ext>
            </a:extLst>
          </p:cNvPr>
          <p:cNvSpPr/>
          <p:nvPr userDrawn="1"/>
        </p:nvSpPr>
        <p:spPr>
          <a:xfrm>
            <a:off x="8524702" y="0"/>
            <a:ext cx="2378826" cy="7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50FA80-D5DA-427B-BF29-BE75A6ACDBC3}"/>
              </a:ext>
            </a:extLst>
          </p:cNvPr>
          <p:cNvSpPr/>
          <p:nvPr userDrawn="1"/>
        </p:nvSpPr>
        <p:spPr>
          <a:xfrm rot="5400000">
            <a:off x="1865412" y="562542"/>
            <a:ext cx="2547215" cy="6278043"/>
          </a:xfrm>
          <a:prstGeom prst="rect">
            <a:avLst/>
          </a:prstGeom>
          <a:solidFill>
            <a:srgbClr val="E7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6D50B-678A-434E-AC2B-26834CADCE47}"/>
              </a:ext>
            </a:extLst>
          </p:cNvPr>
          <p:cNvSpPr/>
          <p:nvPr userDrawn="1"/>
        </p:nvSpPr>
        <p:spPr>
          <a:xfrm>
            <a:off x="6013419" y="4975171"/>
            <a:ext cx="264623" cy="1879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D62AA-D1D6-4D87-A941-05510181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75" y="3770077"/>
            <a:ext cx="4409916" cy="449158"/>
          </a:xfrm>
        </p:spPr>
        <p:txBody>
          <a:bodyPr/>
          <a:lstStyle>
            <a:lvl1pPr marL="0" indent="0" algn="l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/>
          </a:p>
        </p:txBody>
      </p:sp>
      <p:pic>
        <p:nvPicPr>
          <p:cNvPr id="2052" name="Picture 4" descr="05 Karate | FSPYMA | Martial Arts Photography - Part 2">
            <a:extLst>
              <a:ext uri="{FF2B5EF4-FFF2-40B4-BE49-F238E27FC236}">
                <a16:creationId xmlns:a16="http://schemas.microsoft.com/office/drawing/2014/main" id="{79F309CC-D569-41DE-AC7B-946147F8E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-238" r="38027" b="32566"/>
          <a:stretch/>
        </p:blipFill>
        <p:spPr bwMode="auto">
          <a:xfrm>
            <a:off x="6278041" y="533000"/>
            <a:ext cx="4437673" cy="37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05 Karate | FSPYMA | Martial Arts Photography - Part 2">
            <a:extLst>
              <a:ext uri="{FF2B5EF4-FFF2-40B4-BE49-F238E27FC236}">
                <a16:creationId xmlns:a16="http://schemas.microsoft.com/office/drawing/2014/main" id="{5768197C-E5FB-4051-92F5-BFC6BA762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7" t="12772" r="23089" b="59407"/>
          <a:stretch/>
        </p:blipFill>
        <p:spPr bwMode="auto">
          <a:xfrm>
            <a:off x="10897756" y="1269512"/>
            <a:ext cx="1095347" cy="15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05 Karate | FSPYMA | Martial Arts Photography - Part 2">
            <a:extLst>
              <a:ext uri="{FF2B5EF4-FFF2-40B4-BE49-F238E27FC236}">
                <a16:creationId xmlns:a16="http://schemas.microsoft.com/office/drawing/2014/main" id="{3159A532-5A55-473C-9249-BE14DBB0E0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44589" r="23089" b="76"/>
          <a:stretch/>
        </p:blipFill>
        <p:spPr bwMode="auto">
          <a:xfrm>
            <a:off x="8558347" y="3038302"/>
            <a:ext cx="3434756" cy="30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51AADF3-DAA4-4AE2-A6C5-5B718305B7ED}"/>
              </a:ext>
            </a:extLst>
          </p:cNvPr>
          <p:cNvSpPr/>
          <p:nvPr userDrawn="1"/>
        </p:nvSpPr>
        <p:spPr>
          <a:xfrm rot="5400000">
            <a:off x="8474869" y="2007799"/>
            <a:ext cx="220287" cy="4625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D8FBB6-5443-4C0D-AEE6-B2DA3B2A6401}"/>
              </a:ext>
            </a:extLst>
          </p:cNvPr>
          <p:cNvSpPr/>
          <p:nvPr userDrawn="1"/>
        </p:nvSpPr>
        <p:spPr>
          <a:xfrm>
            <a:off x="10715714" y="1968356"/>
            <a:ext cx="189862" cy="246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" name="Picture 4" descr="05 Karate | FSPYMA | Martial Arts Photography - Part 2">
            <a:extLst>
              <a:ext uri="{FF2B5EF4-FFF2-40B4-BE49-F238E27FC236}">
                <a16:creationId xmlns:a16="http://schemas.microsoft.com/office/drawing/2014/main" id="{202158F5-6EB5-4643-98BC-C834C0585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t="69615" r="66802" b="238"/>
          <a:stretch/>
        </p:blipFill>
        <p:spPr bwMode="auto">
          <a:xfrm>
            <a:off x="7205627" y="4443990"/>
            <a:ext cx="1153825" cy="16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04218D-92B4-4161-BF49-AB3383971E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69" y="6147148"/>
            <a:ext cx="2090651" cy="65347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9" y="2734321"/>
            <a:ext cx="6278041" cy="945261"/>
          </a:xfrm>
        </p:spPr>
        <p:txBody>
          <a:bodyPr anchor="b"/>
          <a:lstStyle>
            <a:lvl1pPr algn="l">
              <a:defRPr sz="6000"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71" name="Decorative dots">
            <a:extLst>
              <a:ext uri="{FF2B5EF4-FFF2-40B4-BE49-F238E27FC236}">
                <a16:creationId xmlns:a16="http://schemas.microsoft.com/office/drawing/2014/main" id="{E73C8DB1-CDB6-4DC7-9CB7-72390F985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32375" y="4430988"/>
            <a:ext cx="2302333" cy="151099"/>
            <a:chOff x="9428840" y="1544890"/>
            <a:chExt cx="2302333" cy="15109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2ECA56-C951-477E-82AF-0E81ABE748A3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CF2D0B-DC65-447C-B5FD-ECFC57D5240B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7E87F8-1FB2-42E4-9CCC-DE30371094FB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47FA34-925B-4D8B-9924-59C767E7FA08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2F59196-6041-4200-83ED-392D60487EB2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Decorative dots">
            <a:extLst>
              <a:ext uri="{FF2B5EF4-FFF2-40B4-BE49-F238E27FC236}">
                <a16:creationId xmlns:a16="http://schemas.microsoft.com/office/drawing/2014/main" id="{EDB6A25E-A772-44C2-8A41-55418167E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95283" y="4430988"/>
            <a:ext cx="2302333" cy="151099"/>
            <a:chOff x="9428840" y="1544890"/>
            <a:chExt cx="2302333" cy="15109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B3B11F-358F-4911-B902-A400394378F2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3F0F65-4D47-4AF3-8169-77FA727E15F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329324-21B2-4018-A0F7-B696589D56DD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3E8BAC-5845-4720-A58A-D3FEED60D760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3429EC-4EEE-4730-9C41-A7CC1B78F1C8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A08B7545-2C40-4404-BDA0-8F4B1D7203E5}"/>
              </a:ext>
            </a:extLst>
          </p:cNvPr>
          <p:cNvSpPr/>
          <p:nvPr/>
        </p:nvSpPr>
        <p:spPr>
          <a:xfrm>
            <a:off x="5582516" y="4441102"/>
            <a:ext cx="151099" cy="151099"/>
          </a:xfrm>
          <a:prstGeom prst="ellipse">
            <a:avLst/>
          </a:prstGeom>
          <a:solidFill>
            <a:srgbClr val="7074B3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909ED6-1B47-4CEE-862C-DC8AEB48211C}"/>
              </a:ext>
            </a:extLst>
          </p:cNvPr>
          <p:cNvSpPr/>
          <p:nvPr userDrawn="1"/>
        </p:nvSpPr>
        <p:spPr>
          <a:xfrm>
            <a:off x="79135" y="2140219"/>
            <a:ext cx="2926080" cy="3346181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9FEE-FB7A-429C-A440-385F59D78D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025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883927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A2A9FAD-4EB7-4330-AF97-E8525B690A3E}"/>
              </a:ext>
            </a:extLst>
          </p:cNvPr>
          <p:cNvSpPr/>
          <p:nvPr userDrawn="1"/>
        </p:nvSpPr>
        <p:spPr>
          <a:xfrm>
            <a:off x="3115271" y="2133531"/>
            <a:ext cx="2926080" cy="3352869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92BAEA-E1EE-4260-8E95-402FB33FD753}"/>
              </a:ext>
            </a:extLst>
          </p:cNvPr>
          <p:cNvSpPr/>
          <p:nvPr userDrawn="1"/>
        </p:nvSpPr>
        <p:spPr>
          <a:xfrm>
            <a:off x="9187543" y="2133531"/>
            <a:ext cx="2926080" cy="3352869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BA9717-B28B-42FA-9621-323D93AB64C7}"/>
              </a:ext>
            </a:extLst>
          </p:cNvPr>
          <p:cNvSpPr/>
          <p:nvPr userDrawn="1"/>
        </p:nvSpPr>
        <p:spPr>
          <a:xfrm>
            <a:off x="2798641" y="416433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42E7BAF-0636-4D0D-9332-DB7FC72FD3A6}"/>
              </a:ext>
            </a:extLst>
          </p:cNvPr>
          <p:cNvSpPr/>
          <p:nvPr userDrawn="1"/>
        </p:nvSpPr>
        <p:spPr>
          <a:xfrm>
            <a:off x="6151093" y="2133531"/>
            <a:ext cx="2926080" cy="3352869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C43F429-27EB-4670-97AC-260270E2EF27}"/>
              </a:ext>
            </a:extLst>
          </p:cNvPr>
          <p:cNvSpPr/>
          <p:nvPr userDrawn="1"/>
        </p:nvSpPr>
        <p:spPr>
          <a:xfrm>
            <a:off x="5833261" y="421940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D1F1B91-8B0E-41F5-B321-32677A3D1A78}"/>
              </a:ext>
            </a:extLst>
          </p:cNvPr>
          <p:cNvSpPr/>
          <p:nvPr userDrawn="1"/>
        </p:nvSpPr>
        <p:spPr>
          <a:xfrm>
            <a:off x="8850967" y="416736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44326AF8-D72F-4CEB-887E-BB2A7424F41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9977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6D298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005F2056-33F3-427C-A012-B9AD7C8FE4C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114643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DA7F9F7B-588A-485F-9914-2D8B824E4B2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150151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56B5882E-5426-4300-8668-3EA1244D888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165943" y="463761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sng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AAA1F1BF-FA29-47B0-85CD-0C918A7C5F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2329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2" name="Picture Placeholder 2">
            <a:extLst>
              <a:ext uri="{FF2B5EF4-FFF2-40B4-BE49-F238E27FC236}">
                <a16:creationId xmlns:a16="http://schemas.microsoft.com/office/drawing/2014/main" id="{E4AF71EC-D075-49E0-9D0E-4A5AD23158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92416" y="230505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A9F05FE8-9461-4FDB-8CD4-9E23DD89CF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29808" y="2305050"/>
            <a:ext cx="2241550" cy="2176463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5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909ED6-1B47-4CEE-862C-DC8AEB48211C}"/>
              </a:ext>
            </a:extLst>
          </p:cNvPr>
          <p:cNvSpPr/>
          <p:nvPr userDrawn="1"/>
        </p:nvSpPr>
        <p:spPr>
          <a:xfrm>
            <a:off x="79135" y="1704559"/>
            <a:ext cx="2926080" cy="4449876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9FEE-FB7A-429C-A440-385F59D78D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025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883927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A2A9FAD-4EB7-4330-AF97-E8525B690A3E}"/>
              </a:ext>
            </a:extLst>
          </p:cNvPr>
          <p:cNvSpPr/>
          <p:nvPr userDrawn="1"/>
        </p:nvSpPr>
        <p:spPr>
          <a:xfrm>
            <a:off x="3115271" y="1697871"/>
            <a:ext cx="2926080" cy="4458770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92BAEA-E1EE-4260-8E95-402FB33FD753}"/>
              </a:ext>
            </a:extLst>
          </p:cNvPr>
          <p:cNvSpPr/>
          <p:nvPr userDrawn="1"/>
        </p:nvSpPr>
        <p:spPr>
          <a:xfrm>
            <a:off x="9187543" y="1697871"/>
            <a:ext cx="2926080" cy="4458770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93BA9717-B28B-42FA-9621-323D93AB64C7}"/>
              </a:ext>
            </a:extLst>
          </p:cNvPr>
          <p:cNvSpPr/>
          <p:nvPr userDrawn="1"/>
        </p:nvSpPr>
        <p:spPr>
          <a:xfrm>
            <a:off x="2798641" y="372867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42E7BAF-0636-4D0D-9332-DB7FC72FD3A6}"/>
              </a:ext>
            </a:extLst>
          </p:cNvPr>
          <p:cNvSpPr/>
          <p:nvPr userDrawn="1"/>
        </p:nvSpPr>
        <p:spPr>
          <a:xfrm>
            <a:off x="6151093" y="1697871"/>
            <a:ext cx="2926080" cy="4458770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AC43F429-27EB-4670-97AC-260270E2EF27}"/>
              </a:ext>
            </a:extLst>
          </p:cNvPr>
          <p:cNvSpPr/>
          <p:nvPr userDrawn="1"/>
        </p:nvSpPr>
        <p:spPr>
          <a:xfrm>
            <a:off x="5833261" y="378374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ED1F1B91-8B0E-41F5-B321-32677A3D1A78}"/>
              </a:ext>
            </a:extLst>
          </p:cNvPr>
          <p:cNvSpPr/>
          <p:nvPr userDrawn="1"/>
        </p:nvSpPr>
        <p:spPr>
          <a:xfrm>
            <a:off x="8850967" y="3731708"/>
            <a:ext cx="670645" cy="52321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 Placeholder 3">
            <a:extLst>
              <a:ext uri="{FF2B5EF4-FFF2-40B4-BE49-F238E27FC236}">
                <a16:creationId xmlns:a16="http://schemas.microsoft.com/office/drawing/2014/main" id="{44326AF8-D72F-4CEB-887E-BB2A7424F41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9977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6D298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005F2056-33F3-427C-A012-B9AD7C8FE4C7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114643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DA7F9F7B-588A-485F-9914-2D8B824E4B22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150151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56B5882E-5426-4300-8668-3EA1244D888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9165943" y="4201951"/>
            <a:ext cx="2926080" cy="8134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u="none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AAA1F1BF-FA29-47B0-85CD-0C918A7C5F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2329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2" name="Picture Placeholder 2">
            <a:extLst>
              <a:ext uri="{FF2B5EF4-FFF2-40B4-BE49-F238E27FC236}">
                <a16:creationId xmlns:a16="http://schemas.microsoft.com/office/drawing/2014/main" id="{E4AF71EC-D075-49E0-9D0E-4A5AD23158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92416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113" name="Picture Placeholder 2">
            <a:extLst>
              <a:ext uri="{FF2B5EF4-FFF2-40B4-BE49-F238E27FC236}">
                <a16:creationId xmlns:a16="http://schemas.microsoft.com/office/drawing/2014/main" id="{A9F05FE8-9461-4FDB-8CD4-9E23DD89CF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29808" y="1869390"/>
            <a:ext cx="2241550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F6E5CF4-7994-443E-8E56-3F31A102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93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CCAAC4D8-F3E6-4280-B0E7-F971CE2B044C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103843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907176-5202-4D22-AB16-6134FE39EB9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6170975" y="5015355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023D4CE-4B73-4FD0-AAD1-EC84761FE50C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176743" y="5015354"/>
            <a:ext cx="294768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32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FE4F6"/>
          </a:solidFill>
          <a:ln>
            <a:solidFill>
              <a:srgbClr val="B47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BCB7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BCB7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75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D7EAEA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A7D2D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A7D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A7D2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55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FCE3EE"/>
          </a:solidFill>
          <a:ln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F7AFCE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F7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F7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240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DFFA33-852C-4C27-BF35-AA8EAC8F372E}"/>
              </a:ext>
            </a:extLst>
          </p:cNvPr>
          <p:cNvSpPr/>
          <p:nvPr userDrawn="1"/>
        </p:nvSpPr>
        <p:spPr>
          <a:xfrm>
            <a:off x="75896" y="1421762"/>
            <a:ext cx="12041342" cy="5188588"/>
          </a:xfrm>
          <a:prstGeom prst="roundRect">
            <a:avLst/>
          </a:prstGeom>
          <a:solidFill>
            <a:srgbClr val="E7E9F4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hangingPunct="0">
              <a:spcAft>
                <a:spcPts val="600"/>
              </a:spcAft>
            </a:pPr>
            <a:endParaRPr lang="en-CA" sz="3200" b="1">
              <a:solidFill>
                <a:schemeClr val="tx1"/>
              </a:solidFill>
              <a:sym typeface="Calibri"/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69D733A0-42E6-4D2D-BED1-099F77FA63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003" y="1211221"/>
            <a:ext cx="2216188" cy="22061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2" y="318887"/>
            <a:ext cx="11157141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44" name="Decorative dots">
            <a:extLst>
              <a:ext uri="{FF2B5EF4-FFF2-40B4-BE49-F238E27FC236}">
                <a16:creationId xmlns:a16="http://schemas.microsoft.com/office/drawing/2014/main" id="{28D2D6CC-2340-46A6-9601-BEB810D0C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618783" y="3046893"/>
            <a:ext cx="2308467" cy="156355"/>
            <a:chOff x="8495606" y="5814738"/>
            <a:chExt cx="2308467" cy="156355"/>
          </a:xfrm>
          <a:solidFill>
            <a:srgbClr val="C3C8E3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2CCA19-46B3-4838-9965-ACF7650C719C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89A09F-B647-4738-9EFF-1DA9B5CACE8E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A3B2FB1-4CC5-4DDE-B94F-92E74F9B661E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8B7C12A-114D-43FC-98C8-D513A3255FD2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713D62A-E3B6-41D9-BCA3-ACBA158DBDB9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616A2E-5354-4AD4-A517-50A1511B3066}"/>
              </a:ext>
            </a:extLst>
          </p:cNvPr>
          <p:cNvCxnSpPr>
            <a:cxnSpLocks/>
          </p:cNvCxnSpPr>
          <p:nvPr userDrawn="1"/>
        </p:nvCxnSpPr>
        <p:spPr>
          <a:xfrm>
            <a:off x="3951491" y="4732912"/>
            <a:ext cx="0" cy="1794012"/>
          </a:xfrm>
          <a:prstGeom prst="line">
            <a:avLst/>
          </a:prstGeom>
          <a:ln w="38100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ACE4DF-1783-4046-BA91-36FEE3866D67}"/>
              </a:ext>
            </a:extLst>
          </p:cNvPr>
          <p:cNvCxnSpPr>
            <a:cxnSpLocks/>
          </p:cNvCxnSpPr>
          <p:nvPr userDrawn="1"/>
        </p:nvCxnSpPr>
        <p:spPr>
          <a:xfrm>
            <a:off x="8339559" y="4732912"/>
            <a:ext cx="0" cy="1794012"/>
          </a:xfrm>
          <a:prstGeom prst="line">
            <a:avLst/>
          </a:prstGeom>
          <a:ln w="38100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32D3A76-3CFE-4F27-98BD-4E25C9E0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4904" y="1973376"/>
            <a:ext cx="5024358" cy="85359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1722DFF-6618-4E74-BE4B-732C25AE3C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1701" y="3748466"/>
            <a:ext cx="7519266" cy="65857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F049DC0-877D-423A-85A1-28266C2372E4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90649" y="4717779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1F6ED59-2D96-4C72-BC86-5AC535F8B42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90649" y="5251906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080B429-FAA6-4483-91E0-9832508FEF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516567" y="4732912"/>
            <a:ext cx="3257916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57FA8D-099F-44F4-A782-3790E05EF76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16567" y="5267039"/>
            <a:ext cx="3257916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C03BE34-7A6C-4AD4-93F3-717328A75550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04634" y="4732912"/>
            <a:ext cx="3106845" cy="53412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D543230-3279-4EF8-8E2B-ADB058C3EAC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904634" y="5267039"/>
            <a:ext cx="3106842" cy="534127"/>
          </a:xfrm>
        </p:spPr>
        <p:txBody>
          <a:bodyPr>
            <a:normAutofit/>
          </a:bodyPr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55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318887"/>
            <a:ext cx="5249448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ED0EDD-F63A-4289-9B92-90A135418000}"/>
              </a:ext>
            </a:extLst>
          </p:cNvPr>
          <p:cNvSpPr/>
          <p:nvPr userDrawn="1"/>
        </p:nvSpPr>
        <p:spPr>
          <a:xfrm>
            <a:off x="5770179" y="0"/>
            <a:ext cx="6421820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93FB00-910F-4BEE-9A3B-10E27020EE65}"/>
              </a:ext>
            </a:extLst>
          </p:cNvPr>
          <p:cNvGrpSpPr/>
          <p:nvPr userDrawn="1"/>
        </p:nvGrpSpPr>
        <p:grpSpPr>
          <a:xfrm>
            <a:off x="93075" y="2490946"/>
            <a:ext cx="5607678" cy="3875633"/>
            <a:chOff x="93075" y="2364826"/>
            <a:chExt cx="5607678" cy="38756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4BD0C0-A83B-45BC-B059-F8BE3C974FCD}"/>
                </a:ext>
              </a:extLst>
            </p:cNvPr>
            <p:cNvSpPr/>
            <p:nvPr/>
          </p:nvSpPr>
          <p:spPr>
            <a:xfrm>
              <a:off x="93075" y="5855038"/>
              <a:ext cx="1010511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946751-712D-4CA0-A8A0-D723B8C19833}"/>
                </a:ext>
              </a:extLst>
            </p:cNvPr>
            <p:cNvSpPr/>
            <p:nvPr/>
          </p:nvSpPr>
          <p:spPr>
            <a:xfrm>
              <a:off x="1555531" y="2364826"/>
              <a:ext cx="4145222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Picture 2" descr="Men shaking hands during a martial arts training - ABZF02137 - Andrés  Benitez/Westend61">
              <a:extLst>
                <a:ext uri="{FF2B5EF4-FFF2-40B4-BE49-F238E27FC236}">
                  <a16:creationId xmlns:a16="http://schemas.microsoft.com/office/drawing/2014/main" id="{D360A027-BC70-4E3E-8BC6-E97BF3F320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/>
            <a:stretch/>
          </p:blipFill>
          <p:spPr bwMode="auto">
            <a:xfrm>
              <a:off x="275974" y="2528894"/>
              <a:ext cx="5240786" cy="3589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ecorative dots">
            <a:extLst>
              <a:ext uri="{FF2B5EF4-FFF2-40B4-BE49-F238E27FC236}">
                <a16:creationId xmlns:a16="http://schemas.microsoft.com/office/drawing/2014/main" id="{32C9A10D-555D-4A78-8CFB-C453825627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826856" y="649958"/>
            <a:ext cx="2308467" cy="156355"/>
            <a:chOff x="8495606" y="5814738"/>
            <a:chExt cx="2308467" cy="156355"/>
          </a:xfrm>
          <a:solidFill>
            <a:srgbClr val="E7E9F4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650607-FFBB-4D95-9799-9D7542CB4EE7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FF4E2B-E5BC-4285-B5A9-408714CC486C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92E71B-6255-4274-B9B2-97EF031A40B6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D81C36-F07B-4090-948B-EBD33CF2EE89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2FC726-8EC3-4F95-A31A-FE9C4976FB75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B6159BA-2297-4CA4-97D8-08D20A8D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125" y="1207666"/>
            <a:ext cx="5273275" cy="116127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90F2E192-AD7F-499C-9F18-DFC7B7F86A8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291837" y="1275722"/>
            <a:ext cx="5378616" cy="5090857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00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64">
            <a:extLst>
              <a:ext uri="{FF2B5EF4-FFF2-40B4-BE49-F238E27FC236}">
                <a16:creationId xmlns:a16="http://schemas.microsoft.com/office/drawing/2014/main" id="{6035E230-337C-4FE2-B575-8F4745702164}"/>
              </a:ext>
            </a:extLst>
          </p:cNvPr>
          <p:cNvSpPr/>
          <p:nvPr userDrawn="1"/>
        </p:nvSpPr>
        <p:spPr>
          <a:xfrm>
            <a:off x="340138" y="5798771"/>
            <a:ext cx="11452469" cy="776435"/>
          </a:xfrm>
          <a:prstGeom prst="roundRect">
            <a:avLst/>
          </a:prstGeom>
          <a:solidFill>
            <a:srgbClr val="E7E9F4"/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lang="en-US" sz="3200" b="1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7524369" y="1070119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7EDFFB-4D98-471D-BD26-812D654267C4}"/>
              </a:ext>
            </a:extLst>
          </p:cNvPr>
          <p:cNvSpPr/>
          <p:nvPr userDrawn="1"/>
        </p:nvSpPr>
        <p:spPr>
          <a:xfrm>
            <a:off x="4280541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39A2293-D02F-45E2-8EC2-EF22A18E7E42}"/>
              </a:ext>
            </a:extLst>
          </p:cNvPr>
          <p:cNvSpPr/>
          <p:nvPr userDrawn="1"/>
        </p:nvSpPr>
        <p:spPr>
          <a:xfrm>
            <a:off x="8056588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5E36DC-9DA8-4AAB-AED7-AA497C38F22B}"/>
              </a:ext>
            </a:extLst>
          </p:cNvPr>
          <p:cNvSpPr/>
          <p:nvPr userDrawn="1"/>
        </p:nvSpPr>
        <p:spPr>
          <a:xfrm>
            <a:off x="504494" y="1681217"/>
            <a:ext cx="3552496" cy="3825766"/>
          </a:xfrm>
          <a:prstGeom prst="round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0F134FAF-E310-4203-A632-B86364E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91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D0995F8B-1C6D-48BD-A5C8-B9349A9349B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403238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4D55BC6-715E-4C18-90E1-3A72F65DA0DE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79285" y="3990552"/>
            <a:ext cx="3307102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F7102C7-9100-40C8-A1E2-D48308425E9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1270942" y="5798771"/>
            <a:ext cx="9514479" cy="77643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6DF106E2-86E5-4A2A-AEA2-A20A9D48E8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0330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D6DBF98E-2A92-4812-9DD6-179128404C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55960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4C48CE63-553A-42D5-8D26-C983D715F2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22424" y="1830045"/>
            <a:ext cx="2020824" cy="20116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654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DF11A3-04FB-4E8C-AB35-B524DECB54AE}"/>
              </a:ext>
            </a:extLst>
          </p:cNvPr>
          <p:cNvGrpSpPr/>
          <p:nvPr userDrawn="1"/>
        </p:nvGrpSpPr>
        <p:grpSpPr>
          <a:xfrm>
            <a:off x="-1583" y="1504950"/>
            <a:ext cx="12204700" cy="1896839"/>
            <a:chOff x="-1583" y="1276350"/>
            <a:chExt cx="12204700" cy="18968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9FCAB9-2C58-4BF6-8818-F434A03B3C47}"/>
                </a:ext>
              </a:extLst>
            </p:cNvPr>
            <p:cNvSpPr/>
            <p:nvPr/>
          </p:nvSpPr>
          <p:spPr>
            <a:xfrm>
              <a:off x="866054" y="1547589"/>
              <a:ext cx="10437658" cy="1625600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4364DC-2142-439A-9F38-622450DDFD44}"/>
                </a:ext>
              </a:extLst>
            </p:cNvPr>
            <p:cNvSpPr/>
            <p:nvPr/>
          </p:nvSpPr>
          <p:spPr>
            <a:xfrm>
              <a:off x="10653536" y="2493930"/>
              <a:ext cx="1549581" cy="48887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44F893-6895-41A6-8B8D-AFB31CCE7E39}"/>
                </a:ext>
              </a:extLst>
            </p:cNvPr>
            <p:cNvSpPr/>
            <p:nvPr/>
          </p:nvSpPr>
          <p:spPr>
            <a:xfrm>
              <a:off x="-1583" y="1276350"/>
              <a:ext cx="1549581" cy="1682362"/>
            </a:xfrm>
            <a:prstGeom prst="rect">
              <a:avLst/>
            </a:prstGeom>
            <a:solidFill>
              <a:schemeClr val="bg1">
                <a:lumMod val="8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18FA8DE5-AC2D-4A2D-A1CA-41215346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4700" y="2075273"/>
            <a:ext cx="8141228" cy="11120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62C7D6-DB7A-477D-95A3-E0F099B60CD5}"/>
              </a:ext>
            </a:extLst>
          </p:cNvPr>
          <p:cNvSpPr/>
          <p:nvPr userDrawn="1"/>
        </p:nvSpPr>
        <p:spPr>
          <a:xfrm>
            <a:off x="7861133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F61CB-5485-4542-B851-A48E5925B26B}"/>
              </a:ext>
            </a:extLst>
          </p:cNvPr>
          <p:cNvSpPr/>
          <p:nvPr userDrawn="1"/>
        </p:nvSpPr>
        <p:spPr>
          <a:xfrm>
            <a:off x="4407937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F1F380-5D16-4667-B31F-76D8BDE4B5A6}"/>
              </a:ext>
            </a:extLst>
          </p:cNvPr>
          <p:cNvSpPr/>
          <p:nvPr userDrawn="1"/>
        </p:nvSpPr>
        <p:spPr>
          <a:xfrm>
            <a:off x="954740" y="4226439"/>
            <a:ext cx="3352967" cy="2027494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19EB59-DFEB-41B3-A798-0CC84B909C43}"/>
              </a:ext>
            </a:extLst>
          </p:cNvPr>
          <p:cNvSpPr/>
          <p:nvPr userDrawn="1"/>
        </p:nvSpPr>
        <p:spPr>
          <a:xfrm>
            <a:off x="7861133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FDD8E-E89E-47F8-9CBF-1C73D58F1BBC}"/>
              </a:ext>
            </a:extLst>
          </p:cNvPr>
          <p:cNvSpPr/>
          <p:nvPr userDrawn="1"/>
        </p:nvSpPr>
        <p:spPr>
          <a:xfrm>
            <a:off x="4407937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129CD-7F05-4DD7-978C-376E57206830}"/>
              </a:ext>
            </a:extLst>
          </p:cNvPr>
          <p:cNvSpPr/>
          <p:nvPr userDrawn="1"/>
        </p:nvSpPr>
        <p:spPr>
          <a:xfrm>
            <a:off x="954740" y="3757143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8991F2-1EED-45F9-80A7-E493F0CE0ED5}"/>
              </a:ext>
            </a:extLst>
          </p:cNvPr>
          <p:cNvSpPr/>
          <p:nvPr userDrawn="1"/>
        </p:nvSpPr>
        <p:spPr>
          <a:xfrm>
            <a:off x="3256068" y="3508148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5A992E-AB11-4DF1-93E0-922634BC1A1B}"/>
              </a:ext>
            </a:extLst>
          </p:cNvPr>
          <p:cNvSpPr/>
          <p:nvPr userDrawn="1"/>
        </p:nvSpPr>
        <p:spPr>
          <a:xfrm>
            <a:off x="6722406" y="3515581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BFC24-8B88-43FB-9544-C72527D8415D}"/>
              </a:ext>
            </a:extLst>
          </p:cNvPr>
          <p:cNvSpPr/>
          <p:nvPr userDrawn="1"/>
        </p:nvSpPr>
        <p:spPr>
          <a:xfrm>
            <a:off x="10174672" y="3524406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83990-F993-463B-A9E2-EEE3B9593F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36B4333D-0152-41E7-A990-B8BDB50E830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88068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11E3790-CAF6-466E-AC72-328FBFA3DA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43691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FA94B1FA-A0E9-44D6-BDB2-A3F60BC1D5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989765" y="4499608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EE45E75-7563-4EFB-BDFC-FA9D762263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9885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5A7C94A-339F-418E-B075-94B7485207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82151" y="3619500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D4787FA9-F95C-4BC6-8C2D-A14FD46CF9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88069" y="3736329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D9E8BAC3-3D17-4971-B9F7-83B2B26FFDD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43691" y="3736329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DD7A500-9421-49C8-86C9-4B9B5932F2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96888" y="3748261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1518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B62C7D6-DB7A-477D-95A3-E0F099B60CD5}"/>
              </a:ext>
            </a:extLst>
          </p:cNvPr>
          <p:cNvSpPr/>
          <p:nvPr userDrawn="1"/>
        </p:nvSpPr>
        <p:spPr>
          <a:xfrm>
            <a:off x="7861133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F61CB-5485-4542-B851-A48E5925B26B}"/>
              </a:ext>
            </a:extLst>
          </p:cNvPr>
          <p:cNvSpPr/>
          <p:nvPr userDrawn="1"/>
        </p:nvSpPr>
        <p:spPr>
          <a:xfrm>
            <a:off x="4407937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F1F380-5D16-4667-B31F-76D8BDE4B5A6}"/>
              </a:ext>
            </a:extLst>
          </p:cNvPr>
          <p:cNvSpPr/>
          <p:nvPr userDrawn="1"/>
        </p:nvSpPr>
        <p:spPr>
          <a:xfrm>
            <a:off x="954740" y="2506022"/>
            <a:ext cx="3352967" cy="2289501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19EB59-DFEB-41B3-A798-0CC84B909C43}"/>
              </a:ext>
            </a:extLst>
          </p:cNvPr>
          <p:cNvSpPr/>
          <p:nvPr userDrawn="1"/>
        </p:nvSpPr>
        <p:spPr>
          <a:xfrm>
            <a:off x="7861133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BFDD8E-E89E-47F8-9CBF-1C73D58F1BBC}"/>
              </a:ext>
            </a:extLst>
          </p:cNvPr>
          <p:cNvSpPr/>
          <p:nvPr userDrawn="1"/>
        </p:nvSpPr>
        <p:spPr>
          <a:xfrm>
            <a:off x="4407937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129CD-7F05-4DD7-978C-376E57206830}"/>
              </a:ext>
            </a:extLst>
          </p:cNvPr>
          <p:cNvSpPr/>
          <p:nvPr userDrawn="1"/>
        </p:nvSpPr>
        <p:spPr>
          <a:xfrm>
            <a:off x="954740" y="2036727"/>
            <a:ext cx="3352967" cy="420037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28991F2-1EED-45F9-80A7-E493F0CE0ED5}"/>
              </a:ext>
            </a:extLst>
          </p:cNvPr>
          <p:cNvSpPr/>
          <p:nvPr userDrawn="1"/>
        </p:nvSpPr>
        <p:spPr>
          <a:xfrm>
            <a:off x="3256068" y="1787732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5A992E-AB11-4DF1-93E0-922634BC1A1B}"/>
              </a:ext>
            </a:extLst>
          </p:cNvPr>
          <p:cNvSpPr/>
          <p:nvPr userDrawn="1"/>
        </p:nvSpPr>
        <p:spPr>
          <a:xfrm>
            <a:off x="6722406" y="1795165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BFC24-8B88-43FB-9544-C72527D8415D}"/>
              </a:ext>
            </a:extLst>
          </p:cNvPr>
          <p:cNvSpPr/>
          <p:nvPr userDrawn="1"/>
        </p:nvSpPr>
        <p:spPr>
          <a:xfrm>
            <a:off x="10174672" y="1803990"/>
            <a:ext cx="913458" cy="913458"/>
          </a:xfrm>
          <a:prstGeom prst="ellipse">
            <a:avLst/>
          </a:prstGeom>
          <a:solidFill>
            <a:schemeClr val="bg1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83990-F993-463B-A9E2-EEE3B9593F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800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36B4333D-0152-41E7-A990-B8BDB50E830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88068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11E3790-CAF6-466E-AC72-328FBFA3DA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43691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FA94B1FA-A0E9-44D6-BDB2-A3F60BC1D5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989765" y="2779192"/>
            <a:ext cx="3081458" cy="1112039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EE45E75-7563-4EFB-BDFC-FA9D762263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29885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5A7C94A-339F-418E-B075-94B7485207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82151" y="1899084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D4787FA9-F95C-4BC6-8C2D-A14FD46CF9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088069" y="2015913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D9E8BAC3-3D17-4971-B9F7-83B2B26FFDD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43691" y="2015913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DD7A500-9421-49C8-86C9-4B9B5932F2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96888" y="2027845"/>
            <a:ext cx="213876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Right Arrow 2">
            <a:extLst>
              <a:ext uri="{FF2B5EF4-FFF2-40B4-BE49-F238E27FC236}">
                <a16:creationId xmlns:a16="http://schemas.microsoft.com/office/drawing/2014/main" id="{B7A98576-BFD1-4071-B726-0AF4BFC15800}"/>
              </a:ext>
            </a:extLst>
          </p:cNvPr>
          <p:cNvSpPr/>
          <p:nvPr userDrawn="1"/>
        </p:nvSpPr>
        <p:spPr>
          <a:xfrm>
            <a:off x="4002473" y="3430150"/>
            <a:ext cx="612276" cy="362920"/>
          </a:xfrm>
          <a:prstGeom prst="rightArrow">
            <a:avLst/>
          </a:prstGeom>
          <a:solidFill>
            <a:srgbClr val="6C7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ight Arrow 56">
            <a:extLst>
              <a:ext uri="{FF2B5EF4-FFF2-40B4-BE49-F238E27FC236}">
                <a16:creationId xmlns:a16="http://schemas.microsoft.com/office/drawing/2014/main" id="{7D7C8552-2AA9-43C6-A6DA-67522AB0F3D2}"/>
              </a:ext>
            </a:extLst>
          </p:cNvPr>
          <p:cNvSpPr/>
          <p:nvPr userDrawn="1"/>
        </p:nvSpPr>
        <p:spPr>
          <a:xfrm>
            <a:off x="7461537" y="3485108"/>
            <a:ext cx="612276" cy="362920"/>
          </a:xfrm>
          <a:prstGeom prst="rightArrow">
            <a:avLst/>
          </a:prstGeom>
          <a:solidFill>
            <a:srgbClr val="6C7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53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870360F-79A3-4508-91DE-C5A859824CE5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rgbClr val="D2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7F7107-76EC-4DD4-8A4B-50078565EAAD}"/>
              </a:ext>
            </a:extLst>
          </p:cNvPr>
          <p:cNvSpPr/>
          <p:nvPr userDrawn="1"/>
        </p:nvSpPr>
        <p:spPr>
          <a:xfrm>
            <a:off x="7011785" y="1092611"/>
            <a:ext cx="5180213" cy="576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7DCD5DA-0095-4E44-B305-8E3FCC69DF0D}"/>
              </a:ext>
            </a:extLst>
          </p:cNvPr>
          <p:cNvSpPr/>
          <p:nvPr userDrawn="1"/>
        </p:nvSpPr>
        <p:spPr>
          <a:xfrm>
            <a:off x="2657301" y="2037253"/>
            <a:ext cx="788324" cy="2290158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203E2-7A25-4CCD-8D38-FB198D3FC0B4}"/>
              </a:ext>
            </a:extLst>
          </p:cNvPr>
          <p:cNvSpPr/>
          <p:nvPr userDrawn="1"/>
        </p:nvSpPr>
        <p:spPr>
          <a:xfrm rot="5400000">
            <a:off x="3542606" y="3036615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3554A3-C4AA-4189-9E6C-C54631EEEEE6}"/>
              </a:ext>
            </a:extLst>
          </p:cNvPr>
          <p:cNvSpPr/>
          <p:nvPr userDrawn="1"/>
        </p:nvSpPr>
        <p:spPr>
          <a:xfrm rot="5400000">
            <a:off x="3542606" y="1083051"/>
            <a:ext cx="390699" cy="216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6828F-5E96-425A-A8B8-626D581D8AFD}"/>
              </a:ext>
            </a:extLst>
          </p:cNvPr>
          <p:cNvSpPr/>
          <p:nvPr userDrawn="1"/>
        </p:nvSpPr>
        <p:spPr>
          <a:xfrm rot="5400000">
            <a:off x="11127277" y="3638595"/>
            <a:ext cx="390699" cy="1738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BEACF-291D-4EAE-859B-51A1A52B12BD}"/>
              </a:ext>
            </a:extLst>
          </p:cNvPr>
          <p:cNvSpPr/>
          <p:nvPr userDrawn="1"/>
        </p:nvSpPr>
        <p:spPr>
          <a:xfrm>
            <a:off x="381000" y="5857586"/>
            <a:ext cx="151707" cy="99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D23B2F-FE21-49C1-885A-F9CB5618A384}"/>
              </a:ext>
            </a:extLst>
          </p:cNvPr>
          <p:cNvSpPr/>
          <p:nvPr userDrawn="1"/>
        </p:nvSpPr>
        <p:spPr>
          <a:xfrm>
            <a:off x="6278042" y="546306"/>
            <a:ext cx="4625487" cy="383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BE2AF3-2D7B-4690-8633-7BD78B74B015}"/>
              </a:ext>
            </a:extLst>
          </p:cNvPr>
          <p:cNvSpPr/>
          <p:nvPr userDrawn="1"/>
        </p:nvSpPr>
        <p:spPr>
          <a:xfrm>
            <a:off x="8524702" y="0"/>
            <a:ext cx="2378826" cy="72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50FA80-D5DA-427B-BF29-BE75A6ACDBC3}"/>
              </a:ext>
            </a:extLst>
          </p:cNvPr>
          <p:cNvSpPr/>
          <p:nvPr userDrawn="1"/>
        </p:nvSpPr>
        <p:spPr>
          <a:xfrm rot="5400000">
            <a:off x="1865412" y="562542"/>
            <a:ext cx="2547215" cy="6278043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6D50B-678A-434E-AC2B-26834CADCE47}"/>
              </a:ext>
            </a:extLst>
          </p:cNvPr>
          <p:cNvSpPr/>
          <p:nvPr userDrawn="1"/>
        </p:nvSpPr>
        <p:spPr>
          <a:xfrm>
            <a:off x="6013419" y="4975171"/>
            <a:ext cx="264623" cy="1879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D62AA-D1D6-4D87-A941-05510181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75" y="3770077"/>
            <a:ext cx="4409916" cy="44915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CA"/>
          </a:p>
        </p:txBody>
      </p:sp>
      <p:pic>
        <p:nvPicPr>
          <p:cNvPr id="2052" name="Picture 4" descr="05 Karate | FSPYMA | Martial Arts Photography - Part 2">
            <a:extLst>
              <a:ext uri="{FF2B5EF4-FFF2-40B4-BE49-F238E27FC236}">
                <a16:creationId xmlns:a16="http://schemas.microsoft.com/office/drawing/2014/main" id="{79F309CC-D569-41DE-AC7B-946147F8E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-238" r="38027" b="32566"/>
          <a:stretch/>
        </p:blipFill>
        <p:spPr bwMode="auto">
          <a:xfrm>
            <a:off x="6278041" y="533000"/>
            <a:ext cx="4437673" cy="37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05 Karate | FSPYMA | Martial Arts Photography - Part 2">
            <a:extLst>
              <a:ext uri="{FF2B5EF4-FFF2-40B4-BE49-F238E27FC236}">
                <a16:creationId xmlns:a16="http://schemas.microsoft.com/office/drawing/2014/main" id="{5768197C-E5FB-4051-92F5-BFC6BA7625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7" t="12772" r="23089" b="59407"/>
          <a:stretch/>
        </p:blipFill>
        <p:spPr bwMode="auto">
          <a:xfrm>
            <a:off x="10897756" y="1269512"/>
            <a:ext cx="1095347" cy="16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05 Karate | FSPYMA | Martial Arts Photography - Part 2">
            <a:extLst>
              <a:ext uri="{FF2B5EF4-FFF2-40B4-BE49-F238E27FC236}">
                <a16:creationId xmlns:a16="http://schemas.microsoft.com/office/drawing/2014/main" id="{3159A532-5A55-473C-9249-BE14DBB0E0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44589" r="23089" b="76"/>
          <a:stretch/>
        </p:blipFill>
        <p:spPr bwMode="auto">
          <a:xfrm>
            <a:off x="8558347" y="3038302"/>
            <a:ext cx="3434756" cy="30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51AADF3-DAA4-4AE2-A6C5-5B718305B7ED}"/>
              </a:ext>
            </a:extLst>
          </p:cNvPr>
          <p:cNvSpPr/>
          <p:nvPr userDrawn="1"/>
        </p:nvSpPr>
        <p:spPr>
          <a:xfrm rot="5400000">
            <a:off x="8499461" y="1988982"/>
            <a:ext cx="171102" cy="4613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D8FBB6-5443-4C0D-AEE6-B2DA3B2A6401}"/>
              </a:ext>
            </a:extLst>
          </p:cNvPr>
          <p:cNvSpPr/>
          <p:nvPr userDrawn="1"/>
        </p:nvSpPr>
        <p:spPr>
          <a:xfrm>
            <a:off x="10715714" y="1968356"/>
            <a:ext cx="176269" cy="241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9" name="Picture 4" descr="05 Karate | FSPYMA | Martial Arts Photography - Part 2">
            <a:extLst>
              <a:ext uri="{FF2B5EF4-FFF2-40B4-BE49-F238E27FC236}">
                <a16:creationId xmlns:a16="http://schemas.microsoft.com/office/drawing/2014/main" id="{202158F5-6EB5-4643-98BC-C834C0585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t="69615" r="66802" b="238"/>
          <a:stretch/>
        </p:blipFill>
        <p:spPr bwMode="auto">
          <a:xfrm>
            <a:off x="7205627" y="4381504"/>
            <a:ext cx="1153825" cy="174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04218D-92B4-4161-BF49-AB3383971E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69" y="6147148"/>
            <a:ext cx="2090651" cy="653471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9" y="2734321"/>
            <a:ext cx="6278041" cy="94526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71" name="Decorative dots">
            <a:extLst>
              <a:ext uri="{FF2B5EF4-FFF2-40B4-BE49-F238E27FC236}">
                <a16:creationId xmlns:a16="http://schemas.microsoft.com/office/drawing/2014/main" id="{E73C8DB1-CDB6-4DC7-9CB7-72390F985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32375" y="4430988"/>
            <a:ext cx="2302333" cy="151099"/>
            <a:chOff x="9428840" y="1544890"/>
            <a:chExt cx="2302333" cy="151099"/>
          </a:xfrm>
          <a:solidFill>
            <a:srgbClr val="B2B8DC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2ECA56-C951-477E-82AF-0E81ABE748A3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CF2D0B-DC65-447C-B5FD-ECFC57D5240B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7E87F8-1FB2-42E4-9CCC-DE30371094FB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47FA34-925B-4D8B-9924-59C767E7FA08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2F59196-6041-4200-83ED-392D60487EB2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7" name="Decorative dots">
            <a:extLst>
              <a:ext uri="{FF2B5EF4-FFF2-40B4-BE49-F238E27FC236}">
                <a16:creationId xmlns:a16="http://schemas.microsoft.com/office/drawing/2014/main" id="{EDB6A25E-A772-44C2-8A41-55418167E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895283" y="4430988"/>
            <a:ext cx="2302333" cy="151099"/>
            <a:chOff x="9428840" y="1544890"/>
            <a:chExt cx="2302333" cy="151099"/>
          </a:xfrm>
          <a:solidFill>
            <a:srgbClr val="B2B8DC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B3B11F-358F-4911-B902-A400394378F2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3F0F65-4D47-4AF3-8169-77FA727E15FD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329324-21B2-4018-A0F7-B696589D56DD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3E8BAC-5845-4720-A58A-D3FEED60D760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3429EC-4EEE-4730-9C41-A7CC1B78F1C8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A08B7545-2C40-4404-BDA0-8F4B1D7203E5}"/>
              </a:ext>
            </a:extLst>
          </p:cNvPr>
          <p:cNvSpPr/>
          <p:nvPr/>
        </p:nvSpPr>
        <p:spPr>
          <a:xfrm>
            <a:off x="5582516" y="4441102"/>
            <a:ext cx="151099" cy="151099"/>
          </a:xfrm>
          <a:prstGeom prst="ellipse">
            <a:avLst/>
          </a:prstGeom>
          <a:solidFill>
            <a:srgbClr val="B2B8D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04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886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6AB90-DE01-4AB0-A4BE-E0425BE81C04}"/>
              </a:ext>
            </a:extLst>
          </p:cNvPr>
          <p:cNvSpPr/>
          <p:nvPr userDrawn="1"/>
        </p:nvSpPr>
        <p:spPr>
          <a:xfrm>
            <a:off x="421692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85EE3C6E-D6C7-4615-B56F-D0E25B33AA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360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1F7E4F-9F50-409D-9E6C-AAE3210225EA}"/>
              </a:ext>
            </a:extLst>
          </p:cNvPr>
          <p:cNvSpPr/>
          <p:nvPr userDrawn="1"/>
        </p:nvSpPr>
        <p:spPr>
          <a:xfrm>
            <a:off x="473420" y="4126678"/>
            <a:ext cx="3153955" cy="330740"/>
          </a:xfrm>
          <a:prstGeom prst="roundRect">
            <a:avLst>
              <a:gd name="adj" fmla="val 50000"/>
            </a:avLst>
          </a:prstGeom>
          <a:solidFill>
            <a:srgbClr val="6C7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7CBDDD3A-6298-4CAD-BF4D-29A1775DCE92}"/>
              </a:ext>
            </a:extLst>
          </p:cNvPr>
          <p:cNvSpPr>
            <a:spLocks noGrp="1"/>
          </p:cNvSpPr>
          <p:nvPr>
            <p:ph type="body" sz="half" idx="29"/>
          </p:nvPr>
        </p:nvSpPr>
        <p:spPr>
          <a:xfrm>
            <a:off x="646245" y="4086962"/>
            <a:ext cx="2086193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750C90BD-8CD6-4EBB-A316-2F854C28534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89948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6C74B6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203C98FA-0A1A-4CCB-9519-4FB79E761F31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589949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D5F0BA-3005-4535-AF05-DE0C96471466}"/>
              </a:ext>
            </a:extLst>
          </p:cNvPr>
          <p:cNvSpPr/>
          <p:nvPr userDrawn="1"/>
        </p:nvSpPr>
        <p:spPr>
          <a:xfrm>
            <a:off x="2130757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Picture Placeholder 2">
            <a:extLst>
              <a:ext uri="{FF2B5EF4-FFF2-40B4-BE49-F238E27FC236}">
                <a16:creationId xmlns:a16="http://schemas.microsoft.com/office/drawing/2014/main" id="{500E1EC8-FA20-4811-9086-21267381F8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27280" y="4883645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9AE28A-3E35-4C6A-B8BE-24898A62F044}"/>
              </a:ext>
            </a:extLst>
          </p:cNvPr>
          <p:cNvSpPr/>
          <p:nvPr userDrawn="1"/>
        </p:nvSpPr>
        <p:spPr>
          <a:xfrm>
            <a:off x="2785075" y="4123965"/>
            <a:ext cx="2149463" cy="330740"/>
          </a:xfrm>
          <a:prstGeom prst="roundRect">
            <a:avLst>
              <a:gd name="adj" fmla="val 50000"/>
            </a:avLst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609AEED0-5E31-4D8A-841A-475D034788C6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2921493" y="4086962"/>
            <a:ext cx="1703828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78FC5683-6F1A-48AE-8E98-6665A5211029}"/>
              </a:ext>
            </a:extLst>
          </p:cNvPr>
          <p:cNvSpPr>
            <a:spLocks noGrp="1"/>
          </p:cNvSpPr>
          <p:nvPr>
            <p:ph type="body" sz="half" idx="27"/>
          </p:nvPr>
        </p:nvSpPr>
        <p:spPr>
          <a:xfrm>
            <a:off x="3214837" y="5060852"/>
            <a:ext cx="1325647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52BAAD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6AAB47-7BB1-46BA-BDEC-74A721EBE504}"/>
              </a:ext>
            </a:extLst>
          </p:cNvPr>
          <p:cNvSpPr/>
          <p:nvPr userDrawn="1"/>
        </p:nvSpPr>
        <p:spPr>
          <a:xfrm>
            <a:off x="4364860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EF6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Picture Placeholder 2">
            <a:extLst>
              <a:ext uri="{FF2B5EF4-FFF2-40B4-BE49-F238E27FC236}">
                <a16:creationId xmlns:a16="http://schemas.microsoft.com/office/drawing/2014/main" id="{87BDBD3F-0822-40D8-B6C5-2E67A2E2FA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65656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442ACA-1EA8-4439-966C-6F1696CAFABC}"/>
              </a:ext>
            </a:extLst>
          </p:cNvPr>
          <p:cNvSpPr/>
          <p:nvPr userDrawn="1"/>
        </p:nvSpPr>
        <p:spPr>
          <a:xfrm>
            <a:off x="4677958" y="4126375"/>
            <a:ext cx="3153955" cy="330740"/>
          </a:xfrm>
          <a:prstGeom prst="roundRect">
            <a:avLst>
              <a:gd name="adj" fmla="val 50000"/>
            </a:avLst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3C5E545B-04B1-40E4-96EC-D54B2BACEAA8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41959" y="4086962"/>
            <a:ext cx="1904923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45A8B48A-310E-407C-89CA-256E8EF8AE80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5523835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DE178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50F3B09-99FF-4F19-97A2-44588E0AE5B0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523835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C1EFD2-1C9A-4FAB-B3D6-0C7AF9679FF3}"/>
              </a:ext>
            </a:extLst>
          </p:cNvPr>
          <p:cNvSpPr/>
          <p:nvPr userDrawn="1"/>
        </p:nvSpPr>
        <p:spPr>
          <a:xfrm>
            <a:off x="4719197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DE1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3558452-8FDE-4120-81E0-C46BB61253B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815720" y="4883645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5CD5D8F5-4540-4EC3-9F1D-2CD0B1BCE51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5803302" y="5060852"/>
            <a:ext cx="1429281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rgbClr val="DE178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D4FB45-C99B-4C56-9B6D-D72A6EBF6117}"/>
              </a:ext>
            </a:extLst>
          </p:cNvPr>
          <p:cNvSpPr/>
          <p:nvPr userDrawn="1"/>
        </p:nvSpPr>
        <p:spPr>
          <a:xfrm>
            <a:off x="7225193" y="4776131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Picture Placeholder 2">
            <a:extLst>
              <a:ext uri="{FF2B5EF4-FFF2-40B4-BE49-F238E27FC236}">
                <a16:creationId xmlns:a16="http://schemas.microsoft.com/office/drawing/2014/main" id="{C02C5E04-1BC1-42D0-877D-1F17DC4470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714" y="4876809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C6F801-181B-41E1-AB47-F0B43E5DB925}"/>
              </a:ext>
            </a:extLst>
          </p:cNvPr>
          <p:cNvSpPr/>
          <p:nvPr userDrawn="1"/>
        </p:nvSpPr>
        <p:spPr>
          <a:xfrm>
            <a:off x="6989613" y="4123662"/>
            <a:ext cx="2560566" cy="3307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01092923-C554-407C-9745-8C9BEDCF7680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773552" y="4086962"/>
            <a:ext cx="2420324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EA41F41-BE4C-496A-ADD2-C8F244D21502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8313435" y="5060852"/>
            <a:ext cx="2505568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5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7F49E70-8C09-40F4-BE7F-3339DE75BB31}"/>
              </a:ext>
            </a:extLst>
          </p:cNvPr>
          <p:cNvSpPr/>
          <p:nvPr userDrawn="1"/>
        </p:nvSpPr>
        <p:spPr>
          <a:xfrm>
            <a:off x="8475200" y="2791290"/>
            <a:ext cx="899856" cy="89985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Picture Placeholder 2">
            <a:extLst>
              <a:ext uri="{FF2B5EF4-FFF2-40B4-BE49-F238E27FC236}">
                <a16:creationId xmlns:a16="http://schemas.microsoft.com/office/drawing/2014/main" id="{2205B80E-9D2B-49DA-83BE-3BE7CC3A5E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82103" y="2889906"/>
            <a:ext cx="698500" cy="698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CA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81C9EAE-BB96-42DB-BB32-27EED61781CF}"/>
              </a:ext>
            </a:extLst>
          </p:cNvPr>
          <p:cNvSpPr/>
          <p:nvPr userDrawn="1"/>
        </p:nvSpPr>
        <p:spPr>
          <a:xfrm>
            <a:off x="8901958" y="4123958"/>
            <a:ext cx="2659367" cy="330740"/>
          </a:xfrm>
          <a:prstGeom prst="roundRect">
            <a:avLst>
              <a:gd name="adj" fmla="val 50000"/>
            </a:avLst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 Placeholder 3">
            <a:extLst>
              <a:ext uri="{FF2B5EF4-FFF2-40B4-BE49-F238E27FC236}">
                <a16:creationId xmlns:a16="http://schemas.microsoft.com/office/drawing/2014/main" id="{91718DD0-97CA-4F2B-BE55-54541203CB3B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9438168" y="4086962"/>
            <a:ext cx="1587301" cy="40011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132DCC7-4D5D-4FFC-836C-7271907EF26C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29853" y="2592082"/>
            <a:ext cx="2086193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D4B03561-7606-4FB3-B15F-EC1A447806F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9623520" y="2969365"/>
            <a:ext cx="2092526" cy="83633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3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9459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5ACDF088-0765-4439-8F01-97A93310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3" y="352941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7FECF627-B4F2-40CC-B1D6-C0BAB7FAEB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716" y="1365526"/>
            <a:ext cx="3849812" cy="2176463"/>
          </a:xfrm>
        </p:spPr>
        <p:txBody>
          <a:bodyPr/>
          <a:lstStyle/>
          <a:p>
            <a:endParaRPr lang="en-CA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CF37D058-5121-4675-A9B4-5DAF8DC8DBA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14111" y="1706703"/>
            <a:ext cx="4744232" cy="4616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6C74B6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34D384F9-1A1B-4B06-9305-9971F5BF667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514111" y="2287110"/>
            <a:ext cx="7360993" cy="110109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DD56433C-C014-4900-B881-516B9912C34A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153910" y="4092069"/>
            <a:ext cx="2190907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005455CD-6054-4E34-A660-7BE20EFB37D1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7540" y="4091138"/>
            <a:ext cx="2190907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190FEC21-EF53-4AD0-AD7D-C7A24AEC7FEA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227474" y="4097679"/>
            <a:ext cx="3443100" cy="461663"/>
          </a:xfrm>
          <a:solidFill>
            <a:srgbClr val="6C74B6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1F447B2-0DC4-4803-A40F-E4046C920230}"/>
              </a:ext>
            </a:extLst>
          </p:cNvPr>
          <p:cNvGrpSpPr/>
          <p:nvPr userDrawn="1"/>
        </p:nvGrpSpPr>
        <p:grpSpPr>
          <a:xfrm>
            <a:off x="5832397" y="687472"/>
            <a:ext cx="5043972" cy="156355"/>
            <a:chOff x="5832397" y="687472"/>
            <a:chExt cx="5043972" cy="15635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0B7477-45B1-4372-AD7C-A948CB8ECF0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631C7C5-9C36-483E-A68C-3C7F733E260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AB30E4C-8859-4865-8856-50EFB434BBD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491F27D-6EC7-42BF-9204-FE3C26F2BBBA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FD2106-3B0C-45FB-B44D-C786B795C5CC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C2FBE2F-613A-40D9-8871-461A8F6233F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CC90A74-F6F3-4D38-9D1C-8F84027B044D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E296210-6FF5-47CF-AFCE-95312FACBD4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BFFEFD-9F28-49EB-B6AE-A1FE56FBBE87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913CDA0-B70E-4F46-9FFD-6AA758A2B4C6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B990005-C17D-4A5C-A790-2AED243FA0D9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6D2F6DF-8C5E-470C-9C7E-4AB603FF05FB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17BCA1F-6831-4C69-BA84-75E96ADB98F7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1D7397-604A-4997-9970-BA2B5C90873B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72E4318-3820-4455-93E4-C36E65B68EFA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808DAE9-1A42-4EA6-AAD4-2E01CFB6FE70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D84B8BE-A722-4E49-8E45-C27FC16548D6}"/>
              </a:ext>
            </a:extLst>
          </p:cNvPr>
          <p:cNvSpPr/>
          <p:nvPr userDrawn="1"/>
        </p:nvSpPr>
        <p:spPr>
          <a:xfrm>
            <a:off x="491069" y="3519130"/>
            <a:ext cx="11209862" cy="45719"/>
          </a:xfrm>
          <a:prstGeom prst="rect">
            <a:avLst/>
          </a:prstGeom>
          <a:solidFill>
            <a:srgbClr val="6C7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FDC25D-76EE-4D1B-8031-60B81D586EBC}"/>
              </a:ext>
            </a:extLst>
          </p:cNvPr>
          <p:cNvCxnSpPr/>
          <p:nvPr userDrawn="1"/>
        </p:nvCxnSpPr>
        <p:spPr>
          <a:xfrm>
            <a:off x="4118948" y="4168415"/>
            <a:ext cx="0" cy="2441342"/>
          </a:xfrm>
          <a:prstGeom prst="line">
            <a:avLst/>
          </a:prstGeom>
          <a:ln w="28575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CBE5E2-4AF6-44A7-B971-86E399A5F4FE}"/>
              </a:ext>
            </a:extLst>
          </p:cNvPr>
          <p:cNvCxnSpPr/>
          <p:nvPr userDrawn="1"/>
        </p:nvCxnSpPr>
        <p:spPr>
          <a:xfrm>
            <a:off x="7764083" y="4168415"/>
            <a:ext cx="0" cy="2441342"/>
          </a:xfrm>
          <a:prstGeom prst="line">
            <a:avLst/>
          </a:prstGeom>
          <a:ln w="28575">
            <a:solidFill>
              <a:srgbClr val="B5B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C78E872A-9AD4-4E43-87C1-D32247FBD54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79717" y="4738973"/>
            <a:ext cx="3548820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6C1C2AA7-66C5-4675-AA00-A2055E11E05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167106" y="4738973"/>
            <a:ext cx="3548820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8489B818-A282-4284-9345-F7CF0E452818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7846297" y="4738973"/>
            <a:ext cx="3928759" cy="176608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75022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7040147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B5BD20-6193-4DE1-94E5-6AED4C6D1419}"/>
              </a:ext>
            </a:extLst>
          </p:cNvPr>
          <p:cNvGrpSpPr/>
          <p:nvPr userDrawn="1"/>
        </p:nvGrpSpPr>
        <p:grpSpPr>
          <a:xfrm>
            <a:off x="5832397" y="1042530"/>
            <a:ext cx="5043972" cy="156355"/>
            <a:chOff x="5832397" y="687472"/>
            <a:chExt cx="5043972" cy="1563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B4706B-80DB-4CE6-96EB-6EF16DFC0A35}"/>
                </a:ext>
              </a:extLst>
            </p:cNvPr>
            <p:cNvGrpSpPr/>
            <p:nvPr/>
          </p:nvGrpSpPr>
          <p:grpSpPr>
            <a:xfrm>
              <a:off x="8567902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8C0E366-C61E-4441-832E-EBE5BB52ADEA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9691AC-7D4E-42EF-83CB-BDBAB1F5001B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968515D-1BCA-4E3F-9DB4-2727737EA1C8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E683842-0E7D-4FE3-B7DD-8694F7884B06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90200DA-2D8B-4FC7-B4A2-6ED5F0391D02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CC7441-1148-4729-8500-37BE208797E2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1E23429-0041-446B-88C5-CD36EFEF8854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5C3DEE-5298-485E-B8AD-DBC45EE8693B}"/>
                </a:ext>
              </a:extLst>
            </p:cNvPr>
            <p:cNvGrpSpPr/>
            <p:nvPr/>
          </p:nvGrpSpPr>
          <p:grpSpPr>
            <a:xfrm>
              <a:off x="5832397" y="687472"/>
              <a:ext cx="2308467" cy="156355"/>
              <a:chOff x="6095306" y="4253111"/>
              <a:chExt cx="2308467" cy="156355"/>
            </a:xfrm>
            <a:solidFill>
              <a:srgbClr val="7074B3">
                <a:alpha val="40000"/>
              </a:srgbClr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9E750D-36A8-44BA-93FA-DEC6D99EF3FD}"/>
                  </a:ext>
                </a:extLst>
              </p:cNvPr>
              <p:cNvGrpSpPr/>
              <p:nvPr userDrawn="1"/>
            </p:nvGrpSpPr>
            <p:grpSpPr>
              <a:xfrm>
                <a:off x="7173990" y="4258366"/>
                <a:ext cx="1229783" cy="151100"/>
                <a:chOff x="6380693" y="4298122"/>
                <a:chExt cx="1229783" cy="151100"/>
              </a:xfrm>
              <a:grpFill/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95C9F3-AAAE-4A3B-B014-B0E81302CFA7}"/>
                    </a:ext>
                  </a:extLst>
                </p:cNvPr>
                <p:cNvSpPr/>
                <p:nvPr userDrawn="1"/>
              </p:nvSpPr>
              <p:spPr>
                <a:xfrm>
                  <a:off x="6380693" y="4298123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764AC4-E6AC-4EE6-9E11-D93312A923BD}"/>
                    </a:ext>
                  </a:extLst>
                </p:cNvPr>
                <p:cNvSpPr/>
                <p:nvPr userDrawn="1"/>
              </p:nvSpPr>
              <p:spPr>
                <a:xfrm>
                  <a:off x="6920035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9CF5463-0FCE-4E34-986F-107AE59F5BA5}"/>
                    </a:ext>
                  </a:extLst>
                </p:cNvPr>
                <p:cNvSpPr/>
                <p:nvPr userDrawn="1"/>
              </p:nvSpPr>
              <p:spPr>
                <a:xfrm>
                  <a:off x="745937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A8C23C-AB67-4130-8FC0-CB532EC6992F}"/>
                  </a:ext>
                </a:extLst>
              </p:cNvPr>
              <p:cNvGrpSpPr/>
              <p:nvPr userDrawn="1"/>
            </p:nvGrpSpPr>
            <p:grpSpPr>
              <a:xfrm>
                <a:off x="6095306" y="4253111"/>
                <a:ext cx="690441" cy="151099"/>
                <a:chOff x="10156087" y="4298122"/>
                <a:chExt cx="690441" cy="151099"/>
              </a:xfrm>
              <a:grpFill/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C554B35-4692-4FE9-85C3-68071171C94B}"/>
                    </a:ext>
                  </a:extLst>
                </p:cNvPr>
                <p:cNvSpPr/>
                <p:nvPr userDrawn="1"/>
              </p:nvSpPr>
              <p:spPr>
                <a:xfrm>
                  <a:off x="10156087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41B84DC-7C0C-4B00-966E-96DE330F4C69}"/>
                    </a:ext>
                  </a:extLst>
                </p:cNvPr>
                <p:cNvSpPr/>
                <p:nvPr userDrawn="1"/>
              </p:nvSpPr>
              <p:spPr>
                <a:xfrm>
                  <a:off x="10695429" y="4298122"/>
                  <a:ext cx="151099" cy="151099"/>
                </a:xfrm>
                <a:prstGeom prst="ellipse">
                  <a:avLst/>
                </a:pr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21F4595-6A28-4B06-BAB6-73789F51A150}"/>
              </a:ext>
            </a:extLst>
          </p:cNvPr>
          <p:cNvSpPr/>
          <p:nvPr userDrawn="1"/>
        </p:nvSpPr>
        <p:spPr>
          <a:xfrm>
            <a:off x="372540" y="2817705"/>
            <a:ext cx="5440591" cy="3630506"/>
          </a:xfrm>
          <a:prstGeom prst="rect">
            <a:avLst/>
          </a:prstGeom>
          <a:noFill/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33226B-F0CB-4F71-8E0B-F6FC08C2D882}"/>
              </a:ext>
            </a:extLst>
          </p:cNvPr>
          <p:cNvSpPr/>
          <p:nvPr userDrawn="1"/>
        </p:nvSpPr>
        <p:spPr>
          <a:xfrm>
            <a:off x="372540" y="1975767"/>
            <a:ext cx="5440591" cy="841940"/>
          </a:xfrm>
          <a:prstGeom prst="rect">
            <a:avLst/>
          </a:prstGeom>
          <a:solidFill>
            <a:srgbClr val="B5BCDD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9F9341-E7F3-4028-9E96-EDD2ACC8E5B6}"/>
              </a:ext>
            </a:extLst>
          </p:cNvPr>
          <p:cNvSpPr/>
          <p:nvPr userDrawn="1"/>
        </p:nvSpPr>
        <p:spPr>
          <a:xfrm>
            <a:off x="372540" y="6156959"/>
            <a:ext cx="5440591" cy="291253"/>
          </a:xfrm>
          <a:prstGeom prst="rect">
            <a:avLst/>
          </a:prstGeom>
          <a:solidFill>
            <a:srgbClr val="B5BCDD"/>
          </a:solidFill>
          <a:ln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60976-78E0-4205-90C2-4E9AB04346AE}"/>
              </a:ext>
            </a:extLst>
          </p:cNvPr>
          <p:cNvSpPr/>
          <p:nvPr userDrawn="1"/>
        </p:nvSpPr>
        <p:spPr>
          <a:xfrm>
            <a:off x="6345006" y="2817706"/>
            <a:ext cx="5440591" cy="3630506"/>
          </a:xfrm>
          <a:prstGeom prst="rect">
            <a:avLst/>
          </a:prstGeom>
          <a:noFill/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1E717D-443A-41EF-8C30-0C4D3CB75C1F}"/>
              </a:ext>
            </a:extLst>
          </p:cNvPr>
          <p:cNvSpPr/>
          <p:nvPr userDrawn="1"/>
        </p:nvSpPr>
        <p:spPr>
          <a:xfrm>
            <a:off x="6345006" y="1975766"/>
            <a:ext cx="5440591" cy="841940"/>
          </a:xfrm>
          <a:prstGeom prst="rect">
            <a:avLst/>
          </a:prstGeom>
          <a:solidFill>
            <a:srgbClr val="A7D2D1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EA8A7-2F7B-4A44-84B8-1B22630A5329}"/>
              </a:ext>
            </a:extLst>
          </p:cNvPr>
          <p:cNvSpPr/>
          <p:nvPr userDrawn="1"/>
        </p:nvSpPr>
        <p:spPr>
          <a:xfrm>
            <a:off x="6345006" y="6156958"/>
            <a:ext cx="5440591" cy="291253"/>
          </a:xfrm>
          <a:prstGeom prst="rect">
            <a:avLst/>
          </a:prstGeom>
          <a:solidFill>
            <a:srgbClr val="A7D2D1"/>
          </a:solidFill>
          <a:ln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02F9FCCB-6513-4AE8-8A48-42FB14DD890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727936" y="2140546"/>
            <a:ext cx="4689703" cy="5341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1F678E3-2AF9-46C4-A9B8-C27EE2DD300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700402" y="2140546"/>
            <a:ext cx="4689703" cy="5341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1DA187D-7179-4B7E-B386-5FA0CE59DD5F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47047" y="3036579"/>
            <a:ext cx="5289973" cy="297734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Clr>
                <a:srgbClr val="6C74B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AA68BE04-2D7C-4BEE-9FB5-E2C2911E103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432696" y="3036579"/>
            <a:ext cx="5278394" cy="2977346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Clr>
                <a:srgbClr val="52BAAD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39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21571C-6D1E-483A-9F2D-C0933A236735}"/>
              </a:ext>
            </a:extLst>
          </p:cNvPr>
          <p:cNvSpPr txBox="1"/>
          <p:nvPr userDrawn="1"/>
        </p:nvSpPr>
        <p:spPr>
          <a:xfrm rot="18818725">
            <a:off x="9557057" y="5348571"/>
            <a:ext cx="276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>
                <a:solidFill>
                  <a:schemeClr val="bg1"/>
                </a:solidFill>
              </a:rPr>
              <a:t>We need your help with this slide!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CC3E7-F519-48C2-BA88-DA02248505CF}"/>
              </a:ext>
            </a:extLst>
          </p:cNvPr>
          <p:cNvSpPr/>
          <p:nvPr userDrawn="1"/>
        </p:nvSpPr>
        <p:spPr>
          <a:xfrm>
            <a:off x="5770179" y="0"/>
            <a:ext cx="6421820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F59F1-6949-40C3-B103-BD829706E530}"/>
              </a:ext>
            </a:extLst>
          </p:cNvPr>
          <p:cNvGrpSpPr/>
          <p:nvPr userDrawn="1"/>
        </p:nvGrpSpPr>
        <p:grpSpPr>
          <a:xfrm>
            <a:off x="85027" y="2529112"/>
            <a:ext cx="5302493" cy="3186862"/>
            <a:chOff x="93075" y="3053597"/>
            <a:chExt cx="5302493" cy="31868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0F6F65-6FB4-4D38-9FF0-AE87AB426FDE}"/>
                </a:ext>
              </a:extLst>
            </p:cNvPr>
            <p:cNvSpPr/>
            <p:nvPr/>
          </p:nvSpPr>
          <p:spPr>
            <a:xfrm>
              <a:off x="93075" y="5855038"/>
              <a:ext cx="1010511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6626CD-286B-4A12-A037-DA78368A60E7}"/>
                </a:ext>
              </a:extLst>
            </p:cNvPr>
            <p:cNvSpPr/>
            <p:nvPr/>
          </p:nvSpPr>
          <p:spPr>
            <a:xfrm>
              <a:off x="1555531" y="3053597"/>
              <a:ext cx="3840037" cy="385421"/>
            </a:xfrm>
            <a:prstGeom prst="rect">
              <a:avLst/>
            </a:prstGeom>
            <a:solidFill>
              <a:srgbClr val="626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Decorative dots">
            <a:extLst>
              <a:ext uri="{FF2B5EF4-FFF2-40B4-BE49-F238E27FC236}">
                <a16:creationId xmlns:a16="http://schemas.microsoft.com/office/drawing/2014/main" id="{6271D97E-5A99-40C4-B093-DDD4A2D30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826856" y="649958"/>
            <a:ext cx="2308467" cy="156355"/>
            <a:chOff x="8495606" y="5814738"/>
            <a:chExt cx="2308467" cy="156355"/>
          </a:xfrm>
          <a:solidFill>
            <a:srgbClr val="E7E9F4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27FD524-3302-4183-8A4D-2873CD35C905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46DE97-605F-4DEE-9879-7D456AE90256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09D3365-AF3A-4C21-B9F0-C185D9A12F3B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1045FD-84F6-4F42-B06D-09B9F22AB450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37C456-2472-4BF8-8A22-686E73FA7815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4" name="Picture 6" descr="E6S-184 Hiring a Black Belt - Job Postings- Part 1 — E6S  IndustriesE6S-Methods Lean Six Sigma Performance Podcast | Aikido, Martial  arts, Martial art dress">
            <a:extLst>
              <a:ext uri="{FF2B5EF4-FFF2-40B4-BE49-F238E27FC236}">
                <a16:creationId xmlns:a16="http://schemas.microsoft.com/office/drawing/2014/main" id="{2761D7EC-EE1D-4032-9C52-D79212CF67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5" t="17963" r="334" b="33979"/>
          <a:stretch/>
        </p:blipFill>
        <p:spPr bwMode="auto">
          <a:xfrm>
            <a:off x="581105" y="2690783"/>
            <a:ext cx="4471608" cy="290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7489AEF-9C09-4A6B-9E4A-DBFE2D15C636}"/>
              </a:ext>
            </a:extLst>
          </p:cNvPr>
          <p:cNvSpPr/>
          <p:nvPr userDrawn="1"/>
        </p:nvSpPr>
        <p:spPr>
          <a:xfrm>
            <a:off x="1272720" y="5205059"/>
            <a:ext cx="4361794" cy="1480750"/>
          </a:xfrm>
          <a:prstGeom prst="rect">
            <a:avLst/>
          </a:prstGeom>
          <a:solidFill>
            <a:srgbClr val="586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0898E10-E066-4D9C-BB6D-12904A9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14" y="351345"/>
            <a:ext cx="5144983" cy="1915994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1685F728-78AB-4358-8DD3-0CF319361A1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901628" y="1219625"/>
            <a:ext cx="6041556" cy="5115861"/>
          </a:xfrm>
        </p:spPr>
        <p:txBody>
          <a:bodyPr>
            <a:no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177FE20-B11D-4818-9CE8-D80FAEA189E4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498956" y="5374710"/>
            <a:ext cx="3909323" cy="10668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53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dojo doors">
            <a:extLst>
              <a:ext uri="{FF2B5EF4-FFF2-40B4-BE49-F238E27FC236}">
                <a16:creationId xmlns:a16="http://schemas.microsoft.com/office/drawing/2014/main" id="{F599E147-20FD-4037-92CF-63565B8533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1571" r="77" b="22162"/>
          <a:stretch/>
        </p:blipFill>
        <p:spPr bwMode="auto">
          <a:xfrm>
            <a:off x="0" y="0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74284-D2BA-49E9-98A0-AE48813B27C6}"/>
              </a:ext>
            </a:extLst>
          </p:cNvPr>
          <p:cNvSpPr/>
          <p:nvPr userDrawn="1"/>
        </p:nvSpPr>
        <p:spPr>
          <a:xfrm>
            <a:off x="6219826" y="1905000"/>
            <a:ext cx="5362576" cy="3429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7E17C4-4B8C-42AF-8111-FA0017E6FDFE}"/>
              </a:ext>
            </a:extLst>
          </p:cNvPr>
          <p:cNvSpPr/>
          <p:nvPr userDrawn="1"/>
        </p:nvSpPr>
        <p:spPr>
          <a:xfrm>
            <a:off x="6219826" y="1905000"/>
            <a:ext cx="5362576" cy="3429000"/>
          </a:xfrm>
          <a:prstGeom prst="rect">
            <a:avLst/>
          </a:prstGeom>
          <a:solidFill>
            <a:srgbClr val="626BB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2006B-6F99-453C-A792-7E41BB3970FB}"/>
              </a:ext>
            </a:extLst>
          </p:cNvPr>
          <p:cNvSpPr/>
          <p:nvPr userDrawn="1"/>
        </p:nvSpPr>
        <p:spPr>
          <a:xfrm>
            <a:off x="1" y="0"/>
            <a:ext cx="5788761" cy="6858000"/>
          </a:xfrm>
          <a:prstGeom prst="rect">
            <a:avLst/>
          </a:prstGeom>
          <a:solidFill>
            <a:srgbClr val="626BB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FD3FD6-A2EE-4AE4-9AFB-0E466DB3594E}"/>
              </a:ext>
            </a:extLst>
          </p:cNvPr>
          <p:cNvGrpSpPr/>
          <p:nvPr userDrawn="1"/>
        </p:nvGrpSpPr>
        <p:grpSpPr>
          <a:xfrm>
            <a:off x="7836147" y="5763234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4BC3275-BC30-48FC-9F47-899D19ED332F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3AA837-4FCA-4826-91BC-C85B2E0D1600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014F774-19BC-43C2-B0F0-76D128BCE094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568043-3CAA-4BA2-8652-B13B7FDA199A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8EED04-3F13-4F9D-989B-F5C4ACB42F63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783C2DC-DF21-417A-B265-71477C56960A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F81B71-10F2-4061-AEB8-1A4F413BA154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6B2427A-493C-4D91-B523-734F6904C2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0524" y="6133291"/>
            <a:ext cx="2153519" cy="673122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48DF8-48E7-45F2-B969-8AE4B8FB9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3780" y="3124200"/>
            <a:ext cx="1981200" cy="2209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862C7BB-47B4-45A5-9CF8-7A13EFCD5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18" y="1288829"/>
            <a:ext cx="4730982" cy="1201452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D5E1F45-80E2-485F-BDED-89B588F6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2" y="5753665"/>
            <a:ext cx="5770420" cy="85359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C80A6285-0BCF-48A2-8547-7987E47D592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386514" y="2490281"/>
            <a:ext cx="5081586" cy="23395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9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08B6-0217-4E32-BBD3-CB65FB4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BBA4-66C9-41CF-9646-796BE558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8965-7DF0-40C9-9947-533F1F3A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C09F-4754-469D-9E55-DB0BD477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B7F9-72A3-46F5-ADD1-5AF1DC48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9D5EF-6577-46D1-AA37-B697576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EBBD-2AF8-4456-8522-086AC37C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4CA87-B8AA-41DC-9E19-08543DA1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128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D5F8-00BE-4F7D-8196-EF55FAE7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86CC-CC77-41F3-8D00-ED07C39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9E96-29A7-43A3-9003-1CE44EE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167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49B8-616E-4229-A8E2-DA018611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130C-F05A-464A-8036-CED178AA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7CFBD-8383-47F9-9F10-18B86C9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7EDF-BDD7-470B-969A-BE11ECC2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9B84-1602-49C1-900C-F71D135C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048DB-75A4-401A-AF57-886311C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560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158E-B0C1-40C3-9FE3-7A3F33AE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78383-3AF1-4B35-9806-05F6DA1C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200A-7BEA-4FF5-BD00-0D3199D6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40F5-B934-4523-8E2A-B1E43B8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5C08-AAFD-4DD7-AB64-7BE94BD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3E60-68F2-4373-A368-60494D7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82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24" y="2096311"/>
            <a:ext cx="3539771" cy="1332689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37" name="Decorative rectangle 1">
            <a:extLst>
              <a:ext uri="{FF2B5EF4-FFF2-40B4-BE49-F238E27FC236}">
                <a16:creationId xmlns:a16="http://schemas.microsoft.com/office/drawing/2014/main" id="{BC4F6065-7A0E-4FB6-8CF6-8F2114271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40116" y="231775"/>
            <a:ext cx="3924574" cy="6394450"/>
          </a:xfrm>
          <a:custGeom>
            <a:avLst/>
            <a:gdLst>
              <a:gd name="connsiteX0" fmla="*/ 0 w 3841750"/>
              <a:gd name="connsiteY0" fmla="*/ 0 h 6394450"/>
              <a:gd name="connsiteX1" fmla="*/ 3841750 w 3841750"/>
              <a:gd name="connsiteY1" fmla="*/ 0 h 6394450"/>
              <a:gd name="connsiteX2" fmla="*/ 3841750 w 3841750"/>
              <a:gd name="connsiteY2" fmla="*/ 6394450 h 6394450"/>
              <a:gd name="connsiteX3" fmla="*/ 0 w 3841750"/>
              <a:gd name="connsiteY3" fmla="*/ 6394450 h 6394450"/>
              <a:gd name="connsiteX4" fmla="*/ 0 w 3841750"/>
              <a:gd name="connsiteY4" fmla="*/ 0 h 6394450"/>
              <a:gd name="connsiteX0" fmla="*/ 1270 w 3843020"/>
              <a:gd name="connsiteY0" fmla="*/ 0 h 6394450"/>
              <a:gd name="connsiteX1" fmla="*/ 3843020 w 3843020"/>
              <a:gd name="connsiteY1" fmla="*/ 0 h 6394450"/>
              <a:gd name="connsiteX2" fmla="*/ 3843020 w 3843020"/>
              <a:gd name="connsiteY2" fmla="*/ 6394450 h 6394450"/>
              <a:gd name="connsiteX3" fmla="*/ 1270 w 3843020"/>
              <a:gd name="connsiteY3" fmla="*/ 6394450 h 6394450"/>
              <a:gd name="connsiteX4" fmla="*/ 0 w 3843020"/>
              <a:gd name="connsiteY4" fmla="*/ 2621280 h 6394450"/>
              <a:gd name="connsiteX5" fmla="*/ 1270 w 3843020"/>
              <a:gd name="connsiteY5" fmla="*/ 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91440 w 3843020"/>
              <a:gd name="connsiteY5" fmla="*/ 2712720 h 6394450"/>
              <a:gd name="connsiteX0" fmla="*/ 51893 w 3894913"/>
              <a:gd name="connsiteY0" fmla="*/ 2621280 h 6394450"/>
              <a:gd name="connsiteX1" fmla="*/ 53163 w 3894913"/>
              <a:gd name="connsiteY1" fmla="*/ 0 h 6394450"/>
              <a:gd name="connsiteX2" fmla="*/ 3894913 w 3894913"/>
              <a:gd name="connsiteY2" fmla="*/ 0 h 6394450"/>
              <a:gd name="connsiteX3" fmla="*/ 3894913 w 3894913"/>
              <a:gd name="connsiteY3" fmla="*/ 6394450 h 6394450"/>
              <a:gd name="connsiteX4" fmla="*/ 53163 w 3894913"/>
              <a:gd name="connsiteY4" fmla="*/ 6394450 h 6394450"/>
              <a:gd name="connsiteX5" fmla="*/ 36653 w 3894913"/>
              <a:gd name="connsiteY5" fmla="*/ 2705100 h 6394450"/>
              <a:gd name="connsiteX0" fmla="*/ 22255 w 3865275"/>
              <a:gd name="connsiteY0" fmla="*/ 2621280 h 6394450"/>
              <a:gd name="connsiteX1" fmla="*/ 23525 w 3865275"/>
              <a:gd name="connsiteY1" fmla="*/ 0 h 6394450"/>
              <a:gd name="connsiteX2" fmla="*/ 3865275 w 3865275"/>
              <a:gd name="connsiteY2" fmla="*/ 0 h 6394450"/>
              <a:gd name="connsiteX3" fmla="*/ 3865275 w 3865275"/>
              <a:gd name="connsiteY3" fmla="*/ 6394450 h 6394450"/>
              <a:gd name="connsiteX4" fmla="*/ 23525 w 3865275"/>
              <a:gd name="connsiteY4" fmla="*/ 6394450 h 6394450"/>
              <a:gd name="connsiteX5" fmla="*/ 7015 w 3865275"/>
              <a:gd name="connsiteY5" fmla="*/ 2705100 h 6394450"/>
              <a:gd name="connsiteX0" fmla="*/ 15240 w 3858260"/>
              <a:gd name="connsiteY0" fmla="*/ 2621280 h 6394450"/>
              <a:gd name="connsiteX1" fmla="*/ 16510 w 3858260"/>
              <a:gd name="connsiteY1" fmla="*/ 0 h 6394450"/>
              <a:gd name="connsiteX2" fmla="*/ 3858260 w 3858260"/>
              <a:gd name="connsiteY2" fmla="*/ 0 h 6394450"/>
              <a:gd name="connsiteX3" fmla="*/ 3858260 w 3858260"/>
              <a:gd name="connsiteY3" fmla="*/ 6394450 h 6394450"/>
              <a:gd name="connsiteX4" fmla="*/ 16510 w 3858260"/>
              <a:gd name="connsiteY4" fmla="*/ 6394450 h 6394450"/>
              <a:gd name="connsiteX5" fmla="*/ 0 w 385826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7620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2858 w 3843020"/>
              <a:gd name="connsiteY5" fmla="*/ 2705100 h 6394450"/>
              <a:gd name="connsiteX0" fmla="*/ 0 w 3843020"/>
              <a:gd name="connsiteY0" fmla="*/ 2621280 h 6394450"/>
              <a:gd name="connsiteX1" fmla="*/ 1270 w 3843020"/>
              <a:gd name="connsiteY1" fmla="*/ 0 h 6394450"/>
              <a:gd name="connsiteX2" fmla="*/ 3843020 w 3843020"/>
              <a:gd name="connsiteY2" fmla="*/ 0 h 6394450"/>
              <a:gd name="connsiteX3" fmla="*/ 3843020 w 3843020"/>
              <a:gd name="connsiteY3" fmla="*/ 6394450 h 6394450"/>
              <a:gd name="connsiteX4" fmla="*/ 1270 w 3843020"/>
              <a:gd name="connsiteY4" fmla="*/ 6394450 h 6394450"/>
              <a:gd name="connsiteX5" fmla="*/ 12383 w 3843020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1670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  <a:gd name="connsiteX0" fmla="*/ 0 w 3847783"/>
              <a:gd name="connsiteY0" fmla="*/ 1578293 h 6394450"/>
              <a:gd name="connsiteX1" fmla="*/ 6033 w 3847783"/>
              <a:gd name="connsiteY1" fmla="*/ 0 h 6394450"/>
              <a:gd name="connsiteX2" fmla="*/ 3847783 w 3847783"/>
              <a:gd name="connsiteY2" fmla="*/ 0 h 6394450"/>
              <a:gd name="connsiteX3" fmla="*/ 3847783 w 3847783"/>
              <a:gd name="connsiteY3" fmla="*/ 6394450 h 6394450"/>
              <a:gd name="connsiteX4" fmla="*/ 6033 w 3847783"/>
              <a:gd name="connsiteY4" fmla="*/ 6394450 h 6394450"/>
              <a:gd name="connsiteX5" fmla="*/ 17146 w 3847783"/>
              <a:gd name="connsiteY5" fmla="*/ 3471862 h 639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7783" h="6394450">
                <a:moveTo>
                  <a:pt x="0" y="1578293"/>
                </a:moveTo>
                <a:cubicBezTo>
                  <a:pt x="423" y="704533"/>
                  <a:pt x="5610" y="873760"/>
                  <a:pt x="6033" y="0"/>
                </a:cubicBezTo>
                <a:lnTo>
                  <a:pt x="3847783" y="0"/>
                </a:lnTo>
                <a:lnTo>
                  <a:pt x="3847783" y="6394450"/>
                </a:lnTo>
                <a:lnTo>
                  <a:pt x="6033" y="6394450"/>
                </a:lnTo>
                <a:cubicBezTo>
                  <a:pt x="5610" y="5136727"/>
                  <a:pt x="15664" y="6358360"/>
                  <a:pt x="17146" y="3471862"/>
                </a:cubicBezTo>
              </a:path>
            </a:pathLst>
          </a:custGeom>
          <a:noFill/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Decorative rectangle 2">
            <a:extLst>
              <a:ext uri="{FF2B5EF4-FFF2-40B4-BE49-F238E27FC236}">
                <a16:creationId xmlns:a16="http://schemas.microsoft.com/office/drawing/2014/main" id="{1FBA8191-C352-4578-A27D-8D0D38B84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940603" y="231775"/>
            <a:ext cx="4203397" cy="6394450"/>
          </a:xfrm>
          <a:prstGeom prst="rect">
            <a:avLst/>
          </a:prstGeom>
          <a:solidFill>
            <a:srgbClr val="626BB2"/>
          </a:solidFill>
          <a:ln w="3810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Decorative rectangle 3">
            <a:extLst>
              <a:ext uri="{FF2B5EF4-FFF2-40B4-BE49-F238E27FC236}">
                <a16:creationId xmlns:a16="http://schemas.microsoft.com/office/drawing/2014/main" id="{42892F7B-30AA-4F4E-B0C7-08325F7042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31782" y="2971800"/>
            <a:ext cx="3106738" cy="3536950"/>
          </a:xfrm>
          <a:prstGeom prst="rect">
            <a:avLst/>
          </a:prstGeom>
          <a:solidFill>
            <a:srgbClr val="626BB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Decorative dots">
            <a:extLst>
              <a:ext uri="{FF2B5EF4-FFF2-40B4-BE49-F238E27FC236}">
                <a16:creationId xmlns:a16="http://schemas.microsoft.com/office/drawing/2014/main" id="{46640972-AFC2-4854-A11D-A4CC3A7BD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453160" y="1544890"/>
            <a:ext cx="2302333" cy="151099"/>
            <a:chOff x="9428840" y="1544890"/>
            <a:chExt cx="2302333" cy="15109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323C81-EE7E-444D-8C5E-4EFCA4023379}"/>
                </a:ext>
              </a:extLst>
            </p:cNvPr>
            <p:cNvSpPr/>
            <p:nvPr userDrawn="1"/>
          </p:nvSpPr>
          <p:spPr>
            <a:xfrm>
              <a:off x="10504457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3329D6-2928-4C1C-9973-8DCD711BB1EF}"/>
                </a:ext>
              </a:extLst>
            </p:cNvPr>
            <p:cNvSpPr/>
            <p:nvPr userDrawn="1"/>
          </p:nvSpPr>
          <p:spPr>
            <a:xfrm>
              <a:off x="11042266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9602A90-87D4-426D-9CAD-636BC50ABF39}"/>
                </a:ext>
              </a:extLst>
            </p:cNvPr>
            <p:cNvSpPr/>
            <p:nvPr userDrawn="1"/>
          </p:nvSpPr>
          <p:spPr>
            <a:xfrm>
              <a:off x="11580074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4C1555-6538-48CE-B9A3-81B30EA27F6C}"/>
                </a:ext>
              </a:extLst>
            </p:cNvPr>
            <p:cNvSpPr/>
            <p:nvPr/>
          </p:nvSpPr>
          <p:spPr>
            <a:xfrm>
              <a:off x="9428840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9116E3-96BD-4AAE-A446-B829EDF06E3B}"/>
                </a:ext>
              </a:extLst>
            </p:cNvPr>
            <p:cNvSpPr/>
            <p:nvPr/>
          </p:nvSpPr>
          <p:spPr>
            <a:xfrm>
              <a:off x="9966648" y="1544890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8FA0-29C9-439C-8B2C-A13F070C26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5470" y="3260725"/>
            <a:ext cx="2519363" cy="2959100"/>
          </a:xfrm>
        </p:spPr>
        <p:txBody>
          <a:bodyPr/>
          <a:lstStyle/>
          <a:p>
            <a:endParaRPr lang="en-CA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272830-1EE5-4E53-B2FE-FF4DAD89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7063" y="1107935"/>
            <a:ext cx="3841750" cy="38115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370A099-B342-4ED2-8800-C5F31A43EB82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918482" y="4989399"/>
            <a:ext cx="3999959" cy="10474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rgbClr val="7074B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73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2D-A54B-4504-952B-AA65A52D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C1A57-0267-46F9-AE44-408EDC3F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5ADA-D66D-41EB-8138-5ABE4E1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5E4-36B8-4C05-A5DF-BF6C7F0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CBFD-93BF-4D68-842E-279C294E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70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51B1-674C-4672-B941-AAF373E9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095A7-2B7B-4A4C-80A9-BFE32B92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F336-112A-4123-833F-411373C9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288A-75C9-4F92-A39F-F179614A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07FF-A62D-432E-BBF5-2013103B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64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770" y="599828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13" name="Decorative image">
            <a:extLst>
              <a:ext uri="{FF2B5EF4-FFF2-40B4-BE49-F238E27FC236}">
                <a16:creationId xmlns:a16="http://schemas.microsoft.com/office/drawing/2014/main" id="{914EAD82-9309-4207-98AB-88BCD4E8154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37"/>
          <a:stretch/>
        </p:blipFill>
        <p:spPr bwMode="auto">
          <a:xfrm>
            <a:off x="650" y="0"/>
            <a:ext cx="44163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ecorative rectangle 1">
            <a:extLst>
              <a:ext uri="{FF2B5EF4-FFF2-40B4-BE49-F238E27FC236}">
                <a16:creationId xmlns:a16="http://schemas.microsoft.com/office/drawing/2014/main" id="{B9ED6119-63DB-486B-BBF1-A0813DB14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959642" y="2959640"/>
            <a:ext cx="6858001" cy="938719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14" name="Decorative dots">
            <a:extLst>
              <a:ext uri="{FF2B5EF4-FFF2-40B4-BE49-F238E27FC236}">
                <a16:creationId xmlns:a16="http://schemas.microsoft.com/office/drawing/2014/main" id="{CE494767-B354-4A24-9718-E02FDBDBE0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563697" y="5937827"/>
            <a:ext cx="2308467" cy="156355"/>
            <a:chOff x="8495606" y="5814738"/>
            <a:chExt cx="2308467" cy="1563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2D3635-3218-4D4D-BDDB-EA05A4A70F17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97B9AA-CA3B-4C07-AA67-392CB0E50208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DE15DE-8BC0-4F7B-9C09-5D0AA3BC9E11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567407-6BDB-4E48-84BE-5E3313A6DF0A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43CDED-5716-40C6-9150-012624D0917B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093E7A5-A2F3-49A3-BE3F-77E0120D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7697" y="1419070"/>
            <a:ext cx="7121064" cy="38115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24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5" y="-784496"/>
            <a:ext cx="5822425" cy="724711"/>
          </a:xfrm>
          <a:noFill/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F80AED-42DD-42A2-9947-DAFAC3B190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275" y="2203450"/>
            <a:ext cx="5868511" cy="4152900"/>
          </a:xfrm>
          <a:prstGeom prst="roundRect">
            <a:avLst/>
          </a:prstGeom>
          <a:solidFill>
            <a:srgbClr val="E1E2EF">
              <a:alpha val="72000"/>
            </a:srgbClr>
          </a:solidFill>
          <a:ln w="19050">
            <a:solidFill>
              <a:srgbClr val="6C7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X-bullets">
            <a:extLst>
              <a:ext uri="{FF2B5EF4-FFF2-40B4-BE49-F238E27FC236}">
                <a16:creationId xmlns:a16="http://schemas.microsoft.com/office/drawing/2014/main" id="{9E64206B-0D9A-45B7-96B0-D07934DC4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06084" y="2790197"/>
            <a:ext cx="544609" cy="3299371"/>
            <a:chOff x="4932550" y="2336807"/>
            <a:chExt cx="544609" cy="329937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22FE04-1C28-4B7E-BA19-A3FBD5BDDB0E}"/>
                </a:ext>
              </a:extLst>
            </p:cNvPr>
            <p:cNvSpPr/>
            <p:nvPr/>
          </p:nvSpPr>
          <p:spPr>
            <a:xfrm>
              <a:off x="4932550" y="2336807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27FC7E-50F2-4C25-92D4-A9DB9C80433E}"/>
                </a:ext>
              </a:extLst>
            </p:cNvPr>
            <p:cNvSpPr/>
            <p:nvPr/>
          </p:nvSpPr>
          <p:spPr>
            <a:xfrm>
              <a:off x="4932550" y="3255061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7C9986-8BD3-4737-9B1C-AAEFC9694319}"/>
                </a:ext>
              </a:extLst>
            </p:cNvPr>
            <p:cNvSpPr/>
            <p:nvPr/>
          </p:nvSpPr>
          <p:spPr>
            <a:xfrm>
              <a:off x="4932550" y="4173315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67FAB6-D104-4285-A97D-5F218F446374}"/>
                </a:ext>
              </a:extLst>
            </p:cNvPr>
            <p:cNvSpPr/>
            <p:nvPr/>
          </p:nvSpPr>
          <p:spPr>
            <a:xfrm>
              <a:off x="4932550" y="5091569"/>
              <a:ext cx="544609" cy="544609"/>
            </a:xfrm>
            <a:prstGeom prst="ellipse">
              <a:avLst/>
            </a:prstGeom>
            <a:solidFill>
              <a:srgbClr val="6C74B6"/>
            </a:solidFill>
            <a:ln>
              <a:solidFill>
                <a:srgbClr val="6C7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F551B-C83A-4D18-A7AC-F2D398D028C1}"/>
              </a:ext>
            </a:extLst>
          </p:cNvPr>
          <p:cNvGrpSpPr/>
          <p:nvPr userDrawn="1"/>
        </p:nvGrpSpPr>
        <p:grpSpPr>
          <a:xfrm>
            <a:off x="532115" y="2820150"/>
            <a:ext cx="490006" cy="3236205"/>
            <a:chOff x="748015" y="2376920"/>
            <a:chExt cx="490006" cy="3236205"/>
          </a:xfrm>
        </p:grpSpPr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4E63F268-E945-4811-8DDD-E118208A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2376920"/>
              <a:ext cx="490006" cy="490006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168D088C-3896-4C84-8F1A-867A23D4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3278092"/>
              <a:ext cx="490006" cy="490006"/>
            </a:xfrm>
            <a:prstGeom prst="rect">
              <a:avLst/>
            </a:prstGeom>
          </p:spPr>
        </p:pic>
        <p:pic>
          <p:nvPicPr>
            <p:cNvPr id="31" name="Graphic 30" descr="Close">
              <a:extLst>
                <a:ext uri="{FF2B5EF4-FFF2-40B4-BE49-F238E27FC236}">
                  <a16:creationId xmlns:a16="http://schemas.microsoft.com/office/drawing/2014/main" id="{BDE88BEA-73BD-41F5-93C6-915497AC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4200616"/>
              <a:ext cx="490006" cy="490006"/>
            </a:xfrm>
            <a:prstGeom prst="rect">
              <a:avLst/>
            </a:prstGeom>
          </p:spPr>
        </p:pic>
        <p:pic>
          <p:nvPicPr>
            <p:cNvPr id="32" name="Graphic 31" descr="Close">
              <a:extLst>
                <a:ext uri="{FF2B5EF4-FFF2-40B4-BE49-F238E27FC236}">
                  <a16:creationId xmlns:a16="http://schemas.microsoft.com/office/drawing/2014/main" id="{76EF7ED7-819C-4F44-ABDC-88B65E74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8015" y="5123119"/>
              <a:ext cx="490006" cy="490006"/>
            </a:xfrm>
            <a:prstGeom prst="rect">
              <a:avLst/>
            </a:prstGeom>
          </p:spPr>
        </p:pic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441B31D-5145-4EDE-B82D-B67C56B4B622}"/>
              </a:ext>
            </a:extLst>
          </p:cNvPr>
          <p:cNvSpPr/>
          <p:nvPr userDrawn="1"/>
        </p:nvSpPr>
        <p:spPr>
          <a:xfrm>
            <a:off x="6147531" y="2203450"/>
            <a:ext cx="5894194" cy="4152900"/>
          </a:xfrm>
          <a:prstGeom prst="roundRect">
            <a:avLst/>
          </a:prstGeom>
          <a:solidFill>
            <a:srgbClr val="BEE4DF">
              <a:alpha val="72000"/>
            </a:srgbClr>
          </a:solidFill>
          <a:ln w="19050">
            <a:solidFill>
              <a:srgbClr val="52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447652-886B-47A1-B808-20FF541186D5}"/>
              </a:ext>
            </a:extLst>
          </p:cNvPr>
          <p:cNvGrpSpPr/>
          <p:nvPr userDrawn="1"/>
        </p:nvGrpSpPr>
        <p:grpSpPr>
          <a:xfrm>
            <a:off x="6478597" y="2780037"/>
            <a:ext cx="544609" cy="3286560"/>
            <a:chOff x="6624647" y="2336807"/>
            <a:chExt cx="544609" cy="32865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F8A9847-4E37-4F10-B150-A0EC547DD5DF}"/>
                </a:ext>
              </a:extLst>
            </p:cNvPr>
            <p:cNvGrpSpPr/>
            <p:nvPr/>
          </p:nvGrpSpPr>
          <p:grpSpPr>
            <a:xfrm>
              <a:off x="6624647" y="2336807"/>
              <a:ext cx="544609" cy="544609"/>
              <a:chOff x="6605847" y="2336807"/>
              <a:chExt cx="544609" cy="544609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DF038DE-FAF9-4333-B019-E2B49AEAD7A2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7" name="Graphic 56" descr="Checkmark">
                <a:extLst>
                  <a:ext uri="{FF2B5EF4-FFF2-40B4-BE49-F238E27FC236}">
                    <a16:creationId xmlns:a16="http://schemas.microsoft.com/office/drawing/2014/main" id="{13466499-589F-4ECF-AE31-CB0A2434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6E61D4-2625-4299-9732-DE6E3D26A8F7}"/>
                </a:ext>
              </a:extLst>
            </p:cNvPr>
            <p:cNvGrpSpPr/>
            <p:nvPr/>
          </p:nvGrpSpPr>
          <p:grpSpPr>
            <a:xfrm>
              <a:off x="6624647" y="3250791"/>
              <a:ext cx="544609" cy="544609"/>
              <a:chOff x="6605847" y="2336807"/>
              <a:chExt cx="544609" cy="5446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5D91592-B519-4EC3-884D-DC5972BAF064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5" name="Graphic 54" descr="Checkmark">
                <a:extLst>
                  <a:ext uri="{FF2B5EF4-FFF2-40B4-BE49-F238E27FC236}">
                    <a16:creationId xmlns:a16="http://schemas.microsoft.com/office/drawing/2014/main" id="{CB49941C-1B1C-4191-AF06-87594143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10673A2-0B5F-4DCE-9124-93F012C46D5F}"/>
                </a:ext>
              </a:extLst>
            </p:cNvPr>
            <p:cNvGrpSpPr/>
            <p:nvPr/>
          </p:nvGrpSpPr>
          <p:grpSpPr>
            <a:xfrm>
              <a:off x="6624647" y="4164775"/>
              <a:ext cx="544609" cy="544609"/>
              <a:chOff x="6605847" y="2336807"/>
              <a:chExt cx="544609" cy="54460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A8A28D-FA7F-45E9-B33A-D8F8715213BF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3" name="Graphic 52" descr="Checkmark">
                <a:extLst>
                  <a:ext uri="{FF2B5EF4-FFF2-40B4-BE49-F238E27FC236}">
                    <a16:creationId xmlns:a16="http://schemas.microsoft.com/office/drawing/2014/main" id="{A43F7BA8-9C8C-4898-AA0B-D23C2BE4A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91EA30-958D-40EA-9551-D8A3989D73F2}"/>
                </a:ext>
              </a:extLst>
            </p:cNvPr>
            <p:cNvGrpSpPr/>
            <p:nvPr/>
          </p:nvGrpSpPr>
          <p:grpSpPr>
            <a:xfrm>
              <a:off x="6624647" y="5078758"/>
              <a:ext cx="544609" cy="544609"/>
              <a:chOff x="6605847" y="2336807"/>
              <a:chExt cx="544609" cy="54460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AD4DE25-47A4-41D3-A616-3D614BCF250F}"/>
                  </a:ext>
                </a:extLst>
              </p:cNvPr>
              <p:cNvSpPr/>
              <p:nvPr/>
            </p:nvSpPr>
            <p:spPr>
              <a:xfrm>
                <a:off x="6605847" y="2336807"/>
                <a:ext cx="544609" cy="544609"/>
              </a:xfrm>
              <a:prstGeom prst="ellipse">
                <a:avLst/>
              </a:prstGeom>
              <a:solidFill>
                <a:srgbClr val="52BAAD"/>
              </a:solidFill>
              <a:ln>
                <a:solidFill>
                  <a:srgbClr val="52BA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51" name="Graphic 50" descr="Checkmark">
                <a:extLst>
                  <a:ext uri="{FF2B5EF4-FFF2-40B4-BE49-F238E27FC236}">
                    <a16:creationId xmlns:a16="http://schemas.microsoft.com/office/drawing/2014/main" id="{830E50C8-597D-4027-82AF-65D98C25F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7752" y="2406833"/>
                <a:ext cx="430180" cy="430181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242CB3-675C-45F6-9C39-2973C7CAC3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064437" y="764270"/>
            <a:ext cx="2045970" cy="1990043"/>
            <a:chOff x="5107719" y="29386"/>
            <a:chExt cx="2045970" cy="19900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8F09C9D-6037-4B9A-BAE4-72E59CAA7675}"/>
                </a:ext>
              </a:extLst>
            </p:cNvPr>
            <p:cNvGrpSpPr/>
            <p:nvPr/>
          </p:nvGrpSpPr>
          <p:grpSpPr>
            <a:xfrm>
              <a:off x="5107719" y="29386"/>
              <a:ext cx="2045970" cy="1990043"/>
              <a:chOff x="5107719" y="29386"/>
              <a:chExt cx="2045970" cy="199004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A6C500-04CB-42B2-8C60-CCD9970325F4}"/>
                  </a:ext>
                </a:extLst>
              </p:cNvPr>
              <p:cNvSpPr/>
              <p:nvPr/>
            </p:nvSpPr>
            <p:spPr>
              <a:xfrm>
                <a:off x="5107719" y="29386"/>
                <a:ext cx="2045970" cy="19900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DC321-89E8-4489-A7DE-8D99239B66C4}"/>
                  </a:ext>
                </a:extLst>
              </p:cNvPr>
              <p:cNvGrpSpPr/>
              <p:nvPr/>
            </p:nvGrpSpPr>
            <p:grpSpPr>
              <a:xfrm>
                <a:off x="5136199" y="121922"/>
                <a:ext cx="1987202" cy="1878511"/>
                <a:chOff x="5136199" y="121922"/>
                <a:chExt cx="1987202" cy="1878511"/>
              </a:xfrm>
            </p:grpSpPr>
            <p:sp>
              <p:nvSpPr>
                <p:cNvPr id="64" name="Chord 63">
                  <a:extLst>
                    <a:ext uri="{FF2B5EF4-FFF2-40B4-BE49-F238E27FC236}">
                      <a16:creationId xmlns:a16="http://schemas.microsoft.com/office/drawing/2014/main" id="{18AD765C-98D1-45F9-B02D-DAD9F73228C2}"/>
                    </a:ext>
                  </a:extLst>
                </p:cNvPr>
                <p:cNvSpPr/>
                <p:nvPr/>
              </p:nvSpPr>
              <p:spPr>
                <a:xfrm rot="2395396">
                  <a:off x="5136199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E1E2EF"/>
                </a:solidFill>
                <a:ln w="38100">
                  <a:solidFill>
                    <a:srgbClr val="6C74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" name="Chord 64">
                  <a:extLst>
                    <a:ext uri="{FF2B5EF4-FFF2-40B4-BE49-F238E27FC236}">
                      <a16:creationId xmlns:a16="http://schemas.microsoft.com/office/drawing/2014/main" id="{DD125DC3-A31D-4A3C-B2A7-01618A42E24A}"/>
                    </a:ext>
                  </a:extLst>
                </p:cNvPr>
                <p:cNvSpPr/>
                <p:nvPr/>
              </p:nvSpPr>
              <p:spPr>
                <a:xfrm rot="2395396" flipH="1" flipV="1">
                  <a:off x="5244891" y="121922"/>
                  <a:ext cx="1878510" cy="1878511"/>
                </a:xfrm>
                <a:prstGeom prst="chord">
                  <a:avLst>
                    <a:gd name="adj1" fmla="val 2945521"/>
                    <a:gd name="adj2" fmla="val 13910989"/>
                  </a:avLst>
                </a:prstGeom>
                <a:solidFill>
                  <a:srgbClr val="D6EEEB"/>
                </a:solidFill>
                <a:ln w="38100">
                  <a:solidFill>
                    <a:srgbClr val="52BA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50D8752-AF6F-4FF3-B5FC-17E54F69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flipH="1" flipV="1">
              <a:off x="5231781" y="668325"/>
              <a:ext cx="787005" cy="749528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7DE26F47-6000-4277-9B5A-FE36BBD5D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238786" y="780090"/>
              <a:ext cx="787005" cy="749529"/>
            </a:xfrm>
            <a:prstGeom prst="rect">
              <a:avLst/>
            </a:prstGeom>
          </p:spPr>
        </p:pic>
      </p:grpSp>
      <p:grpSp>
        <p:nvGrpSpPr>
          <p:cNvPr id="66" name="Decorative dots">
            <a:extLst>
              <a:ext uri="{FF2B5EF4-FFF2-40B4-BE49-F238E27FC236}">
                <a16:creationId xmlns:a16="http://schemas.microsoft.com/office/drawing/2014/main" id="{D39C4666-BDF5-42D4-A067-5FE0172F5C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924202" y="1579374"/>
            <a:ext cx="2308467" cy="156355"/>
            <a:chOff x="8495606" y="5814738"/>
            <a:chExt cx="2308467" cy="15635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121EE4-04D4-4D08-97CD-9A653DDFEBDD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5315702-7C83-4F20-B697-E7E85A17C0A5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CB0D1D-7928-49B9-8DB0-7C7A2C7D145F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335886-C24C-4C22-90FC-361C47788487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8031C8-A507-4ED8-A0FA-298C9B7EC000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Decorative dots">
            <a:extLst>
              <a:ext uri="{FF2B5EF4-FFF2-40B4-BE49-F238E27FC236}">
                <a16:creationId xmlns:a16="http://schemas.microsoft.com/office/drawing/2014/main" id="{77C493C5-3406-41E9-ACE7-1FD5EF9516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560018" y="1579374"/>
            <a:ext cx="2308467" cy="156355"/>
            <a:chOff x="8495606" y="5814738"/>
            <a:chExt cx="2308467" cy="15635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C794A7C-BA1C-478B-8114-86ABD843EFD3}"/>
                </a:ext>
              </a:extLst>
            </p:cNvPr>
            <p:cNvSpPr/>
            <p:nvPr userDrawn="1"/>
          </p:nvSpPr>
          <p:spPr>
            <a:xfrm>
              <a:off x="9574290" y="5819994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3C7E30-0513-4A3E-9239-288B0DA70A47}"/>
                </a:ext>
              </a:extLst>
            </p:cNvPr>
            <p:cNvSpPr/>
            <p:nvPr userDrawn="1"/>
          </p:nvSpPr>
          <p:spPr>
            <a:xfrm>
              <a:off x="10113632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5F7836-77A5-430D-9399-B7C0E0A0FE6C}"/>
                </a:ext>
              </a:extLst>
            </p:cNvPr>
            <p:cNvSpPr/>
            <p:nvPr userDrawn="1"/>
          </p:nvSpPr>
          <p:spPr>
            <a:xfrm>
              <a:off x="10652974" y="5819993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B626F3-14F5-42B9-B6D1-7E42F0202A01}"/>
                </a:ext>
              </a:extLst>
            </p:cNvPr>
            <p:cNvSpPr/>
            <p:nvPr userDrawn="1"/>
          </p:nvSpPr>
          <p:spPr>
            <a:xfrm>
              <a:off x="8495606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8700CE-EC54-4B87-9E5A-75022BC51BC7}"/>
                </a:ext>
              </a:extLst>
            </p:cNvPr>
            <p:cNvSpPr/>
            <p:nvPr userDrawn="1"/>
          </p:nvSpPr>
          <p:spPr>
            <a:xfrm>
              <a:off x="9034948" y="5814738"/>
              <a:ext cx="151099" cy="151099"/>
            </a:xfrm>
            <a:prstGeom prst="ellipse">
              <a:avLst/>
            </a:prstGeom>
            <a:solidFill>
              <a:srgbClr val="7074B3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30AFBFFA-8D42-464A-AF24-49FD34FCD90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61324" y="2461329"/>
            <a:ext cx="5176518" cy="3895021"/>
          </a:xfrm>
        </p:spPr>
        <p:txBody>
          <a:bodyPr>
            <a:noAutofit/>
          </a:bodyPr>
          <a:lstStyle>
            <a:lvl1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A35DA391-42BA-4234-A8AA-826AE43B3B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821940" y="2461329"/>
            <a:ext cx="5176518" cy="3895021"/>
          </a:xfrm>
        </p:spPr>
        <p:txBody>
          <a:bodyPr>
            <a:noAutofit/>
          </a:bodyPr>
          <a:lstStyle>
            <a:lvl1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6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3A79EC2-5190-4F57-9BDF-63A15FD0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53" y="749757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1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5428C9A-059A-4BF0-9AA3-6910A42AB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5F82369-6D9C-48D6-91A2-9E67A68AC4DE}"/>
              </a:ext>
            </a:extLst>
          </p:cNvPr>
          <p:cNvGrpSpPr/>
          <p:nvPr userDrawn="1"/>
        </p:nvGrpSpPr>
        <p:grpSpPr>
          <a:xfrm>
            <a:off x="4950500" y="6385120"/>
            <a:ext cx="2308467" cy="156355"/>
            <a:chOff x="6095306" y="4253111"/>
            <a:chExt cx="2308467" cy="156355"/>
          </a:xfrm>
          <a:solidFill>
            <a:srgbClr val="7074B3">
              <a:alpha val="40000"/>
            </a:srgb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81C7C3-2312-444F-8D56-F4644E490F32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C0AF2D-9174-44C0-949A-DA690CC0B674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80F9B9-F403-4671-BE91-D5EB90F7541D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0163FA-0823-4D88-BF63-AD9ADC80FE39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23C97A-3002-41EB-BC5F-43702A0A56CB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06B25A-03A8-4D92-A1D7-A038C313773B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4F760D-2837-4E0A-92C1-CE28852BCBCE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91057C-4FA1-4BE1-9B41-40242D9E0E52}"/>
              </a:ext>
            </a:extLst>
          </p:cNvPr>
          <p:cNvSpPr/>
          <p:nvPr userDrawn="1"/>
        </p:nvSpPr>
        <p:spPr>
          <a:xfrm>
            <a:off x="220409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BA57C-2471-4D31-8EF9-29E3A69D2915}"/>
              </a:ext>
            </a:extLst>
          </p:cNvPr>
          <p:cNvSpPr/>
          <p:nvPr userDrawn="1"/>
        </p:nvSpPr>
        <p:spPr>
          <a:xfrm>
            <a:off x="1274880" y="1507619"/>
            <a:ext cx="1646767" cy="1646767"/>
          </a:xfrm>
          <a:prstGeom prst="ellipse">
            <a:avLst/>
          </a:prstGeom>
          <a:solidFill>
            <a:srgbClr val="52B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69CFFB-C780-4CE7-B1FB-02980098A69C}"/>
              </a:ext>
            </a:extLst>
          </p:cNvPr>
          <p:cNvSpPr/>
          <p:nvPr userDrawn="1"/>
        </p:nvSpPr>
        <p:spPr>
          <a:xfrm>
            <a:off x="4222513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078B18-DE5E-400A-A3F0-059F56F05D8B}"/>
              </a:ext>
            </a:extLst>
          </p:cNvPr>
          <p:cNvSpPr/>
          <p:nvPr userDrawn="1"/>
        </p:nvSpPr>
        <p:spPr>
          <a:xfrm>
            <a:off x="5276984" y="1507619"/>
            <a:ext cx="1646767" cy="1646767"/>
          </a:xfrm>
          <a:prstGeom prst="ellipse">
            <a:avLst/>
          </a:prstGeom>
          <a:solidFill>
            <a:srgbClr val="7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41F51C-9E68-478F-9773-3BFBEA6651CE}"/>
              </a:ext>
            </a:extLst>
          </p:cNvPr>
          <p:cNvSpPr/>
          <p:nvPr userDrawn="1"/>
        </p:nvSpPr>
        <p:spPr>
          <a:xfrm>
            <a:off x="8215882" y="2387041"/>
            <a:ext cx="3755709" cy="37006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D013C0-ECE4-4A66-BB85-1F3B798A33E4}"/>
              </a:ext>
            </a:extLst>
          </p:cNvPr>
          <p:cNvSpPr/>
          <p:nvPr userDrawn="1"/>
        </p:nvSpPr>
        <p:spPr>
          <a:xfrm>
            <a:off x="9270353" y="1507619"/>
            <a:ext cx="1646767" cy="1646767"/>
          </a:xfrm>
          <a:prstGeom prst="ellipse">
            <a:avLst/>
          </a:prstGeom>
          <a:solidFill>
            <a:srgbClr val="EF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92FA737-410E-48F9-8A15-1B06E1DA84C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236953" y="749757"/>
            <a:ext cx="5822425" cy="724711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58" name="Picture Placeholder 4">
            <a:extLst>
              <a:ext uri="{FF2B5EF4-FFF2-40B4-BE49-F238E27FC236}">
                <a16:creationId xmlns:a16="http://schemas.microsoft.com/office/drawing/2014/main" id="{CC0F54A4-8930-4635-8A5C-38C40D4EED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70353" y="1507619"/>
            <a:ext cx="1646767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59" name="Picture Placeholder 4">
            <a:extLst>
              <a:ext uri="{FF2B5EF4-FFF2-40B4-BE49-F238E27FC236}">
                <a16:creationId xmlns:a16="http://schemas.microsoft.com/office/drawing/2014/main" id="{8888E407-5FB9-4087-95D2-092855F085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68249" y="1507619"/>
            <a:ext cx="1655502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EFB9B36-C08E-460F-8EA7-620ABBEAC976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98563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33807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DBBB795-D46D-436A-B690-CA6B7DBB8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880" y="1507619"/>
            <a:ext cx="1646767" cy="16467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CA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EE13A66-B9A9-46FC-9704-0CB22639B73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296300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454D8C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6312BA5-CD31-4A5F-B20C-26068032D5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294037" y="3288858"/>
            <a:ext cx="3599399" cy="97972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rgbClr val="DE178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2E9334B-B69C-4A5B-9A43-ACB37099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09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FF7AC3C-ACCF-4EFB-9BE0-B61FFBE5BC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213777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E1532D9D-35C9-42D6-B500-E0EC4EA8515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211514" y="4337458"/>
            <a:ext cx="3764443" cy="1362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39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0C28C-8219-4E48-BA46-D8EABD424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0C28C-8219-4E48-BA46-D8EABD424F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1" y="58006"/>
            <a:ext cx="1234032" cy="385719"/>
          </a:xfrm>
          <a:prstGeom prst="rect">
            <a:avLst/>
          </a:prstGeom>
        </p:spPr>
      </p:pic>
      <p:pic>
        <p:nvPicPr>
          <p:cNvPr id="4" name="Picture 4" descr="Image result for karate class">
            <a:extLst>
              <a:ext uri="{FF2B5EF4-FFF2-40B4-BE49-F238E27FC236}">
                <a16:creationId xmlns:a16="http://schemas.microsoft.com/office/drawing/2014/main" id="{83DE2110-0018-4871-A45C-BE2319B4BDB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r="39094"/>
          <a:stretch/>
        </p:blipFill>
        <p:spPr bwMode="auto">
          <a:xfrm>
            <a:off x="5710767" y="0"/>
            <a:ext cx="6481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E5C90-A60B-405B-98B5-EE213C89C23F}"/>
              </a:ext>
            </a:extLst>
          </p:cNvPr>
          <p:cNvSpPr/>
          <p:nvPr userDrawn="1"/>
        </p:nvSpPr>
        <p:spPr>
          <a:xfrm>
            <a:off x="0" y="0"/>
            <a:ext cx="5710767" cy="6858000"/>
          </a:xfrm>
          <a:prstGeom prst="rect">
            <a:avLst/>
          </a:prstGeom>
          <a:solidFill>
            <a:srgbClr val="626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C69A4-3318-41A3-9796-95DB7B1D1C09}"/>
              </a:ext>
            </a:extLst>
          </p:cNvPr>
          <p:cNvSpPr/>
          <p:nvPr userDrawn="1"/>
        </p:nvSpPr>
        <p:spPr>
          <a:xfrm>
            <a:off x="5370029" y="2673350"/>
            <a:ext cx="6087533" cy="2102920"/>
          </a:xfrm>
          <a:prstGeom prst="rect">
            <a:avLst/>
          </a:prstGeom>
          <a:solidFill>
            <a:srgbClr val="454D8C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0F0E3C-BCF4-46B4-AA14-CF7CBC11D13C}"/>
              </a:ext>
            </a:extLst>
          </p:cNvPr>
          <p:cNvGrpSpPr/>
          <p:nvPr userDrawn="1"/>
        </p:nvGrpSpPr>
        <p:grpSpPr>
          <a:xfrm>
            <a:off x="7319008" y="4453721"/>
            <a:ext cx="2308467" cy="156355"/>
            <a:chOff x="6095306" y="4253111"/>
            <a:chExt cx="2308467" cy="156355"/>
          </a:xfrm>
          <a:solidFill>
            <a:schemeClr val="bg1">
              <a:alpha val="44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4276FE-A8A1-4D88-A861-EFC16E9339FB}"/>
                </a:ext>
              </a:extLst>
            </p:cNvPr>
            <p:cNvGrpSpPr/>
            <p:nvPr userDrawn="1"/>
          </p:nvGrpSpPr>
          <p:grpSpPr>
            <a:xfrm>
              <a:off x="7173990" y="4258366"/>
              <a:ext cx="1229783" cy="151100"/>
              <a:chOff x="6380693" y="4298122"/>
              <a:chExt cx="1229783" cy="151100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ECBDAEE-BAE6-4BA5-85F6-EEB7A623850A}"/>
                  </a:ext>
                </a:extLst>
              </p:cNvPr>
              <p:cNvSpPr/>
              <p:nvPr userDrawn="1"/>
            </p:nvSpPr>
            <p:spPr>
              <a:xfrm>
                <a:off x="6380693" y="4298123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085D811-66B7-4940-B662-E450F385A731}"/>
                  </a:ext>
                </a:extLst>
              </p:cNvPr>
              <p:cNvSpPr/>
              <p:nvPr userDrawn="1"/>
            </p:nvSpPr>
            <p:spPr>
              <a:xfrm>
                <a:off x="6920035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DEE076-4A18-44AA-85B4-0B176F1A0737}"/>
                  </a:ext>
                </a:extLst>
              </p:cNvPr>
              <p:cNvSpPr/>
              <p:nvPr userDrawn="1"/>
            </p:nvSpPr>
            <p:spPr>
              <a:xfrm>
                <a:off x="745937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50AC3B-62AB-441E-ACC4-AD868CFF1432}"/>
                </a:ext>
              </a:extLst>
            </p:cNvPr>
            <p:cNvGrpSpPr/>
            <p:nvPr userDrawn="1"/>
          </p:nvGrpSpPr>
          <p:grpSpPr>
            <a:xfrm>
              <a:off x="6095306" y="4253111"/>
              <a:ext cx="690441" cy="151099"/>
              <a:chOff x="10156087" y="4298122"/>
              <a:chExt cx="690441" cy="151099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8EF70E-2E49-48A5-A793-3A23A14A77FC}"/>
                  </a:ext>
                </a:extLst>
              </p:cNvPr>
              <p:cNvSpPr/>
              <p:nvPr userDrawn="1"/>
            </p:nvSpPr>
            <p:spPr>
              <a:xfrm>
                <a:off x="10156087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5026F45-569D-44A4-B485-B3DD76A8FAA3}"/>
                  </a:ext>
                </a:extLst>
              </p:cNvPr>
              <p:cNvSpPr/>
              <p:nvPr userDrawn="1"/>
            </p:nvSpPr>
            <p:spPr>
              <a:xfrm>
                <a:off x="10695429" y="4298122"/>
                <a:ext cx="151099" cy="151099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472F191-28A4-4FB5-8BEA-6F9CC3179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47" y="373233"/>
            <a:ext cx="5028609" cy="1926886"/>
          </a:xfrm>
          <a:noFill/>
        </p:spPr>
        <p:txBody>
          <a:bodyPr anchor="t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97251FB-2530-49AF-9120-09A3086F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82" y="2673351"/>
            <a:ext cx="5423539" cy="24320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BEB6CC5-3847-4774-8A1F-22A37C5D012A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62847" y="5225508"/>
            <a:ext cx="5028609" cy="125926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917D243-94D1-412B-9335-94853BBD7C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861390" y="2974601"/>
            <a:ext cx="5219406" cy="125926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3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10AF-B16E-460F-BB9D-06FEE5A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9EB5-29B4-45B7-BDB0-73FC37D8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039-920D-419A-BB05-B7E335C9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5150-E448-4B46-951D-702317A8AE66}" type="datetimeFigureOut">
              <a:rPr lang="en-CA" smtClean="0"/>
              <a:t>2021-11-16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B7A4-26AC-4C5E-ACB1-5DA37815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19BA-B1CA-4EEA-8979-F5E7A240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E416-33C7-4452-9E12-A2673BCFC7B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05EEA-788A-46B6-A893-7E12D630CE1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9752013" y="0"/>
            <a:ext cx="229552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39A86-B846-4DE3-9F6A-02EB0997863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194300" y="6705600"/>
            <a:ext cx="16478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11449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54" r:id="rId8"/>
    <p:sldLayoutId id="2147483671" r:id="rId9"/>
    <p:sldLayoutId id="2147483672" r:id="rId10"/>
    <p:sldLayoutId id="2147483679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73" r:id="rId17"/>
    <p:sldLayoutId id="2147483675" r:id="rId18"/>
    <p:sldLayoutId id="2147483686" r:id="rId19"/>
    <p:sldLayoutId id="2147483676" r:id="rId20"/>
    <p:sldLayoutId id="2147483689" r:id="rId21"/>
    <p:sldLayoutId id="2147483688" r:id="rId22"/>
    <p:sldLayoutId id="2147483687" r:id="rId23"/>
    <p:sldLayoutId id="2147483678" r:id="rId24"/>
    <p:sldLayoutId id="2147483677" r:id="rId25"/>
    <p:sldLayoutId id="2147483653" r:id="rId26"/>
    <p:sldLayoutId id="2147483655" r:id="rId27"/>
    <p:sldLayoutId id="2147483656" r:id="rId28"/>
    <p:sldLayoutId id="2147483657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8.sv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0501A92-EA10-4512-B665-2518E4629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DOJO</a:t>
            </a:r>
            <a:endParaRPr lang="en-CA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AC62CABE-43C3-44CE-BBC3-F116D7E66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Digital Technology Solutions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4BBD7BF5-58E3-4AF7-B276-B59F168B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10" y="1973650"/>
            <a:ext cx="4654196" cy="1332689"/>
          </a:xfrm>
        </p:spPr>
        <p:txBody>
          <a:bodyPr>
            <a:normAutofit fontScale="90000"/>
          </a:bodyPr>
          <a:lstStyle/>
          <a:p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alibri"/>
              </a:rPr>
              <a:t>Modernizing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  <a:ea typeface="+mn-ea"/>
                <a:cs typeface="+mn-cs"/>
                <a:sym typeface="Calibri"/>
              </a:rPr>
              <a:t>and transforming is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alibri"/>
              </a:rPr>
              <a:t> hard</a:t>
            </a:r>
            <a:endParaRPr lang="en-CA">
              <a:solidFill>
                <a:schemeClr val="tx1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A1E510-840A-4BB4-A719-109F1087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5246" y="166178"/>
            <a:ext cx="3902286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CA" dirty="0"/>
          </a:p>
          <a:p>
            <a:pPr fontAlgn="base"/>
            <a:r>
              <a:rPr lang="en-CA" dirty="0"/>
              <a:t>Many teams in IITB have identified a desire to modernize how they deliver their products and services.​</a:t>
            </a:r>
          </a:p>
          <a:p>
            <a:r>
              <a:rPr lang="en-CA" dirty="0"/>
              <a:t>We need these teams to follow </a:t>
            </a:r>
            <a:r>
              <a:rPr lang="en-CA" b="1" dirty="0"/>
              <a:t>TBS Digital Standards</a:t>
            </a:r>
            <a:r>
              <a:rPr lang="en-CA" dirty="0"/>
              <a:t>, which are closely aligned to a DevOps mindset.</a:t>
            </a:r>
            <a:br>
              <a:rPr lang="en-CA" dirty="0"/>
            </a:br>
            <a:endParaRPr lang="en-CA" dirty="0"/>
          </a:p>
          <a:p>
            <a:r>
              <a:rPr lang="en-CA" dirty="0"/>
              <a:t>After years of status quo, teams can feel overwhelmed, and unprepared to deliver in new ways.</a:t>
            </a:r>
          </a:p>
          <a:p>
            <a:endParaRPr lang="en-CA" dirty="0">
              <a:cs typeface="Calibri"/>
            </a:endParaRPr>
          </a:p>
          <a:p>
            <a:endParaRPr lang="en-CA" dirty="0">
              <a:cs typeface="Calibri"/>
            </a:endParaRPr>
          </a:p>
        </p:txBody>
      </p:sp>
      <p:pic>
        <p:nvPicPr>
          <p:cNvPr id="12" name="Picture Placeholder 1" descr="Image of Treasury Board's 10 Digital Standards:&#10;&#10;Design with users&#10;&#10;Iterate and improve frequently&#10;&#10;Work in the open by default&#10;&#10;Use open standards and solutions&#10;&#10;Address security and privacy risks&#10;&#10;Build in accessibility from the start&#10;&#10;Empower staff to deliver better services&#10;&#10;Be good data stewards&#10;&#10;Design ethical services&#10;&#10;Collaborate widely">
            <a:extLst>
              <a:ext uri="{FF2B5EF4-FFF2-40B4-BE49-F238E27FC236}">
                <a16:creationId xmlns:a16="http://schemas.microsoft.com/office/drawing/2014/main" id="{2443124E-0AD1-4C8E-B277-784ED31A7B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100573" y="3243472"/>
            <a:ext cx="2772192" cy="30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754DAE94-3070-4DAB-A896-4130E7E55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 want to help</a:t>
            </a:r>
            <a:endParaRPr lang="en-CA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A7DADF1-59CF-47B4-A1AC-80E1C411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7696" y="1419070"/>
            <a:ext cx="7514303" cy="381158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5860A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Dojo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Japanese word for a space for immersive learning or meditation.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/>
              <a:t>The global DevOps community have embraced </a:t>
            </a:r>
            <a:r>
              <a:rPr lang="en-US" altLang="en-US" sz="2400" b="1">
                <a:solidFill>
                  <a:srgbClr val="6C74B6"/>
                </a:solidFill>
              </a:rPr>
              <a:t>DevOps Dojos </a:t>
            </a:r>
            <a:r>
              <a:rPr lang="en-US" altLang="en-US" sz="2400"/>
              <a:t>for learning and implementing organizational transformation.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/>
              <a:t>Our </a:t>
            </a:r>
            <a:r>
              <a:rPr lang="en-US" altLang="en-US" sz="2400" b="1">
                <a:solidFill>
                  <a:srgbClr val="6C74B6"/>
                </a:solidFill>
              </a:rPr>
              <a:t>Digital Dojo </a:t>
            </a:r>
            <a:r>
              <a:rPr lang="en-US" altLang="en-US" sz="2400"/>
              <a:t>aims to provide an </a:t>
            </a:r>
            <a:r>
              <a:rPr lang="en-US" altLang="en-US" sz="2400" i="1"/>
              <a:t>immersive virtual space</a:t>
            </a:r>
            <a:r>
              <a:rPr lang="en-US" altLang="en-US" sz="2400"/>
              <a:t> where ESDC product teams learn new skills and new ways to solve common problems during service delivery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Sponsors logos" descr="Representing all the sponsors at the DOES 2019 Conference.&#10;&#10;Devops Enterprise summit logo&#10;devOpsdays (dfw)&#10;devOpsdays Columbus&#10;Dojo consortium&#10;Principal&#10;FCA (Fiat Chrysler Automobiles)&#10;TVA&#10;American Airlines&#10;Nestle PURINA&#10;StateFarm&#10;J.B. Hunt&#10;Cuna MUTUAL Group&#10;CARMAX&#10;Edward Jones&#10;USPTO&#10;HealthPartners&#10;Raytheon&#10;Northwestern Mutual&#10;Walmart&#10;CapitalOne&#10;Verizon&#10;Thomson Reuters&#10;Delta&#10;Target&#10;John Deere&#10;USbank&#10;FannieMae&#10;Assurant" title="Figure 1 - Sponsors logos">
            <a:extLst>
              <a:ext uri="{FF2B5EF4-FFF2-40B4-BE49-F238E27FC236}">
                <a16:creationId xmlns:a16="http://schemas.microsoft.com/office/drawing/2014/main" id="{8639417F-BF93-48F7-8D32-EB43CE4D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50" y="5339518"/>
            <a:ext cx="2767733" cy="1294747"/>
          </a:xfrm>
          <a:prstGeom prst="rect">
            <a:avLst/>
          </a:prstGeom>
          <a:ln w="38100">
            <a:solidFill>
              <a:srgbClr val="626BB2"/>
            </a:solidFill>
          </a:ln>
        </p:spPr>
      </p:pic>
    </p:spTree>
    <p:extLst>
      <p:ext uri="{BB962C8B-B14F-4D97-AF65-F5344CB8AC3E}">
        <p14:creationId xmlns:p14="http://schemas.microsoft.com/office/powerpoint/2010/main" val="290588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3CD9910-08AD-4A31-889A-76DD2F869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25" y="-784496"/>
            <a:ext cx="10478613" cy="724711"/>
          </a:xfrm>
        </p:spPr>
        <p:txBody>
          <a:bodyPr>
            <a:normAutofit/>
          </a:bodyPr>
          <a:lstStyle/>
          <a:p>
            <a:r>
              <a:rPr lang="en-US"/>
              <a:t>What a Dojo isn’t vs. What a Dojo is</a:t>
            </a:r>
            <a:endParaRPr lang="en-CA"/>
          </a:p>
        </p:txBody>
      </p:sp>
      <p:sp>
        <p:nvSpPr>
          <p:cNvPr id="12" name="Title: What a Dojo isn't">
            <a:extLst>
              <a:ext uri="{FF2B5EF4-FFF2-40B4-BE49-F238E27FC236}">
                <a16:creationId xmlns:a16="http://schemas.microsoft.com/office/drawing/2014/main" id="{4347E033-7EC1-46BA-BDA7-F1463E7ECA17}"/>
              </a:ext>
            </a:extLst>
          </p:cNvPr>
          <p:cNvSpPr txBox="1">
            <a:spLocks/>
          </p:cNvSpPr>
          <p:nvPr/>
        </p:nvSpPr>
        <p:spPr>
          <a:xfrm>
            <a:off x="240003" y="735761"/>
            <a:ext cx="4948496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isn’t</a:t>
            </a:r>
            <a:endParaRPr lang="en-CA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200859F-3883-4BC2-9EA9-A47D8F5C132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Classroom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center of expertise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 or high-level theoretical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6C74B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Exercises with predefined answers</a:t>
            </a:r>
          </a:p>
        </p:txBody>
      </p:sp>
      <p:sp>
        <p:nvSpPr>
          <p:cNvPr id="13" name="Title: What a Dojo is">
            <a:extLst>
              <a:ext uri="{FF2B5EF4-FFF2-40B4-BE49-F238E27FC236}">
                <a16:creationId xmlns:a16="http://schemas.microsoft.com/office/drawing/2014/main" id="{D7F7F80B-005B-4326-8303-CCB649F23A6C}"/>
              </a:ext>
            </a:extLst>
          </p:cNvPr>
          <p:cNvSpPr txBox="1">
            <a:spLocks/>
          </p:cNvSpPr>
          <p:nvPr/>
        </p:nvSpPr>
        <p:spPr>
          <a:xfrm>
            <a:off x="7047883" y="735761"/>
            <a:ext cx="4061104" cy="753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  <a:sym typeface="Calibri"/>
              </a:rPr>
              <a:t>What a Dojo is</a:t>
            </a:r>
            <a:endParaRPr lang="en-CA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E23F3E-779B-4EA6-B72F-3F754D2926D6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Practical &amp; immersive experience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work directly with your team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on your real product</a:t>
            </a:r>
          </a:p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2BA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to your objectives</a:t>
            </a:r>
          </a:p>
        </p:txBody>
      </p:sp>
    </p:spTree>
    <p:extLst>
      <p:ext uri="{BB962C8B-B14F-4D97-AF65-F5344CB8AC3E}">
        <p14:creationId xmlns:p14="http://schemas.microsoft.com/office/powerpoint/2010/main" val="26316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3665" y="2497393"/>
            <a:ext cx="908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THIS IS THE PART WHERE I AM SWEATING THINKING ABOUT THE VIDEO NOT WORKING</a:t>
            </a:r>
          </a:p>
        </p:txBody>
      </p:sp>
    </p:spTree>
    <p:extLst>
      <p:ext uri="{BB962C8B-B14F-4D97-AF65-F5344CB8AC3E}">
        <p14:creationId xmlns:p14="http://schemas.microsoft.com/office/powerpoint/2010/main" val="11056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93E3676-116D-491F-A656-4AE9C0BF0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bigger GC wide vision</a:t>
            </a:r>
            <a:endParaRPr lang="en-CA"/>
          </a:p>
        </p:txBody>
      </p:sp>
      <p:pic>
        <p:nvPicPr>
          <p:cNvPr id="97" name="Picture Placeholder 1" descr="Icon of handshake to represent &quot;partnership&quot;">
            <a:extLst>
              <a:ext uri="{FF2B5EF4-FFF2-40B4-BE49-F238E27FC236}">
                <a16:creationId xmlns:a16="http://schemas.microsoft.com/office/drawing/2014/main" id="{5EE53A63-EF0F-4334-9B29-1519C253B9E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114" b="114"/>
          <a:stretch/>
        </p:blipFill>
        <p:spPr/>
      </p:pic>
      <p:sp>
        <p:nvSpPr>
          <p:cNvPr id="84" name="Text Placeholder 1">
            <a:extLst>
              <a:ext uri="{FF2B5EF4-FFF2-40B4-BE49-F238E27FC236}">
                <a16:creationId xmlns:a16="http://schemas.microsoft.com/office/drawing/2014/main" id="{DBBC63EF-A3E6-4814-9572-E59E0B35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91" y="3990551"/>
            <a:ext cx="3307102" cy="1198965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 mutually beneficial partnerships across the Government of Canada. </a:t>
            </a:r>
          </a:p>
        </p:txBody>
      </p:sp>
      <p:pic>
        <p:nvPicPr>
          <p:cNvPr id="6" name="Picture Placeholder 2" descr="Icon of recycle symbol to represent &quot;reuse&quot; instead of &quot;reinvent&quot;">
            <a:extLst>
              <a:ext uri="{FF2B5EF4-FFF2-40B4-BE49-F238E27FC236}">
                <a16:creationId xmlns:a16="http://schemas.microsoft.com/office/drawing/2014/main" id="{1F6802B9-6515-4F84-A9DD-D8882D0FAF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r="1869"/>
          <a:stretch>
            <a:fillRect/>
          </a:stretch>
        </p:blipFill>
        <p:spPr/>
      </p:pic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5086C13A-7C5B-4D05-BD2C-5D06A25FF23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287521" y="3990552"/>
            <a:ext cx="3508586" cy="1198964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Seek out existing material and experts. Avoid reinventing the wheel.</a:t>
            </a:r>
          </a:p>
        </p:txBody>
      </p:sp>
      <p:pic>
        <p:nvPicPr>
          <p:cNvPr id="93" name="Picture Placeholder 3" descr="Icon of share symbol to represent &quot;sharing content&quot;">
            <a:extLst>
              <a:ext uri="{FF2B5EF4-FFF2-40B4-BE49-F238E27FC236}">
                <a16:creationId xmlns:a16="http://schemas.microsoft.com/office/drawing/2014/main" id="{353DF247-DF30-49B4-A6FF-35F0357D866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236" b="236"/>
          <a:stretch/>
        </p:blipFill>
        <p:spPr/>
      </p:pic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6C4680C5-C59E-4442-B07D-B03C8647B45A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79285" y="3990551"/>
            <a:ext cx="3307102" cy="1388971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a Dojo pathfinder. Share our findings and deliverables.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53C82FC9-81F6-4270-91E7-3B669CE70E43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CA" sz="2000"/>
              <a:t>CSPS Digital Academy - Canadian Digital Service - GC DevOps League  </a:t>
            </a:r>
          </a:p>
          <a:p>
            <a:pPr algn="ctr"/>
            <a:r>
              <a:rPr lang="en-CA" sz="2000"/>
              <a:t>GC Agile Community of Enablement - TBS OCIO - Interdepartmental Working Groups</a:t>
            </a:r>
          </a:p>
        </p:txBody>
      </p:sp>
    </p:spTree>
    <p:extLst>
      <p:ext uri="{BB962C8B-B14F-4D97-AF65-F5344CB8AC3E}">
        <p14:creationId xmlns:p14="http://schemas.microsoft.com/office/powerpoint/2010/main" val="20434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159889B0-109E-4589-ABC3-0D9147853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CA"/>
          </a:p>
        </p:txBody>
      </p:sp>
      <p:pic>
        <p:nvPicPr>
          <p:cNvPr id="31" name="Picture Placeholder 1">
            <a:extLst>
              <a:ext uri="{FF2B5EF4-FFF2-40B4-BE49-F238E27FC236}">
                <a16:creationId xmlns:a16="http://schemas.microsoft.com/office/drawing/2014/main" id="{46762B1D-64D5-4F72-842D-06CFE58E44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/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7169AC44-6646-4217-83D0-9E333BD2FB86}"/>
              </a:ext>
            </a:extLst>
          </p:cNvPr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en-CA" sz="2000" b="1" i="0">
                <a:solidFill>
                  <a:schemeClr val="bg1"/>
                </a:solidFill>
                <a:effectLst/>
              </a:rPr>
              <a:t>JAN – JUN 2021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83" name="Straight Arrow Connector 1" descr="Arrow indicating timeline date to January - June 2021">
            <a:extLst>
              <a:ext uri="{FF2B5EF4-FFF2-40B4-BE49-F238E27FC236}">
                <a16:creationId xmlns:a16="http://schemas.microsoft.com/office/drawing/2014/main" id="{AA9C7542-C0C4-4596-9155-981556D4E568}"/>
              </a:ext>
            </a:extLst>
          </p:cNvPr>
          <p:cNvCxnSpPr>
            <a:cxnSpLocks/>
          </p:cNvCxnSpPr>
          <p:nvPr/>
        </p:nvCxnSpPr>
        <p:spPr>
          <a:xfrm flipH="1">
            <a:off x="1493727" y="2681907"/>
            <a:ext cx="4335" cy="12626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7AFA333-12A5-4DC7-9020-9908D6C247F6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CA" b="1" i="0">
                <a:solidFill>
                  <a:srgbClr val="6C74B6"/>
                </a:solidFill>
                <a:effectLst/>
              </a:rPr>
              <a:t>Pathfinding</a:t>
            </a:r>
            <a:endParaRPr lang="en-CA">
              <a:solidFill>
                <a:srgbClr val="6C74B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C38185-D2C0-47B5-A99E-4D5F453AF5DA}"/>
              </a:ext>
            </a:extLst>
          </p:cNvPr>
          <p:cNvSpPr>
            <a:spLocks noGrp="1"/>
          </p:cNvSpPr>
          <p:nvPr>
            <p:ph type="body" sz="half" idx="24"/>
          </p:nvPr>
        </p:nvSpPr>
        <p:spPr/>
        <p:txBody>
          <a:bodyPr/>
          <a:lstStyle/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>
                <a:solidFill>
                  <a:srgbClr val="000000"/>
                </a:solidFill>
                <a:sym typeface="Calibri"/>
              </a:rPr>
              <a:t>Building fundamentals</a:t>
            </a:r>
          </a:p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/>
              <a:t>Planning the soft launch</a:t>
            </a:r>
          </a:p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/>
              <a:t>Customer research</a:t>
            </a:r>
          </a:p>
        </p:txBody>
      </p:sp>
      <p:pic>
        <p:nvPicPr>
          <p:cNvPr id="42" name="Picture Placeholder 2">
            <a:extLst>
              <a:ext uri="{FF2B5EF4-FFF2-40B4-BE49-F238E27FC236}">
                <a16:creationId xmlns:a16="http://schemas.microsoft.com/office/drawing/2014/main" id="{D2F2056C-F9CB-4890-863B-7A61330BAB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8155" y="4925253"/>
            <a:ext cx="642380" cy="601611"/>
          </a:xfr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8C22606-6716-4BDA-AED4-9227163E92A4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r>
              <a:rPr lang="en-CA" sz="2000" b="1" i="0" dirty="0">
                <a:solidFill>
                  <a:schemeClr val="bg1"/>
                </a:solidFill>
                <a:effectLst/>
              </a:rPr>
              <a:t>JULY 2021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2" descr="Arrow indicating timeline date to June 2021">
            <a:extLst>
              <a:ext uri="{FF2B5EF4-FFF2-40B4-BE49-F238E27FC236}">
                <a16:creationId xmlns:a16="http://schemas.microsoft.com/office/drawing/2014/main" id="{21A62306-8173-4EC0-802E-66E57403A032}"/>
              </a:ext>
            </a:extLst>
          </p:cNvPr>
          <p:cNvCxnSpPr>
            <a:cxnSpLocks/>
          </p:cNvCxnSpPr>
          <p:nvPr/>
        </p:nvCxnSpPr>
        <p:spPr>
          <a:xfrm flipV="1">
            <a:off x="3190423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6CF091D-ADC9-4176-A7E8-161A96C9DE29}"/>
              </a:ext>
            </a:extLst>
          </p:cNvPr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r>
              <a:rPr lang="en-CA" b="1">
                <a:solidFill>
                  <a:srgbClr val="52BAAD"/>
                </a:solidFill>
              </a:rPr>
              <a:t>Identify first client</a:t>
            </a:r>
          </a:p>
        </p:txBody>
      </p:sp>
      <p:pic>
        <p:nvPicPr>
          <p:cNvPr id="34" name="Picture Placeholder 3">
            <a:extLst>
              <a:ext uri="{FF2B5EF4-FFF2-40B4-BE49-F238E27FC236}">
                <a16:creationId xmlns:a16="http://schemas.microsoft.com/office/drawing/2014/main" id="{8AEAC8B9-DDBA-4EB9-AEBC-F4CA1F08F0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3375" r="3375"/>
          <a:stretch/>
        </p:blipFill>
        <p:spPr/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2C3F648-BC38-4A78-BA5D-A7214624881F}"/>
              </a:ext>
            </a:extLst>
          </p:cNvPr>
          <p:cNvSpPr>
            <a:spLocks noGrp="1"/>
          </p:cNvSpPr>
          <p:nvPr>
            <p:ph type="body" sz="half" idx="31"/>
          </p:nvPr>
        </p:nvSpPr>
        <p:spPr>
          <a:xfrm>
            <a:off x="4941959" y="4086962"/>
            <a:ext cx="2009447" cy="400110"/>
          </a:xfrm>
        </p:spPr>
        <p:txBody>
          <a:bodyPr/>
          <a:lstStyle/>
          <a:p>
            <a:r>
              <a:rPr lang="en-CA" sz="2000" b="1" i="0" dirty="0">
                <a:solidFill>
                  <a:schemeClr val="bg1"/>
                </a:solidFill>
                <a:effectLst/>
              </a:rPr>
              <a:t>AUG – OCT 2021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3" descr="Arrow indicating timeline date to July - October 2021">
            <a:extLst>
              <a:ext uri="{FF2B5EF4-FFF2-40B4-BE49-F238E27FC236}">
                <a16:creationId xmlns:a16="http://schemas.microsoft.com/office/drawing/2014/main" id="{14483E6E-E595-440A-A7A2-068D465B9361}"/>
              </a:ext>
            </a:extLst>
          </p:cNvPr>
          <p:cNvCxnSpPr>
            <a:cxnSpLocks/>
          </p:cNvCxnSpPr>
          <p:nvPr/>
        </p:nvCxnSpPr>
        <p:spPr>
          <a:xfrm>
            <a:off x="5431949" y="2660513"/>
            <a:ext cx="0" cy="128405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B8BE37E-5387-4FF3-9C09-89F233CAB280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CA"/>
              <a:t>Soft</a:t>
            </a:r>
            <a:r>
              <a:rPr lang="en-CA" b="1" i="0">
                <a:solidFill>
                  <a:srgbClr val="DE1781"/>
                </a:solidFill>
                <a:effectLst/>
              </a:rPr>
              <a:t> launch </a:t>
            </a:r>
            <a:endParaRPr lang="en-CA">
              <a:solidFill>
                <a:srgbClr val="DE1781"/>
              </a:solidFill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B91DC5B-9DB3-420B-9B1E-0EA0747F4B6F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 b="1">
                <a:solidFill>
                  <a:srgbClr val="000000"/>
                </a:solidFill>
                <a:sym typeface="Calibri"/>
              </a:rPr>
              <a:t>Test and adjust with our first client </a:t>
            </a:r>
          </a:p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>
                <a:solidFill>
                  <a:srgbClr val="000000"/>
                </a:solidFill>
                <a:sym typeface="Calibri"/>
              </a:rPr>
              <a:t>Learn as we go</a:t>
            </a:r>
          </a:p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>
                <a:solidFill>
                  <a:srgbClr val="000000"/>
                </a:solidFill>
                <a:sym typeface="Calibri"/>
              </a:rPr>
              <a:t>Validate our hypothesis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B0411E7-6C9D-4C9C-A21E-0265A55DD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/>
      </p:pic>
      <p:cxnSp>
        <p:nvCxnSpPr>
          <p:cNvPr id="30" name="Straight Arrow Connector 2" descr="Arrow indicating timeline date to July - October 2021">
            <a:extLst>
              <a:ext uri="{FF2B5EF4-FFF2-40B4-BE49-F238E27FC236}">
                <a16:creationId xmlns:a16="http://schemas.microsoft.com/office/drawing/2014/main" id="{52CEDACC-AECC-4164-B761-4336740B919A}"/>
              </a:ext>
            </a:extLst>
          </p:cNvPr>
          <p:cNvCxnSpPr>
            <a:cxnSpLocks/>
          </p:cNvCxnSpPr>
          <p:nvPr/>
        </p:nvCxnSpPr>
        <p:spPr>
          <a:xfrm flipV="1">
            <a:off x="5769085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A305B2-F199-46AC-850F-48B3A940CEB5}"/>
              </a:ext>
            </a:extLst>
          </p:cNvPr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r>
              <a:rPr lang="en-US"/>
              <a:t>First client</a:t>
            </a:r>
            <a:endParaRPr lang="en-CA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B08C20E-21C1-40DF-B1AB-3A1FCFD9D5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6926"/>
          <a:stretch>
            <a:fillRect/>
          </a:stretch>
        </p:blipFill>
        <p:spPr>
          <a:xfrm>
            <a:off x="7370158" y="4876809"/>
            <a:ext cx="650055" cy="650055"/>
          </a:xfrm>
        </p:spPr>
      </p:pic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323988E-01DD-4E21-878B-1CFD168BF767}"/>
              </a:ext>
            </a:extLst>
          </p:cNvPr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en-CA" sz="2000" b="1" i="0">
                <a:solidFill>
                  <a:schemeClr val="bg1"/>
                </a:solidFill>
                <a:effectLst/>
              </a:rPr>
              <a:t>OCT – DEC 2021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86" name="Straight Arrow Connector 4" descr="Arrow indicating timeline date to October - December 2021">
            <a:extLst>
              <a:ext uri="{FF2B5EF4-FFF2-40B4-BE49-F238E27FC236}">
                <a16:creationId xmlns:a16="http://schemas.microsoft.com/office/drawing/2014/main" id="{F5F8E31C-9490-44A5-AD9A-B3181DF546F1}"/>
              </a:ext>
            </a:extLst>
          </p:cNvPr>
          <p:cNvCxnSpPr>
            <a:cxnSpLocks/>
          </p:cNvCxnSpPr>
          <p:nvPr/>
        </p:nvCxnSpPr>
        <p:spPr>
          <a:xfrm flipV="1">
            <a:off x="8300102" y="4600939"/>
            <a:ext cx="0" cy="11478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D6ED0AA-4309-47CC-8E6D-D32A39D7AC36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r>
              <a:rPr lang="en-CA" b="1">
                <a:solidFill>
                  <a:schemeClr val="accent5"/>
                </a:solidFill>
              </a:rPr>
              <a:t>Second client(s)</a:t>
            </a:r>
          </a:p>
        </p:txBody>
      </p:sp>
      <p:pic>
        <p:nvPicPr>
          <p:cNvPr id="39" name="Picture Placeholder 5">
            <a:extLst>
              <a:ext uri="{FF2B5EF4-FFF2-40B4-BE49-F238E27FC236}">
                <a16:creationId xmlns:a16="http://schemas.microsoft.com/office/drawing/2014/main" id="{CA3C6955-5FA5-4597-9AE4-144FBEFF6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906" r="8906"/>
          <a:stretch/>
        </p:blipFill>
        <p:spPr/>
      </p:pic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5927D9E-471B-4B82-93A3-B24C3D52BF18}"/>
              </a:ext>
            </a:extLst>
          </p:cNvPr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en-CA" sz="2000" b="1" i="0">
                <a:solidFill>
                  <a:schemeClr val="bg1"/>
                </a:solidFill>
                <a:effectLst/>
              </a:rPr>
              <a:t>JAN 2022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87" name="Straight Arrow Connector 5" descr="Arrow indicating timeline date to January 2022">
            <a:extLst>
              <a:ext uri="{FF2B5EF4-FFF2-40B4-BE49-F238E27FC236}">
                <a16:creationId xmlns:a16="http://schemas.microsoft.com/office/drawing/2014/main" id="{671186DE-8EC1-4E9B-841A-DC42E42FADCE}"/>
              </a:ext>
            </a:extLst>
          </p:cNvPr>
          <p:cNvCxnSpPr>
            <a:cxnSpLocks/>
          </p:cNvCxnSpPr>
          <p:nvPr/>
        </p:nvCxnSpPr>
        <p:spPr>
          <a:xfrm>
            <a:off x="9537967" y="2690828"/>
            <a:ext cx="0" cy="12537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2C2B535-4671-4CB8-AFD2-36BFF483F8A8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CA" b="1" i="0">
                <a:solidFill>
                  <a:schemeClr val="bg2">
                    <a:lumMod val="50000"/>
                  </a:schemeClr>
                </a:solidFill>
                <a:effectLst/>
              </a:rPr>
              <a:t>Grand opening</a:t>
            </a:r>
            <a:endParaRPr lang="en-CA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5F7B699-9176-4DBC-A4CC-7ABE415C7F1F}"/>
              </a:ext>
            </a:extLst>
          </p:cNvPr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 b="1">
                <a:solidFill>
                  <a:srgbClr val="000000"/>
                </a:solidFill>
                <a:sym typeface="Calibri"/>
              </a:rPr>
              <a:t>Accept requests from across ESDC</a:t>
            </a:r>
          </a:p>
          <a:p>
            <a:pPr marL="285750" indent="-285750" defTabSz="457200" hangingPunct="0">
              <a:lnSpc>
                <a:spcPct val="100000"/>
              </a:lnSpc>
              <a:spcBef>
                <a:spcPts val="0"/>
              </a:spcBef>
            </a:pPr>
            <a:r>
              <a:rPr lang="en-US" sz="1300">
                <a:solidFill>
                  <a:srgbClr val="000000"/>
                </a:solidFill>
                <a:sym typeface="Calibri"/>
              </a:rPr>
              <a:t>Continue to adjust and adapt with changing landscapes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0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84BAB24A-8601-4F62-BB18-99412C4E7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/>
              <a:t>Get in touch, please!</a:t>
            </a:r>
            <a:endParaRPr lang="en-CA"/>
          </a:p>
        </p:txBody>
      </p:sp>
      <p:pic>
        <p:nvPicPr>
          <p:cNvPr id="12" name="Picture Placeholder 1" descr="QR code to email: EDSC.DGIIT.STNDojoDTSDojo.IITB.ESDC@hrdc-drhc.net">
            <a:extLst>
              <a:ext uri="{FF2B5EF4-FFF2-40B4-BE49-F238E27FC236}">
                <a16:creationId xmlns:a16="http://schemas.microsoft.com/office/drawing/2014/main" id="{AE7F8DC7-3ACE-41C6-BCC9-7C74BB514A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780" y="2941408"/>
            <a:ext cx="1881638" cy="2339504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67561EED-C8F4-4C0D-AA25-C019C78E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42" y="5753665"/>
            <a:ext cx="5770420" cy="110433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EDSC.DGIIT.STNDojoDTSDojo.IITB.ESDC@hrdc-drhc.net</a:t>
            </a:r>
            <a:br>
              <a:rPr kumimoji="0" lang="en-CA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CA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contact </a:t>
            </a:r>
            <a:r>
              <a:rPr kumimoji="0" lang="en-CA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Stephanie </a:t>
            </a:r>
            <a:r>
              <a:rPr kumimoji="0" lang="en-CA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DeGuire</a:t>
            </a:r>
            <a:endParaRPr kumimoji="0" lang="en-CA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D4EBDD-5B9C-4385-8EA8-5CC0434BC33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dirty="0">
                <a:latin typeface="Century Gothic"/>
              </a:rPr>
              <a:t>"Next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</a:rPr>
              <a:t>to</a:t>
            </a:r>
            <a:r>
              <a:rPr lang="en-US" dirty="0">
                <a:latin typeface="Century Gothic"/>
              </a:rPr>
              <a:t> trying and winning, </a:t>
            </a:r>
            <a:endParaRPr lang="en-US" dirty="0"/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</a:rPr>
              <a:t>the</a:t>
            </a:r>
            <a:r>
              <a:rPr lang="en-US" dirty="0">
                <a:latin typeface="Century Gothic"/>
              </a:rPr>
              <a:t> best thing is trying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</a:rPr>
              <a:t>and</a:t>
            </a:r>
            <a:r>
              <a:rPr lang="en-US" dirty="0">
                <a:latin typeface="Century Gothic"/>
              </a:rPr>
              <a:t> </a:t>
            </a:r>
            <a:br>
              <a:rPr lang="en-US" dirty="0">
                <a:latin typeface="Century Gothic"/>
              </a:rPr>
            </a:br>
            <a:r>
              <a:rPr lang="en-US" dirty="0">
                <a:latin typeface="Century Gothic"/>
              </a:rPr>
              <a:t>failing."</a:t>
            </a:r>
            <a:endParaRPr lang="en-US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algn="r">
              <a:spcBef>
                <a:spcPts val="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</a:rPr>
              <a:t>- </a:t>
            </a:r>
            <a:r>
              <a:rPr lang="en-US" sz="2000" i="1" dirty="0">
                <a:latin typeface="Century Gothic"/>
              </a:rPr>
              <a:t>L.M. Montgomery</a:t>
            </a:r>
            <a:endParaRPr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870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818772A6732242AF909C7289977039" ma:contentTypeVersion="12" ma:contentTypeDescription="Create a new document." ma:contentTypeScope="" ma:versionID="6895d032a0bd168069d28d77269be50c">
  <xsd:schema xmlns:xsd="http://www.w3.org/2001/XMLSchema" xmlns:xs="http://www.w3.org/2001/XMLSchema" xmlns:p="http://schemas.microsoft.com/office/2006/metadata/properties" xmlns:ns2="bf8d9fdf-4125-4b9e-90cc-178121cbf199" xmlns:ns3="0f99ac47-5234-4717-87da-95168002162c" targetNamespace="http://schemas.microsoft.com/office/2006/metadata/properties" ma:root="true" ma:fieldsID="8305d8b3b8b2d5edb1e0a461c8c3cc0c" ns2:_="" ns3:_="">
    <xsd:import namespace="bf8d9fdf-4125-4b9e-90cc-178121cbf199"/>
    <xsd:import namespace="0f99ac47-5234-4717-87da-9516800216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d9fdf-4125-4b9e-90cc-178121cbf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9ac47-5234-4717-87da-951680021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7001-5674-48CA-9111-78DCD836F9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FFCC2-8A68-4ED6-BA49-DF5A0BFB8E1B}">
  <ds:schemaRefs>
    <ds:schemaRef ds:uri="http://purl.org/dc/elements/1.1/"/>
    <ds:schemaRef ds:uri="http://schemas.microsoft.com/office/2006/metadata/properties"/>
    <ds:schemaRef ds:uri="0f99ac47-5234-4717-87da-95168002162c"/>
    <ds:schemaRef ds:uri="bf8d9fdf-4125-4b9e-90cc-178121cbf19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77989C-47DF-421C-8F80-4AA8EF967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d9fdf-4125-4b9e-90cc-178121cbf199"/>
    <ds:schemaRef ds:uri="0f99ac47-5234-4717-87da-951680021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</TotalTime>
  <Words>377</Words>
  <Application>Microsoft Office PowerPoint</Application>
  <PresentationFormat>Widescreen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DIGITAL DOJO</vt:lpstr>
      <vt:lpstr>Modernizing and transforming is hard</vt:lpstr>
      <vt:lpstr>We want to help</vt:lpstr>
      <vt:lpstr>What a Dojo isn’t vs. What a Dojo is</vt:lpstr>
      <vt:lpstr>PowerPoint Presentation</vt:lpstr>
      <vt:lpstr>A bigger GC wide vision</vt:lpstr>
      <vt:lpstr>Roadmap</vt:lpstr>
      <vt:lpstr>Get in touch, please!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J.</dc:creator>
  <cp:lastModifiedBy>Paquette, Josée JN [NC]</cp:lastModifiedBy>
  <cp:revision>24</cp:revision>
  <dcterms:created xsi:type="dcterms:W3CDTF">2021-02-12T17:29:57Z</dcterms:created>
  <dcterms:modified xsi:type="dcterms:W3CDTF">2021-11-16T20:13:31Z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0x010100D5818772A6732242AF909C7289977039</vt:lpwstr>
  </property>
  <property fmtid="{D5CDD505-2E9C-101B-9397-08002B2CF9AE}" pid="3" name="MSIP_Label_0b0f69b2-48a3-41c3-8376-797e288adb4a_Enabled">
    <vt:lpwstr>True</vt:lpwstr>
  </property>
  <property fmtid="{D5CDD505-2E9C-101B-9397-08002B2CF9AE}" pid="4" name="MSIP_Label_0b0f69b2-48a3-41c3-8376-797e288adb4a_SiteId">
    <vt:lpwstr>9ed55846-8a81-4246-acd8-b1a01abfc0d1</vt:lpwstr>
  </property>
  <property fmtid="{D5CDD505-2E9C-101B-9397-08002B2CF9AE}" pid="5" name="MSIP_Label_0b0f69b2-48a3-41c3-8376-797e288adb4a_ActionId">
    <vt:lpwstr>499177f0-2d27-4020-ad59-e2d00c77ced0</vt:lpwstr>
  </property>
  <property fmtid="{D5CDD505-2E9C-101B-9397-08002B2CF9AE}" pid="6" name="MSIP_Label_0b0f69b2-48a3-41c3-8376-797e288adb4a_Method">
    <vt:lpwstr>Standard</vt:lpwstr>
  </property>
  <property fmtid="{D5CDD505-2E9C-101B-9397-08002B2CF9AE}" pid="7" name="MSIP_Label_0b0f69b2-48a3-41c3-8376-797e288adb4a_SetDate">
    <vt:lpwstr>2021-05-19T13:16:54Z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UNCLASSIFIED / NON CLASSIFIÉ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UNCLASSIFIED / NON CLASSIFIÉ</vt:lpwstr>
  </property>
</Properties>
</file>